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20104100" cy="11309350"/>
  <p:notesSz cx="20104100" cy="11309350"/>
  <p:defaultTextStyle>
    <a:defPPr>
      <a:defRPr lang="en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 varScale="1">
        <p:scale>
          <a:sx n="64" d="100"/>
          <a:sy n="64" d="100"/>
        </p:scale>
        <p:origin x="690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ota Gourna" userId="daaabff2-ce14-4a9b-8da8-407a947650b4" providerId="ADAL" clId="{13824866-4E36-41CC-81FE-BE74E52FDD6D}"/>
    <pc:docChg chg="custSel modSld">
      <pc:chgData name="Giota Gourna" userId="daaabff2-ce14-4a9b-8da8-407a947650b4" providerId="ADAL" clId="{13824866-4E36-41CC-81FE-BE74E52FDD6D}" dt="2021-11-10T10:42:31.538" v="80" actId="20577"/>
      <pc:docMkLst>
        <pc:docMk/>
      </pc:docMkLst>
      <pc:sldChg chg="modSp mod">
        <pc:chgData name="Giota Gourna" userId="daaabff2-ce14-4a9b-8da8-407a947650b4" providerId="ADAL" clId="{13824866-4E36-41CC-81FE-BE74E52FDD6D}" dt="2021-11-10T10:38:20.104" v="3" actId="20577"/>
        <pc:sldMkLst>
          <pc:docMk/>
          <pc:sldMk cId="0" sldId="260"/>
        </pc:sldMkLst>
        <pc:spChg chg="mod">
          <ac:chgData name="Giota Gourna" userId="daaabff2-ce14-4a9b-8da8-407a947650b4" providerId="ADAL" clId="{13824866-4E36-41CC-81FE-BE74E52FDD6D}" dt="2021-11-10T10:38:20.104" v="3" actId="20577"/>
          <ac:spMkLst>
            <pc:docMk/>
            <pc:sldMk cId="0" sldId="260"/>
            <ac:spMk id="31" creationId="{00000000-0000-0000-0000-000000000000}"/>
          </ac:spMkLst>
        </pc:spChg>
      </pc:sldChg>
      <pc:sldChg chg="modSp mod">
        <pc:chgData name="Giota Gourna" userId="daaabff2-ce14-4a9b-8da8-407a947650b4" providerId="ADAL" clId="{13824866-4E36-41CC-81FE-BE74E52FDD6D}" dt="2021-11-10T10:39:07.223" v="16" actId="20577"/>
        <pc:sldMkLst>
          <pc:docMk/>
          <pc:sldMk cId="0" sldId="261"/>
        </pc:sldMkLst>
        <pc:spChg chg="mod">
          <ac:chgData name="Giota Gourna" userId="daaabff2-ce14-4a9b-8da8-407a947650b4" providerId="ADAL" clId="{13824866-4E36-41CC-81FE-BE74E52FDD6D}" dt="2021-11-10T10:39:07.223" v="16" actId="20577"/>
          <ac:spMkLst>
            <pc:docMk/>
            <pc:sldMk cId="0" sldId="261"/>
            <ac:spMk id="27" creationId="{00000000-0000-0000-0000-000000000000}"/>
          </ac:spMkLst>
        </pc:spChg>
        <pc:spChg chg="mod">
          <ac:chgData name="Giota Gourna" userId="daaabff2-ce14-4a9b-8da8-407a947650b4" providerId="ADAL" clId="{13824866-4E36-41CC-81FE-BE74E52FDD6D}" dt="2021-11-10T10:38:41.102" v="8" actId="20577"/>
          <ac:spMkLst>
            <pc:docMk/>
            <pc:sldMk cId="0" sldId="261"/>
            <ac:spMk id="37" creationId="{00000000-0000-0000-0000-000000000000}"/>
          </ac:spMkLst>
        </pc:spChg>
      </pc:sldChg>
      <pc:sldChg chg="modSp mod">
        <pc:chgData name="Giota Gourna" userId="daaabff2-ce14-4a9b-8da8-407a947650b4" providerId="ADAL" clId="{13824866-4E36-41CC-81FE-BE74E52FDD6D}" dt="2021-11-10T10:39:41.642" v="25" actId="20577"/>
        <pc:sldMkLst>
          <pc:docMk/>
          <pc:sldMk cId="0" sldId="262"/>
        </pc:sldMkLst>
        <pc:spChg chg="mod">
          <ac:chgData name="Giota Gourna" userId="daaabff2-ce14-4a9b-8da8-407a947650b4" providerId="ADAL" clId="{13824866-4E36-41CC-81FE-BE74E52FDD6D}" dt="2021-11-10T10:39:41.642" v="25" actId="20577"/>
          <ac:spMkLst>
            <pc:docMk/>
            <pc:sldMk cId="0" sldId="262"/>
            <ac:spMk id="28" creationId="{00000000-0000-0000-0000-000000000000}"/>
          </ac:spMkLst>
        </pc:spChg>
        <pc:spChg chg="mod">
          <ac:chgData name="Giota Gourna" userId="daaabff2-ce14-4a9b-8da8-407a947650b4" providerId="ADAL" clId="{13824866-4E36-41CC-81FE-BE74E52FDD6D}" dt="2021-11-10T10:39:21.500" v="17" actId="20577"/>
          <ac:spMkLst>
            <pc:docMk/>
            <pc:sldMk cId="0" sldId="262"/>
            <ac:spMk id="29" creationId="{00000000-0000-0000-0000-000000000000}"/>
          </ac:spMkLst>
        </pc:spChg>
      </pc:sldChg>
      <pc:sldChg chg="modSp mod">
        <pc:chgData name="Giota Gourna" userId="daaabff2-ce14-4a9b-8da8-407a947650b4" providerId="ADAL" clId="{13824866-4E36-41CC-81FE-BE74E52FDD6D}" dt="2021-11-10T10:41:11.225" v="47" actId="20577"/>
        <pc:sldMkLst>
          <pc:docMk/>
          <pc:sldMk cId="0" sldId="265"/>
        </pc:sldMkLst>
        <pc:spChg chg="mod">
          <ac:chgData name="Giota Gourna" userId="daaabff2-ce14-4a9b-8da8-407a947650b4" providerId="ADAL" clId="{13824866-4E36-41CC-81FE-BE74E52FDD6D}" dt="2021-11-10T10:40:43.432" v="35" actId="20577"/>
          <ac:spMkLst>
            <pc:docMk/>
            <pc:sldMk cId="0" sldId="265"/>
            <ac:spMk id="2" creationId="{00000000-0000-0000-0000-000000000000}"/>
          </ac:spMkLst>
        </pc:spChg>
        <pc:spChg chg="mod">
          <ac:chgData name="Giota Gourna" userId="daaabff2-ce14-4a9b-8da8-407a947650b4" providerId="ADAL" clId="{13824866-4E36-41CC-81FE-BE74E52FDD6D}" dt="2021-11-10T10:40:33.982" v="33" actId="20577"/>
          <ac:spMkLst>
            <pc:docMk/>
            <pc:sldMk cId="0" sldId="265"/>
            <ac:spMk id="4" creationId="{00000000-0000-0000-0000-000000000000}"/>
          </ac:spMkLst>
        </pc:spChg>
        <pc:graphicFrameChg chg="modGraphic">
          <ac:chgData name="Giota Gourna" userId="daaabff2-ce14-4a9b-8da8-407a947650b4" providerId="ADAL" clId="{13824866-4E36-41CC-81FE-BE74E52FDD6D}" dt="2021-11-10T10:41:11.225" v="47" actId="20577"/>
          <ac:graphicFrameMkLst>
            <pc:docMk/>
            <pc:sldMk cId="0" sldId="265"/>
            <ac:graphicFrameMk id="5" creationId="{00000000-0000-0000-0000-000000000000}"/>
          </ac:graphicFrameMkLst>
        </pc:graphicFrameChg>
      </pc:sldChg>
      <pc:sldChg chg="modSp mod">
        <pc:chgData name="Giota Gourna" userId="daaabff2-ce14-4a9b-8da8-407a947650b4" providerId="ADAL" clId="{13824866-4E36-41CC-81FE-BE74E52FDD6D}" dt="2021-11-10T10:41:37.903" v="62" actId="20577"/>
        <pc:sldMkLst>
          <pc:docMk/>
          <pc:sldMk cId="0" sldId="266"/>
        </pc:sldMkLst>
        <pc:spChg chg="mod">
          <ac:chgData name="Giota Gourna" userId="daaabff2-ce14-4a9b-8da8-407a947650b4" providerId="ADAL" clId="{13824866-4E36-41CC-81FE-BE74E52FDD6D}" dt="2021-11-10T10:41:24.785" v="51" actId="20577"/>
          <ac:spMkLst>
            <pc:docMk/>
            <pc:sldMk cId="0" sldId="266"/>
            <ac:spMk id="28" creationId="{00000000-0000-0000-0000-000000000000}"/>
          </ac:spMkLst>
        </pc:spChg>
        <pc:spChg chg="mod">
          <ac:chgData name="Giota Gourna" userId="daaabff2-ce14-4a9b-8da8-407a947650b4" providerId="ADAL" clId="{13824866-4E36-41CC-81FE-BE74E52FDD6D}" dt="2021-11-10T10:41:26.455" v="53" actId="20577"/>
          <ac:spMkLst>
            <pc:docMk/>
            <pc:sldMk cId="0" sldId="266"/>
            <ac:spMk id="29" creationId="{00000000-0000-0000-0000-000000000000}"/>
          </ac:spMkLst>
        </pc:spChg>
        <pc:spChg chg="mod">
          <ac:chgData name="Giota Gourna" userId="daaabff2-ce14-4a9b-8da8-407a947650b4" providerId="ADAL" clId="{13824866-4E36-41CC-81FE-BE74E52FDD6D}" dt="2021-11-10T10:41:30.439" v="57" actId="20577"/>
          <ac:spMkLst>
            <pc:docMk/>
            <pc:sldMk cId="0" sldId="266"/>
            <ac:spMk id="31" creationId="{00000000-0000-0000-0000-000000000000}"/>
          </ac:spMkLst>
        </pc:spChg>
        <pc:spChg chg="mod">
          <ac:chgData name="Giota Gourna" userId="daaabff2-ce14-4a9b-8da8-407a947650b4" providerId="ADAL" clId="{13824866-4E36-41CC-81FE-BE74E52FDD6D}" dt="2021-11-10T10:41:37.903" v="62" actId="20577"/>
          <ac:spMkLst>
            <pc:docMk/>
            <pc:sldMk cId="0" sldId="266"/>
            <ac:spMk id="32" creationId="{00000000-0000-0000-0000-000000000000}"/>
          </ac:spMkLst>
        </pc:spChg>
      </pc:sldChg>
      <pc:sldChg chg="modSp mod">
        <pc:chgData name="Giota Gourna" userId="daaabff2-ce14-4a9b-8da8-407a947650b4" providerId="ADAL" clId="{13824866-4E36-41CC-81FE-BE74E52FDD6D}" dt="2021-11-10T10:41:57.256" v="70" actId="20577"/>
        <pc:sldMkLst>
          <pc:docMk/>
          <pc:sldMk cId="0" sldId="267"/>
        </pc:sldMkLst>
        <pc:graphicFrameChg chg="modGraphic">
          <ac:chgData name="Giota Gourna" userId="daaabff2-ce14-4a9b-8da8-407a947650b4" providerId="ADAL" clId="{13824866-4E36-41CC-81FE-BE74E52FDD6D}" dt="2021-11-10T10:41:57.256" v="70" actId="20577"/>
          <ac:graphicFrameMkLst>
            <pc:docMk/>
            <pc:sldMk cId="0" sldId="267"/>
            <ac:graphicFrameMk id="4" creationId="{00000000-0000-0000-0000-000000000000}"/>
          </ac:graphicFrameMkLst>
        </pc:graphicFrameChg>
      </pc:sldChg>
      <pc:sldChg chg="modSp mod">
        <pc:chgData name="Giota Gourna" userId="daaabff2-ce14-4a9b-8da8-407a947650b4" providerId="ADAL" clId="{13824866-4E36-41CC-81FE-BE74E52FDD6D}" dt="2021-11-10T10:42:12.410" v="76" actId="20577"/>
        <pc:sldMkLst>
          <pc:docMk/>
          <pc:sldMk cId="0" sldId="268"/>
        </pc:sldMkLst>
        <pc:spChg chg="mod">
          <ac:chgData name="Giota Gourna" userId="daaabff2-ce14-4a9b-8da8-407a947650b4" providerId="ADAL" clId="{13824866-4E36-41CC-81FE-BE74E52FDD6D}" dt="2021-11-10T10:42:09.504" v="74" actId="20577"/>
          <ac:spMkLst>
            <pc:docMk/>
            <pc:sldMk cId="0" sldId="268"/>
            <ac:spMk id="52" creationId="{00000000-0000-0000-0000-000000000000}"/>
          </ac:spMkLst>
        </pc:spChg>
        <pc:spChg chg="mod">
          <ac:chgData name="Giota Gourna" userId="daaabff2-ce14-4a9b-8da8-407a947650b4" providerId="ADAL" clId="{13824866-4E36-41CC-81FE-BE74E52FDD6D}" dt="2021-11-10T10:42:12.410" v="76" actId="20577"/>
          <ac:spMkLst>
            <pc:docMk/>
            <pc:sldMk cId="0" sldId="268"/>
            <ac:spMk id="53" creationId="{00000000-0000-0000-0000-000000000000}"/>
          </ac:spMkLst>
        </pc:spChg>
      </pc:sldChg>
      <pc:sldChg chg="modSp mod">
        <pc:chgData name="Giota Gourna" userId="daaabff2-ce14-4a9b-8da8-407a947650b4" providerId="ADAL" clId="{13824866-4E36-41CC-81FE-BE74E52FDD6D}" dt="2021-11-10T10:42:31.538" v="80" actId="20577"/>
        <pc:sldMkLst>
          <pc:docMk/>
          <pc:sldMk cId="0" sldId="269"/>
        </pc:sldMkLst>
        <pc:spChg chg="mod">
          <ac:chgData name="Giota Gourna" userId="daaabff2-ce14-4a9b-8da8-407a947650b4" providerId="ADAL" clId="{13824866-4E36-41CC-81FE-BE74E52FDD6D}" dt="2021-11-10T10:42:24.147" v="78" actId="20577"/>
          <ac:spMkLst>
            <pc:docMk/>
            <pc:sldMk cId="0" sldId="269"/>
            <ac:spMk id="18" creationId="{00000000-0000-0000-0000-000000000000}"/>
          </ac:spMkLst>
        </pc:spChg>
        <pc:spChg chg="mod">
          <ac:chgData name="Giota Gourna" userId="daaabff2-ce14-4a9b-8da8-407a947650b4" providerId="ADAL" clId="{13824866-4E36-41CC-81FE-BE74E52FDD6D}" dt="2021-11-10T10:42:31.538" v="80" actId="20577"/>
          <ac:spMkLst>
            <pc:docMk/>
            <pc:sldMk cId="0" sldId="269"/>
            <ac:spMk id="48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30328" y="141936"/>
            <a:ext cx="19443443" cy="1268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50" b="1" i="0">
                <a:solidFill>
                  <a:srgbClr val="006DA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50" b="1" i="0">
                <a:solidFill>
                  <a:srgbClr val="006DA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21044" y="309090"/>
            <a:ext cx="72751" cy="120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216580" y="308723"/>
            <a:ext cx="224139" cy="1207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472488" y="308869"/>
            <a:ext cx="86995" cy="120650"/>
          </a:xfrm>
          <a:custGeom>
            <a:avLst/>
            <a:gdLst/>
            <a:ahLst/>
            <a:cxnLst/>
            <a:rect l="l" t="t" r="r" b="b"/>
            <a:pathLst>
              <a:path w="86994" h="120650">
                <a:moveTo>
                  <a:pt x="86398" y="0"/>
                </a:moveTo>
                <a:lnTo>
                  <a:pt x="60896" y="0"/>
                </a:lnTo>
                <a:lnTo>
                  <a:pt x="60896" y="46990"/>
                </a:lnTo>
                <a:lnTo>
                  <a:pt x="24968" y="46990"/>
                </a:lnTo>
                <a:lnTo>
                  <a:pt x="24968" y="0"/>
                </a:lnTo>
                <a:lnTo>
                  <a:pt x="0" y="0"/>
                </a:lnTo>
                <a:lnTo>
                  <a:pt x="0" y="46990"/>
                </a:lnTo>
                <a:lnTo>
                  <a:pt x="0" y="67310"/>
                </a:lnTo>
                <a:lnTo>
                  <a:pt x="0" y="120650"/>
                </a:lnTo>
                <a:lnTo>
                  <a:pt x="24968" y="120650"/>
                </a:lnTo>
                <a:lnTo>
                  <a:pt x="24968" y="67310"/>
                </a:lnTo>
                <a:lnTo>
                  <a:pt x="60896" y="67310"/>
                </a:lnTo>
                <a:lnTo>
                  <a:pt x="60896" y="120650"/>
                </a:lnTo>
                <a:lnTo>
                  <a:pt x="86398" y="120650"/>
                </a:lnTo>
                <a:lnTo>
                  <a:pt x="86398" y="67310"/>
                </a:lnTo>
                <a:lnTo>
                  <a:pt x="86398" y="46990"/>
                </a:lnTo>
                <a:lnTo>
                  <a:pt x="86398" y="0"/>
                </a:lnTo>
                <a:close/>
              </a:path>
            </a:pathLst>
          </a:custGeom>
          <a:solidFill>
            <a:srgbClr val="14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603762" y="309090"/>
            <a:ext cx="86751" cy="1204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735402" y="309100"/>
            <a:ext cx="26670" cy="120650"/>
          </a:xfrm>
          <a:custGeom>
            <a:avLst/>
            <a:gdLst/>
            <a:ahLst/>
            <a:cxnLst/>
            <a:rect l="l" t="t" r="r" b="b"/>
            <a:pathLst>
              <a:path w="26669" h="120650">
                <a:moveTo>
                  <a:pt x="26229" y="0"/>
                </a:moveTo>
                <a:lnTo>
                  <a:pt x="0" y="0"/>
                </a:lnTo>
                <a:lnTo>
                  <a:pt x="0" y="120436"/>
                </a:lnTo>
                <a:lnTo>
                  <a:pt x="26229" y="120436"/>
                </a:lnTo>
                <a:lnTo>
                  <a:pt x="26229" y="0"/>
                </a:lnTo>
                <a:close/>
              </a:path>
            </a:pathLst>
          </a:custGeom>
          <a:solidFill>
            <a:srgbClr val="14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806500" y="309090"/>
            <a:ext cx="96646" cy="1204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931847" y="308869"/>
            <a:ext cx="86995" cy="120650"/>
          </a:xfrm>
          <a:custGeom>
            <a:avLst/>
            <a:gdLst/>
            <a:ahLst/>
            <a:cxnLst/>
            <a:rect l="l" t="t" r="r" b="b"/>
            <a:pathLst>
              <a:path w="86994" h="120650">
                <a:moveTo>
                  <a:pt x="86410" y="0"/>
                </a:moveTo>
                <a:lnTo>
                  <a:pt x="60896" y="0"/>
                </a:lnTo>
                <a:lnTo>
                  <a:pt x="60896" y="46990"/>
                </a:lnTo>
                <a:lnTo>
                  <a:pt x="24980" y="46990"/>
                </a:lnTo>
                <a:lnTo>
                  <a:pt x="24980" y="0"/>
                </a:lnTo>
                <a:lnTo>
                  <a:pt x="0" y="0"/>
                </a:lnTo>
                <a:lnTo>
                  <a:pt x="0" y="46990"/>
                </a:lnTo>
                <a:lnTo>
                  <a:pt x="0" y="67310"/>
                </a:lnTo>
                <a:lnTo>
                  <a:pt x="0" y="120650"/>
                </a:lnTo>
                <a:lnTo>
                  <a:pt x="24980" y="120650"/>
                </a:lnTo>
                <a:lnTo>
                  <a:pt x="24980" y="67310"/>
                </a:lnTo>
                <a:lnTo>
                  <a:pt x="60896" y="67310"/>
                </a:lnTo>
                <a:lnTo>
                  <a:pt x="60896" y="120650"/>
                </a:lnTo>
                <a:lnTo>
                  <a:pt x="86410" y="120650"/>
                </a:lnTo>
                <a:lnTo>
                  <a:pt x="86410" y="67310"/>
                </a:lnTo>
                <a:lnTo>
                  <a:pt x="86410" y="46990"/>
                </a:lnTo>
                <a:lnTo>
                  <a:pt x="86410" y="0"/>
                </a:lnTo>
                <a:close/>
              </a:path>
            </a:pathLst>
          </a:custGeom>
          <a:solidFill>
            <a:srgbClr val="14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2112522" y="308775"/>
            <a:ext cx="99515" cy="12078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2247011" y="308869"/>
            <a:ext cx="86995" cy="120650"/>
          </a:xfrm>
          <a:custGeom>
            <a:avLst/>
            <a:gdLst/>
            <a:ahLst/>
            <a:cxnLst/>
            <a:rect l="l" t="t" r="r" b="b"/>
            <a:pathLst>
              <a:path w="86994" h="120650">
                <a:moveTo>
                  <a:pt x="86423" y="0"/>
                </a:moveTo>
                <a:lnTo>
                  <a:pt x="60896" y="0"/>
                </a:lnTo>
                <a:lnTo>
                  <a:pt x="60896" y="46990"/>
                </a:lnTo>
                <a:lnTo>
                  <a:pt x="24980" y="46990"/>
                </a:lnTo>
                <a:lnTo>
                  <a:pt x="24980" y="0"/>
                </a:lnTo>
                <a:lnTo>
                  <a:pt x="0" y="0"/>
                </a:lnTo>
                <a:lnTo>
                  <a:pt x="0" y="46990"/>
                </a:lnTo>
                <a:lnTo>
                  <a:pt x="0" y="67310"/>
                </a:lnTo>
                <a:lnTo>
                  <a:pt x="0" y="120650"/>
                </a:lnTo>
                <a:lnTo>
                  <a:pt x="24980" y="120650"/>
                </a:lnTo>
                <a:lnTo>
                  <a:pt x="24980" y="67310"/>
                </a:lnTo>
                <a:lnTo>
                  <a:pt x="60896" y="67310"/>
                </a:lnTo>
                <a:lnTo>
                  <a:pt x="60896" y="120650"/>
                </a:lnTo>
                <a:lnTo>
                  <a:pt x="86423" y="120650"/>
                </a:lnTo>
                <a:lnTo>
                  <a:pt x="86423" y="67310"/>
                </a:lnTo>
                <a:lnTo>
                  <a:pt x="86423" y="46990"/>
                </a:lnTo>
                <a:lnTo>
                  <a:pt x="86423" y="0"/>
                </a:lnTo>
                <a:close/>
              </a:path>
            </a:pathLst>
          </a:custGeom>
          <a:solidFill>
            <a:srgbClr val="14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2374712" y="309090"/>
            <a:ext cx="128969" cy="1204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2539566" y="307592"/>
            <a:ext cx="107776" cy="1239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2686829" y="309090"/>
            <a:ext cx="96635" cy="1204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2812165" y="309111"/>
            <a:ext cx="85515" cy="1204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2919555" y="308817"/>
            <a:ext cx="107420" cy="1207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3047060" y="308895"/>
            <a:ext cx="145415" cy="120650"/>
          </a:xfrm>
          <a:custGeom>
            <a:avLst/>
            <a:gdLst/>
            <a:ahLst/>
            <a:cxnLst/>
            <a:rect l="l" t="t" r="r" b="b"/>
            <a:pathLst>
              <a:path w="145414" h="120650">
                <a:moveTo>
                  <a:pt x="87947" y="0"/>
                </a:moveTo>
                <a:lnTo>
                  <a:pt x="0" y="0"/>
                </a:lnTo>
                <a:lnTo>
                  <a:pt x="0" y="20320"/>
                </a:lnTo>
                <a:lnTo>
                  <a:pt x="30543" y="20320"/>
                </a:lnTo>
                <a:lnTo>
                  <a:pt x="30543" y="120650"/>
                </a:lnTo>
                <a:lnTo>
                  <a:pt x="56045" y="120650"/>
                </a:lnTo>
                <a:lnTo>
                  <a:pt x="56045" y="20320"/>
                </a:lnTo>
                <a:lnTo>
                  <a:pt x="87947" y="20320"/>
                </a:lnTo>
                <a:lnTo>
                  <a:pt x="87947" y="0"/>
                </a:lnTo>
                <a:close/>
              </a:path>
              <a:path w="145414" h="120650">
                <a:moveTo>
                  <a:pt x="144932" y="215"/>
                </a:moveTo>
                <a:lnTo>
                  <a:pt x="118706" y="215"/>
                </a:lnTo>
                <a:lnTo>
                  <a:pt x="118706" y="120650"/>
                </a:lnTo>
                <a:lnTo>
                  <a:pt x="144932" y="120650"/>
                </a:lnTo>
                <a:lnTo>
                  <a:pt x="144932" y="215"/>
                </a:lnTo>
                <a:close/>
              </a:path>
            </a:pathLst>
          </a:custGeom>
          <a:solidFill>
            <a:srgbClr val="14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3222875" y="308817"/>
            <a:ext cx="107410" cy="1207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2112522" y="308775"/>
            <a:ext cx="99515" cy="12078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2247011" y="308869"/>
            <a:ext cx="86995" cy="120650"/>
          </a:xfrm>
          <a:custGeom>
            <a:avLst/>
            <a:gdLst/>
            <a:ahLst/>
            <a:cxnLst/>
            <a:rect l="l" t="t" r="r" b="b"/>
            <a:pathLst>
              <a:path w="86994" h="120650">
                <a:moveTo>
                  <a:pt x="86423" y="0"/>
                </a:moveTo>
                <a:lnTo>
                  <a:pt x="60896" y="0"/>
                </a:lnTo>
                <a:lnTo>
                  <a:pt x="60896" y="46990"/>
                </a:lnTo>
                <a:lnTo>
                  <a:pt x="24980" y="46990"/>
                </a:lnTo>
                <a:lnTo>
                  <a:pt x="24980" y="0"/>
                </a:lnTo>
                <a:lnTo>
                  <a:pt x="0" y="0"/>
                </a:lnTo>
                <a:lnTo>
                  <a:pt x="0" y="46990"/>
                </a:lnTo>
                <a:lnTo>
                  <a:pt x="0" y="67310"/>
                </a:lnTo>
                <a:lnTo>
                  <a:pt x="0" y="120650"/>
                </a:lnTo>
                <a:lnTo>
                  <a:pt x="24980" y="120650"/>
                </a:lnTo>
                <a:lnTo>
                  <a:pt x="24980" y="67310"/>
                </a:lnTo>
                <a:lnTo>
                  <a:pt x="60896" y="67310"/>
                </a:lnTo>
                <a:lnTo>
                  <a:pt x="60896" y="120650"/>
                </a:lnTo>
                <a:lnTo>
                  <a:pt x="86423" y="120650"/>
                </a:lnTo>
                <a:lnTo>
                  <a:pt x="86423" y="67310"/>
                </a:lnTo>
                <a:lnTo>
                  <a:pt x="86423" y="46990"/>
                </a:lnTo>
                <a:lnTo>
                  <a:pt x="86423" y="0"/>
                </a:lnTo>
                <a:close/>
              </a:path>
            </a:pathLst>
          </a:custGeom>
          <a:solidFill>
            <a:srgbClr val="14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2374712" y="309090"/>
            <a:ext cx="128969" cy="1204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2539566" y="307592"/>
            <a:ext cx="107776" cy="1239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2686829" y="309090"/>
            <a:ext cx="96635" cy="1204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2812165" y="309111"/>
            <a:ext cx="85515" cy="1204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2919555" y="308817"/>
            <a:ext cx="107420" cy="1207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3047060" y="308895"/>
            <a:ext cx="145415" cy="120650"/>
          </a:xfrm>
          <a:custGeom>
            <a:avLst/>
            <a:gdLst/>
            <a:ahLst/>
            <a:cxnLst/>
            <a:rect l="l" t="t" r="r" b="b"/>
            <a:pathLst>
              <a:path w="145414" h="120650">
                <a:moveTo>
                  <a:pt x="87947" y="0"/>
                </a:moveTo>
                <a:lnTo>
                  <a:pt x="0" y="0"/>
                </a:lnTo>
                <a:lnTo>
                  <a:pt x="0" y="20320"/>
                </a:lnTo>
                <a:lnTo>
                  <a:pt x="30543" y="20320"/>
                </a:lnTo>
                <a:lnTo>
                  <a:pt x="30543" y="120650"/>
                </a:lnTo>
                <a:lnTo>
                  <a:pt x="56045" y="120650"/>
                </a:lnTo>
                <a:lnTo>
                  <a:pt x="56045" y="20320"/>
                </a:lnTo>
                <a:lnTo>
                  <a:pt x="87947" y="20320"/>
                </a:lnTo>
                <a:lnTo>
                  <a:pt x="87947" y="0"/>
                </a:lnTo>
                <a:close/>
              </a:path>
              <a:path w="145414" h="120650">
                <a:moveTo>
                  <a:pt x="144932" y="215"/>
                </a:moveTo>
                <a:lnTo>
                  <a:pt x="118706" y="215"/>
                </a:lnTo>
                <a:lnTo>
                  <a:pt x="118706" y="120650"/>
                </a:lnTo>
                <a:lnTo>
                  <a:pt x="144932" y="120650"/>
                </a:lnTo>
                <a:lnTo>
                  <a:pt x="144932" y="215"/>
                </a:lnTo>
                <a:close/>
              </a:path>
            </a:pathLst>
          </a:custGeom>
          <a:solidFill>
            <a:srgbClr val="14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3222875" y="308817"/>
            <a:ext cx="107410" cy="1207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50" b="1" i="0">
                <a:solidFill>
                  <a:srgbClr val="006DA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736963" y="3209591"/>
            <a:ext cx="8124825" cy="645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50" b="1" i="0">
                <a:solidFill>
                  <a:srgbClr val="F3945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50" b="1" i="0">
                <a:solidFill>
                  <a:srgbClr val="006DA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0328" y="141936"/>
            <a:ext cx="19443443" cy="1268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50" b="1" i="0">
                <a:solidFill>
                  <a:srgbClr val="006DA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70770" y="4427322"/>
            <a:ext cx="17842865" cy="4091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29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31" Type="http://schemas.openxmlformats.org/officeDocument/2006/relationships/image" Target="../media/image41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30" Type="http://schemas.openxmlformats.org/officeDocument/2006/relationships/image" Target="../media/image4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png"/><Relationship Id="rId13" Type="http://schemas.openxmlformats.org/officeDocument/2006/relationships/image" Target="../media/image190.png"/><Relationship Id="rId3" Type="http://schemas.openxmlformats.org/officeDocument/2006/relationships/image" Target="../media/image200.png"/><Relationship Id="rId7" Type="http://schemas.openxmlformats.org/officeDocument/2006/relationships/image" Target="../media/image185.png"/><Relationship Id="rId12" Type="http://schemas.openxmlformats.org/officeDocument/2006/relationships/image" Target="../media/image189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203.png"/><Relationship Id="rId5" Type="http://schemas.openxmlformats.org/officeDocument/2006/relationships/image" Target="../media/image183.png"/><Relationship Id="rId15" Type="http://schemas.openxmlformats.org/officeDocument/2006/relationships/image" Target="../media/image191.png"/><Relationship Id="rId10" Type="http://schemas.openxmlformats.org/officeDocument/2006/relationships/image" Target="../media/image6.png"/><Relationship Id="rId4" Type="http://schemas.openxmlformats.org/officeDocument/2006/relationships/image" Target="../media/image201.png"/><Relationship Id="rId9" Type="http://schemas.openxmlformats.org/officeDocument/2006/relationships/image" Target="../media/image202.png"/><Relationship Id="rId1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168.png"/><Relationship Id="rId3" Type="http://schemas.openxmlformats.org/officeDocument/2006/relationships/image" Target="../media/image205.png"/><Relationship Id="rId7" Type="http://schemas.openxmlformats.org/officeDocument/2006/relationships/image" Target="../media/image207.png"/><Relationship Id="rId12" Type="http://schemas.openxmlformats.org/officeDocument/2006/relationships/image" Target="../media/image52.png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11" Type="http://schemas.openxmlformats.org/officeDocument/2006/relationships/image" Target="../media/image209.png"/><Relationship Id="rId5" Type="http://schemas.openxmlformats.org/officeDocument/2006/relationships/image" Target="../media/image45.png"/><Relationship Id="rId15" Type="http://schemas.openxmlformats.org/officeDocument/2006/relationships/image" Target="../media/image65.png"/><Relationship Id="rId10" Type="http://schemas.openxmlformats.org/officeDocument/2006/relationships/image" Target="../media/image208.png"/><Relationship Id="rId4" Type="http://schemas.openxmlformats.org/officeDocument/2006/relationships/image" Target="../media/image206.png"/><Relationship Id="rId9" Type="http://schemas.openxmlformats.org/officeDocument/2006/relationships/image" Target="../media/image165.png"/><Relationship Id="rId14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15.png"/><Relationship Id="rId3" Type="http://schemas.openxmlformats.org/officeDocument/2006/relationships/image" Target="../media/image211.png"/><Relationship Id="rId7" Type="http://schemas.openxmlformats.org/officeDocument/2006/relationships/image" Target="../media/image2.png"/><Relationship Id="rId12" Type="http://schemas.openxmlformats.org/officeDocument/2006/relationships/image" Target="../media/image8.png"/><Relationship Id="rId2" Type="http://schemas.openxmlformats.org/officeDocument/2006/relationships/image" Target="../media/image210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image" Target="../media/image213.png"/><Relationship Id="rId15" Type="http://schemas.openxmlformats.org/officeDocument/2006/relationships/image" Target="../media/image217.png"/><Relationship Id="rId10" Type="http://schemas.openxmlformats.org/officeDocument/2006/relationships/image" Target="../media/image214.png"/><Relationship Id="rId4" Type="http://schemas.openxmlformats.org/officeDocument/2006/relationships/image" Target="../media/image212.png"/><Relationship Id="rId9" Type="http://schemas.openxmlformats.org/officeDocument/2006/relationships/image" Target="../media/image4.png"/><Relationship Id="rId14" Type="http://schemas.openxmlformats.org/officeDocument/2006/relationships/image" Target="../media/image2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2.png"/><Relationship Id="rId13" Type="http://schemas.openxmlformats.org/officeDocument/2006/relationships/image" Target="../media/image226.png"/><Relationship Id="rId18" Type="http://schemas.openxmlformats.org/officeDocument/2006/relationships/image" Target="../media/image231.png"/><Relationship Id="rId26" Type="http://schemas.openxmlformats.org/officeDocument/2006/relationships/image" Target="../media/image239.png"/><Relationship Id="rId3" Type="http://schemas.openxmlformats.org/officeDocument/2006/relationships/image" Target="../media/image219.png"/><Relationship Id="rId21" Type="http://schemas.openxmlformats.org/officeDocument/2006/relationships/image" Target="../media/image234.png"/><Relationship Id="rId7" Type="http://schemas.openxmlformats.org/officeDocument/2006/relationships/image" Target="../media/image221.png"/><Relationship Id="rId12" Type="http://schemas.openxmlformats.org/officeDocument/2006/relationships/image" Target="../media/image225.png"/><Relationship Id="rId17" Type="http://schemas.openxmlformats.org/officeDocument/2006/relationships/image" Target="../media/image230.png"/><Relationship Id="rId25" Type="http://schemas.openxmlformats.org/officeDocument/2006/relationships/image" Target="../media/image238.png"/><Relationship Id="rId2" Type="http://schemas.openxmlformats.org/officeDocument/2006/relationships/image" Target="../media/image218.png"/><Relationship Id="rId16" Type="http://schemas.openxmlformats.org/officeDocument/2006/relationships/image" Target="../media/image229.png"/><Relationship Id="rId20" Type="http://schemas.openxmlformats.org/officeDocument/2006/relationships/image" Target="../media/image2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11" Type="http://schemas.openxmlformats.org/officeDocument/2006/relationships/image" Target="../media/image224.png"/><Relationship Id="rId24" Type="http://schemas.openxmlformats.org/officeDocument/2006/relationships/image" Target="../media/image237.png"/><Relationship Id="rId5" Type="http://schemas.openxmlformats.org/officeDocument/2006/relationships/image" Target="../media/image184.png"/><Relationship Id="rId15" Type="http://schemas.openxmlformats.org/officeDocument/2006/relationships/image" Target="../media/image228.png"/><Relationship Id="rId23" Type="http://schemas.openxmlformats.org/officeDocument/2006/relationships/image" Target="../media/image236.png"/><Relationship Id="rId28" Type="http://schemas.openxmlformats.org/officeDocument/2006/relationships/image" Target="../media/image241.png"/><Relationship Id="rId10" Type="http://schemas.openxmlformats.org/officeDocument/2006/relationships/image" Target="../media/image223.png"/><Relationship Id="rId19" Type="http://schemas.openxmlformats.org/officeDocument/2006/relationships/image" Target="../media/image232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227.png"/><Relationship Id="rId22" Type="http://schemas.openxmlformats.org/officeDocument/2006/relationships/image" Target="../media/image235.png"/><Relationship Id="rId27" Type="http://schemas.openxmlformats.org/officeDocument/2006/relationships/image" Target="../media/image2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8.png"/><Relationship Id="rId13" Type="http://schemas.openxmlformats.org/officeDocument/2006/relationships/image" Target="../media/image253.png"/><Relationship Id="rId18" Type="http://schemas.openxmlformats.org/officeDocument/2006/relationships/image" Target="../media/image258.png"/><Relationship Id="rId3" Type="http://schemas.openxmlformats.org/officeDocument/2006/relationships/image" Target="../media/image243.png"/><Relationship Id="rId21" Type="http://schemas.openxmlformats.org/officeDocument/2006/relationships/image" Target="../media/image261.png"/><Relationship Id="rId7" Type="http://schemas.openxmlformats.org/officeDocument/2006/relationships/image" Target="../media/image247.png"/><Relationship Id="rId12" Type="http://schemas.openxmlformats.org/officeDocument/2006/relationships/image" Target="../media/image252.png"/><Relationship Id="rId17" Type="http://schemas.openxmlformats.org/officeDocument/2006/relationships/image" Target="../media/image257.png"/><Relationship Id="rId2" Type="http://schemas.openxmlformats.org/officeDocument/2006/relationships/image" Target="../media/image242.png"/><Relationship Id="rId16" Type="http://schemas.openxmlformats.org/officeDocument/2006/relationships/image" Target="../media/image256.png"/><Relationship Id="rId20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6.png"/><Relationship Id="rId11" Type="http://schemas.openxmlformats.org/officeDocument/2006/relationships/image" Target="../media/image251.png"/><Relationship Id="rId5" Type="http://schemas.openxmlformats.org/officeDocument/2006/relationships/image" Target="../media/image245.png"/><Relationship Id="rId15" Type="http://schemas.openxmlformats.org/officeDocument/2006/relationships/image" Target="../media/image255.png"/><Relationship Id="rId10" Type="http://schemas.openxmlformats.org/officeDocument/2006/relationships/image" Target="../media/image250.png"/><Relationship Id="rId19" Type="http://schemas.openxmlformats.org/officeDocument/2006/relationships/image" Target="../media/image259.png"/><Relationship Id="rId4" Type="http://schemas.openxmlformats.org/officeDocument/2006/relationships/image" Target="../media/image244.png"/><Relationship Id="rId9" Type="http://schemas.openxmlformats.org/officeDocument/2006/relationships/image" Target="../media/image249.png"/><Relationship Id="rId14" Type="http://schemas.openxmlformats.org/officeDocument/2006/relationships/image" Target="../media/image2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png"/><Relationship Id="rId7" Type="http://schemas.openxmlformats.org/officeDocument/2006/relationships/image" Target="../media/image4.png"/><Relationship Id="rId2" Type="http://schemas.openxmlformats.org/officeDocument/2006/relationships/image" Target="../media/image26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13" Type="http://schemas.openxmlformats.org/officeDocument/2006/relationships/image" Target="../media/image275.png"/><Relationship Id="rId18" Type="http://schemas.openxmlformats.org/officeDocument/2006/relationships/image" Target="../media/image280.png"/><Relationship Id="rId26" Type="http://schemas.openxmlformats.org/officeDocument/2006/relationships/image" Target="../media/image288.png"/><Relationship Id="rId3" Type="http://schemas.openxmlformats.org/officeDocument/2006/relationships/image" Target="../media/image265.png"/><Relationship Id="rId21" Type="http://schemas.openxmlformats.org/officeDocument/2006/relationships/image" Target="../media/image283.png"/><Relationship Id="rId7" Type="http://schemas.openxmlformats.org/officeDocument/2006/relationships/image" Target="../media/image269.png"/><Relationship Id="rId12" Type="http://schemas.openxmlformats.org/officeDocument/2006/relationships/image" Target="../media/image274.png"/><Relationship Id="rId17" Type="http://schemas.openxmlformats.org/officeDocument/2006/relationships/image" Target="../media/image279.png"/><Relationship Id="rId25" Type="http://schemas.openxmlformats.org/officeDocument/2006/relationships/image" Target="../media/image287.png"/><Relationship Id="rId2" Type="http://schemas.openxmlformats.org/officeDocument/2006/relationships/image" Target="../media/image264.png"/><Relationship Id="rId16" Type="http://schemas.openxmlformats.org/officeDocument/2006/relationships/image" Target="../media/image278.png"/><Relationship Id="rId20" Type="http://schemas.openxmlformats.org/officeDocument/2006/relationships/image" Target="../media/image282.png"/><Relationship Id="rId29" Type="http://schemas.openxmlformats.org/officeDocument/2006/relationships/image" Target="../media/image29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8.png"/><Relationship Id="rId11" Type="http://schemas.openxmlformats.org/officeDocument/2006/relationships/image" Target="../media/image273.png"/><Relationship Id="rId24" Type="http://schemas.openxmlformats.org/officeDocument/2006/relationships/image" Target="../media/image286.png"/><Relationship Id="rId5" Type="http://schemas.openxmlformats.org/officeDocument/2006/relationships/image" Target="../media/image267.png"/><Relationship Id="rId15" Type="http://schemas.openxmlformats.org/officeDocument/2006/relationships/image" Target="../media/image277.png"/><Relationship Id="rId23" Type="http://schemas.openxmlformats.org/officeDocument/2006/relationships/image" Target="../media/image285.png"/><Relationship Id="rId28" Type="http://schemas.openxmlformats.org/officeDocument/2006/relationships/image" Target="../media/image290.png"/><Relationship Id="rId10" Type="http://schemas.openxmlformats.org/officeDocument/2006/relationships/image" Target="../media/image272.png"/><Relationship Id="rId19" Type="http://schemas.openxmlformats.org/officeDocument/2006/relationships/image" Target="../media/image281.png"/><Relationship Id="rId31" Type="http://schemas.openxmlformats.org/officeDocument/2006/relationships/image" Target="../media/image293.png"/><Relationship Id="rId4" Type="http://schemas.openxmlformats.org/officeDocument/2006/relationships/image" Target="../media/image266.png"/><Relationship Id="rId9" Type="http://schemas.openxmlformats.org/officeDocument/2006/relationships/image" Target="../media/image271.png"/><Relationship Id="rId14" Type="http://schemas.openxmlformats.org/officeDocument/2006/relationships/image" Target="../media/image276.png"/><Relationship Id="rId22" Type="http://schemas.openxmlformats.org/officeDocument/2006/relationships/image" Target="../media/image284.png"/><Relationship Id="rId27" Type="http://schemas.openxmlformats.org/officeDocument/2006/relationships/image" Target="../media/image289.png"/><Relationship Id="rId30" Type="http://schemas.openxmlformats.org/officeDocument/2006/relationships/image" Target="../media/image29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63.png"/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12" Type="http://schemas.openxmlformats.org/officeDocument/2006/relationships/image" Target="../media/image52.png"/><Relationship Id="rId2" Type="http://schemas.openxmlformats.org/officeDocument/2006/relationships/image" Target="../media/image56.pn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62.png"/><Relationship Id="rId5" Type="http://schemas.openxmlformats.org/officeDocument/2006/relationships/image" Target="../media/image45.png"/><Relationship Id="rId15" Type="http://schemas.openxmlformats.org/officeDocument/2006/relationships/image" Target="../media/image65.png"/><Relationship Id="rId10" Type="http://schemas.openxmlformats.org/officeDocument/2006/relationships/image" Target="../media/image61.png"/><Relationship Id="rId4" Type="http://schemas.openxmlformats.org/officeDocument/2006/relationships/image" Target="../media/image58.png"/><Relationship Id="rId9" Type="http://schemas.openxmlformats.org/officeDocument/2006/relationships/image" Target="../media/image60.png"/><Relationship Id="rId1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1.png"/><Relationship Id="rId21" Type="http://schemas.openxmlformats.org/officeDocument/2006/relationships/image" Target="../media/image86.png"/><Relationship Id="rId42" Type="http://schemas.openxmlformats.org/officeDocument/2006/relationships/image" Target="../media/image107.png"/><Relationship Id="rId47" Type="http://schemas.openxmlformats.org/officeDocument/2006/relationships/image" Target="../media/image112.png"/><Relationship Id="rId63" Type="http://schemas.openxmlformats.org/officeDocument/2006/relationships/image" Target="../media/image128.png"/><Relationship Id="rId68" Type="http://schemas.openxmlformats.org/officeDocument/2006/relationships/image" Target="../media/image133.png"/><Relationship Id="rId84" Type="http://schemas.openxmlformats.org/officeDocument/2006/relationships/image" Target="../media/image149.png"/><Relationship Id="rId89" Type="http://schemas.openxmlformats.org/officeDocument/2006/relationships/image" Target="../media/image154.png"/><Relationship Id="rId7" Type="http://schemas.openxmlformats.org/officeDocument/2006/relationships/image" Target="../media/image72.png"/><Relationship Id="rId71" Type="http://schemas.openxmlformats.org/officeDocument/2006/relationships/image" Target="../media/image136.png"/><Relationship Id="rId92" Type="http://schemas.openxmlformats.org/officeDocument/2006/relationships/image" Target="../media/image157.png"/><Relationship Id="rId2" Type="http://schemas.openxmlformats.org/officeDocument/2006/relationships/image" Target="../media/image67.png"/><Relationship Id="rId16" Type="http://schemas.openxmlformats.org/officeDocument/2006/relationships/image" Target="../media/image81.png"/><Relationship Id="rId29" Type="http://schemas.openxmlformats.org/officeDocument/2006/relationships/image" Target="../media/image94.png"/><Relationship Id="rId11" Type="http://schemas.openxmlformats.org/officeDocument/2006/relationships/image" Target="../media/image76.png"/><Relationship Id="rId24" Type="http://schemas.openxmlformats.org/officeDocument/2006/relationships/image" Target="../media/image89.png"/><Relationship Id="rId32" Type="http://schemas.openxmlformats.org/officeDocument/2006/relationships/image" Target="../media/image97.png"/><Relationship Id="rId37" Type="http://schemas.openxmlformats.org/officeDocument/2006/relationships/image" Target="../media/image102.png"/><Relationship Id="rId40" Type="http://schemas.openxmlformats.org/officeDocument/2006/relationships/image" Target="../media/image105.png"/><Relationship Id="rId45" Type="http://schemas.openxmlformats.org/officeDocument/2006/relationships/image" Target="../media/image110.png"/><Relationship Id="rId53" Type="http://schemas.openxmlformats.org/officeDocument/2006/relationships/image" Target="../media/image118.png"/><Relationship Id="rId58" Type="http://schemas.openxmlformats.org/officeDocument/2006/relationships/image" Target="../media/image123.png"/><Relationship Id="rId66" Type="http://schemas.openxmlformats.org/officeDocument/2006/relationships/image" Target="../media/image131.png"/><Relationship Id="rId74" Type="http://schemas.openxmlformats.org/officeDocument/2006/relationships/image" Target="../media/image139.png"/><Relationship Id="rId79" Type="http://schemas.openxmlformats.org/officeDocument/2006/relationships/image" Target="../media/image144.png"/><Relationship Id="rId87" Type="http://schemas.openxmlformats.org/officeDocument/2006/relationships/image" Target="../media/image152.png"/><Relationship Id="rId102" Type="http://schemas.openxmlformats.org/officeDocument/2006/relationships/image" Target="../media/image54.png"/><Relationship Id="rId5" Type="http://schemas.openxmlformats.org/officeDocument/2006/relationships/image" Target="../media/image70.png"/><Relationship Id="rId61" Type="http://schemas.openxmlformats.org/officeDocument/2006/relationships/image" Target="../media/image126.png"/><Relationship Id="rId82" Type="http://schemas.openxmlformats.org/officeDocument/2006/relationships/image" Target="../media/image147.png"/><Relationship Id="rId90" Type="http://schemas.openxmlformats.org/officeDocument/2006/relationships/image" Target="../media/image155.png"/><Relationship Id="rId95" Type="http://schemas.openxmlformats.org/officeDocument/2006/relationships/image" Target="../media/image158.png"/><Relationship Id="rId19" Type="http://schemas.openxmlformats.org/officeDocument/2006/relationships/image" Target="../media/image84.png"/><Relationship Id="rId14" Type="http://schemas.openxmlformats.org/officeDocument/2006/relationships/image" Target="../media/image79.png"/><Relationship Id="rId22" Type="http://schemas.openxmlformats.org/officeDocument/2006/relationships/image" Target="../media/image87.png"/><Relationship Id="rId27" Type="http://schemas.openxmlformats.org/officeDocument/2006/relationships/image" Target="../media/image92.png"/><Relationship Id="rId30" Type="http://schemas.openxmlformats.org/officeDocument/2006/relationships/image" Target="../media/image95.png"/><Relationship Id="rId35" Type="http://schemas.openxmlformats.org/officeDocument/2006/relationships/image" Target="../media/image100.png"/><Relationship Id="rId43" Type="http://schemas.openxmlformats.org/officeDocument/2006/relationships/image" Target="../media/image108.png"/><Relationship Id="rId48" Type="http://schemas.openxmlformats.org/officeDocument/2006/relationships/image" Target="../media/image113.png"/><Relationship Id="rId56" Type="http://schemas.openxmlformats.org/officeDocument/2006/relationships/image" Target="../media/image121.png"/><Relationship Id="rId64" Type="http://schemas.openxmlformats.org/officeDocument/2006/relationships/image" Target="../media/image129.png"/><Relationship Id="rId69" Type="http://schemas.openxmlformats.org/officeDocument/2006/relationships/image" Target="../media/image134.png"/><Relationship Id="rId77" Type="http://schemas.openxmlformats.org/officeDocument/2006/relationships/image" Target="../media/image142.png"/><Relationship Id="rId100" Type="http://schemas.openxmlformats.org/officeDocument/2006/relationships/image" Target="../media/image8.png"/><Relationship Id="rId8" Type="http://schemas.openxmlformats.org/officeDocument/2006/relationships/image" Target="../media/image73.png"/><Relationship Id="rId51" Type="http://schemas.openxmlformats.org/officeDocument/2006/relationships/image" Target="../media/image116.png"/><Relationship Id="rId72" Type="http://schemas.openxmlformats.org/officeDocument/2006/relationships/image" Target="../media/image137.png"/><Relationship Id="rId80" Type="http://schemas.openxmlformats.org/officeDocument/2006/relationships/image" Target="../media/image145.png"/><Relationship Id="rId85" Type="http://schemas.openxmlformats.org/officeDocument/2006/relationships/image" Target="../media/image150.png"/><Relationship Id="rId93" Type="http://schemas.openxmlformats.org/officeDocument/2006/relationships/image" Target="../media/image1.png"/><Relationship Id="rId98" Type="http://schemas.openxmlformats.org/officeDocument/2006/relationships/image" Target="../media/image6.png"/><Relationship Id="rId3" Type="http://schemas.openxmlformats.org/officeDocument/2006/relationships/image" Target="../media/image68.png"/><Relationship Id="rId12" Type="http://schemas.openxmlformats.org/officeDocument/2006/relationships/image" Target="../media/image77.png"/><Relationship Id="rId17" Type="http://schemas.openxmlformats.org/officeDocument/2006/relationships/image" Target="../media/image82.png"/><Relationship Id="rId25" Type="http://schemas.openxmlformats.org/officeDocument/2006/relationships/image" Target="../media/image90.png"/><Relationship Id="rId33" Type="http://schemas.openxmlformats.org/officeDocument/2006/relationships/image" Target="../media/image98.png"/><Relationship Id="rId38" Type="http://schemas.openxmlformats.org/officeDocument/2006/relationships/image" Target="../media/image103.png"/><Relationship Id="rId46" Type="http://schemas.openxmlformats.org/officeDocument/2006/relationships/image" Target="../media/image111.png"/><Relationship Id="rId59" Type="http://schemas.openxmlformats.org/officeDocument/2006/relationships/image" Target="../media/image124.png"/><Relationship Id="rId67" Type="http://schemas.openxmlformats.org/officeDocument/2006/relationships/image" Target="../media/image132.png"/><Relationship Id="rId103" Type="http://schemas.openxmlformats.org/officeDocument/2006/relationships/image" Target="../media/image55.png"/><Relationship Id="rId20" Type="http://schemas.openxmlformats.org/officeDocument/2006/relationships/image" Target="../media/image85.png"/><Relationship Id="rId41" Type="http://schemas.openxmlformats.org/officeDocument/2006/relationships/image" Target="../media/image106.png"/><Relationship Id="rId54" Type="http://schemas.openxmlformats.org/officeDocument/2006/relationships/image" Target="../media/image119.png"/><Relationship Id="rId62" Type="http://schemas.openxmlformats.org/officeDocument/2006/relationships/image" Target="../media/image127.png"/><Relationship Id="rId70" Type="http://schemas.openxmlformats.org/officeDocument/2006/relationships/image" Target="../media/image135.png"/><Relationship Id="rId75" Type="http://schemas.openxmlformats.org/officeDocument/2006/relationships/image" Target="../media/image140.png"/><Relationship Id="rId83" Type="http://schemas.openxmlformats.org/officeDocument/2006/relationships/image" Target="../media/image148.png"/><Relationship Id="rId88" Type="http://schemas.openxmlformats.org/officeDocument/2006/relationships/image" Target="../media/image153.png"/><Relationship Id="rId91" Type="http://schemas.openxmlformats.org/officeDocument/2006/relationships/image" Target="../media/image156.png"/><Relationship Id="rId9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5" Type="http://schemas.openxmlformats.org/officeDocument/2006/relationships/image" Target="../media/image80.png"/><Relationship Id="rId23" Type="http://schemas.openxmlformats.org/officeDocument/2006/relationships/image" Target="../media/image88.png"/><Relationship Id="rId28" Type="http://schemas.openxmlformats.org/officeDocument/2006/relationships/image" Target="../media/image93.png"/><Relationship Id="rId36" Type="http://schemas.openxmlformats.org/officeDocument/2006/relationships/image" Target="../media/image101.png"/><Relationship Id="rId49" Type="http://schemas.openxmlformats.org/officeDocument/2006/relationships/image" Target="../media/image114.png"/><Relationship Id="rId57" Type="http://schemas.openxmlformats.org/officeDocument/2006/relationships/image" Target="../media/image122.png"/><Relationship Id="rId10" Type="http://schemas.openxmlformats.org/officeDocument/2006/relationships/image" Target="../media/image75.png"/><Relationship Id="rId31" Type="http://schemas.openxmlformats.org/officeDocument/2006/relationships/image" Target="../media/image96.png"/><Relationship Id="rId44" Type="http://schemas.openxmlformats.org/officeDocument/2006/relationships/image" Target="../media/image109.png"/><Relationship Id="rId52" Type="http://schemas.openxmlformats.org/officeDocument/2006/relationships/image" Target="../media/image117.png"/><Relationship Id="rId60" Type="http://schemas.openxmlformats.org/officeDocument/2006/relationships/image" Target="../media/image125.png"/><Relationship Id="rId65" Type="http://schemas.openxmlformats.org/officeDocument/2006/relationships/image" Target="../media/image130.png"/><Relationship Id="rId73" Type="http://schemas.openxmlformats.org/officeDocument/2006/relationships/image" Target="../media/image138.png"/><Relationship Id="rId78" Type="http://schemas.openxmlformats.org/officeDocument/2006/relationships/image" Target="../media/image143.png"/><Relationship Id="rId81" Type="http://schemas.openxmlformats.org/officeDocument/2006/relationships/image" Target="../media/image146.png"/><Relationship Id="rId86" Type="http://schemas.openxmlformats.org/officeDocument/2006/relationships/image" Target="../media/image151.png"/><Relationship Id="rId94" Type="http://schemas.openxmlformats.org/officeDocument/2006/relationships/image" Target="../media/image46.png"/><Relationship Id="rId99" Type="http://schemas.openxmlformats.org/officeDocument/2006/relationships/image" Target="../media/image160.png"/><Relationship Id="rId101" Type="http://schemas.openxmlformats.org/officeDocument/2006/relationships/image" Target="../media/image161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3" Type="http://schemas.openxmlformats.org/officeDocument/2006/relationships/image" Target="../media/image78.png"/><Relationship Id="rId18" Type="http://schemas.openxmlformats.org/officeDocument/2006/relationships/image" Target="../media/image83.png"/><Relationship Id="rId39" Type="http://schemas.openxmlformats.org/officeDocument/2006/relationships/image" Target="../media/image104.png"/><Relationship Id="rId34" Type="http://schemas.openxmlformats.org/officeDocument/2006/relationships/image" Target="../media/image99.png"/><Relationship Id="rId50" Type="http://schemas.openxmlformats.org/officeDocument/2006/relationships/image" Target="../media/image115.png"/><Relationship Id="rId55" Type="http://schemas.openxmlformats.org/officeDocument/2006/relationships/image" Target="../media/image120.png"/><Relationship Id="rId76" Type="http://schemas.openxmlformats.org/officeDocument/2006/relationships/image" Target="../media/image141.png"/><Relationship Id="rId97" Type="http://schemas.openxmlformats.org/officeDocument/2006/relationships/image" Target="../media/image15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68.png"/><Relationship Id="rId3" Type="http://schemas.openxmlformats.org/officeDocument/2006/relationships/image" Target="../media/image163.png"/><Relationship Id="rId7" Type="http://schemas.openxmlformats.org/officeDocument/2006/relationships/image" Target="../media/image158.png"/><Relationship Id="rId12" Type="http://schemas.openxmlformats.org/officeDocument/2006/relationships/image" Target="../media/image8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11" Type="http://schemas.openxmlformats.org/officeDocument/2006/relationships/image" Target="../media/image167.png"/><Relationship Id="rId5" Type="http://schemas.openxmlformats.org/officeDocument/2006/relationships/image" Target="../media/image1.png"/><Relationship Id="rId15" Type="http://schemas.openxmlformats.org/officeDocument/2006/relationships/image" Target="../media/image55.png"/><Relationship Id="rId10" Type="http://schemas.openxmlformats.org/officeDocument/2006/relationships/image" Target="../media/image166.png"/><Relationship Id="rId4" Type="http://schemas.openxmlformats.org/officeDocument/2006/relationships/image" Target="../media/image164.png"/><Relationship Id="rId9" Type="http://schemas.openxmlformats.org/officeDocument/2006/relationships/image" Target="../media/image165.png"/><Relationship Id="rId14" Type="http://schemas.openxmlformats.org/officeDocument/2006/relationships/image" Target="../media/image5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68.png"/><Relationship Id="rId3" Type="http://schemas.openxmlformats.org/officeDocument/2006/relationships/image" Target="../media/image170.png"/><Relationship Id="rId7" Type="http://schemas.openxmlformats.org/officeDocument/2006/relationships/image" Target="../media/image158.png"/><Relationship Id="rId12" Type="http://schemas.openxmlformats.org/officeDocument/2006/relationships/image" Target="../media/image8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11" Type="http://schemas.openxmlformats.org/officeDocument/2006/relationships/image" Target="../media/image173.png"/><Relationship Id="rId5" Type="http://schemas.openxmlformats.org/officeDocument/2006/relationships/image" Target="../media/image1.png"/><Relationship Id="rId15" Type="http://schemas.openxmlformats.org/officeDocument/2006/relationships/image" Target="../media/image55.png"/><Relationship Id="rId10" Type="http://schemas.openxmlformats.org/officeDocument/2006/relationships/image" Target="../media/image172.png"/><Relationship Id="rId4" Type="http://schemas.openxmlformats.org/officeDocument/2006/relationships/image" Target="../media/image171.png"/><Relationship Id="rId9" Type="http://schemas.openxmlformats.org/officeDocument/2006/relationships/image" Target="../media/image165.png"/><Relationship Id="rId14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181.png"/><Relationship Id="rId3" Type="http://schemas.openxmlformats.org/officeDocument/2006/relationships/image" Target="../media/image175.png"/><Relationship Id="rId7" Type="http://schemas.openxmlformats.org/officeDocument/2006/relationships/image" Target="../media/image177.png"/><Relationship Id="rId12" Type="http://schemas.openxmlformats.org/officeDocument/2006/relationships/image" Target="../media/image52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11" Type="http://schemas.openxmlformats.org/officeDocument/2006/relationships/image" Target="../media/image180.png"/><Relationship Id="rId5" Type="http://schemas.openxmlformats.org/officeDocument/2006/relationships/image" Target="../media/image45.png"/><Relationship Id="rId15" Type="http://schemas.openxmlformats.org/officeDocument/2006/relationships/image" Target="../media/image65.png"/><Relationship Id="rId10" Type="http://schemas.openxmlformats.org/officeDocument/2006/relationships/image" Target="../media/image179.png"/><Relationship Id="rId4" Type="http://schemas.openxmlformats.org/officeDocument/2006/relationships/image" Target="../media/image176.png"/><Relationship Id="rId9" Type="http://schemas.openxmlformats.org/officeDocument/2006/relationships/image" Target="../media/image178.png"/><Relationship Id="rId14" Type="http://schemas.openxmlformats.org/officeDocument/2006/relationships/image" Target="../media/image6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13" Type="http://schemas.openxmlformats.org/officeDocument/2006/relationships/image" Target="../media/image191.png"/><Relationship Id="rId3" Type="http://schemas.openxmlformats.org/officeDocument/2006/relationships/image" Target="../media/image183.png"/><Relationship Id="rId7" Type="http://schemas.openxmlformats.org/officeDocument/2006/relationships/image" Target="../media/image187.png"/><Relationship Id="rId12" Type="http://schemas.openxmlformats.org/officeDocument/2006/relationships/image" Target="../media/image10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6.png"/><Relationship Id="rId11" Type="http://schemas.openxmlformats.org/officeDocument/2006/relationships/image" Target="../media/image190.png"/><Relationship Id="rId5" Type="http://schemas.openxmlformats.org/officeDocument/2006/relationships/image" Target="../media/image185.png"/><Relationship Id="rId10" Type="http://schemas.openxmlformats.org/officeDocument/2006/relationships/image" Target="../media/image189.png"/><Relationship Id="rId4" Type="http://schemas.openxmlformats.org/officeDocument/2006/relationships/image" Target="../media/image184.png"/><Relationship Id="rId9" Type="http://schemas.openxmlformats.org/officeDocument/2006/relationships/image" Target="../media/image188.png"/><Relationship Id="rId14" Type="http://schemas.openxmlformats.org/officeDocument/2006/relationships/image" Target="../media/image19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98.png"/><Relationship Id="rId3" Type="http://schemas.openxmlformats.org/officeDocument/2006/relationships/image" Target="../media/image194.png"/><Relationship Id="rId7" Type="http://schemas.openxmlformats.org/officeDocument/2006/relationships/image" Target="../media/image196.png"/><Relationship Id="rId12" Type="http://schemas.openxmlformats.org/officeDocument/2006/relationships/image" Target="../media/image8.png"/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197.png"/><Relationship Id="rId5" Type="http://schemas.openxmlformats.org/officeDocument/2006/relationships/image" Target="../media/image183.png"/><Relationship Id="rId15" Type="http://schemas.openxmlformats.org/officeDocument/2006/relationships/image" Target="../media/image191.png"/><Relationship Id="rId10" Type="http://schemas.openxmlformats.org/officeDocument/2006/relationships/image" Target="../media/image172.png"/><Relationship Id="rId4" Type="http://schemas.openxmlformats.org/officeDocument/2006/relationships/image" Target="../media/image195.png"/><Relationship Id="rId9" Type="http://schemas.openxmlformats.org/officeDocument/2006/relationships/image" Target="../media/image187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1079" y="701350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2418" y="0"/>
                </a:moveTo>
                <a:lnTo>
                  <a:pt x="7015" y="0"/>
                </a:lnTo>
                <a:lnTo>
                  <a:pt x="4575" y="1256"/>
                </a:lnTo>
                <a:lnTo>
                  <a:pt x="1298" y="4596"/>
                </a:lnTo>
                <a:lnTo>
                  <a:pt x="0" y="6659"/>
                </a:lnTo>
                <a:lnTo>
                  <a:pt x="0" y="12051"/>
                </a:lnTo>
                <a:lnTo>
                  <a:pt x="1298" y="14397"/>
                </a:lnTo>
                <a:lnTo>
                  <a:pt x="4575" y="17821"/>
                </a:lnTo>
                <a:lnTo>
                  <a:pt x="7015" y="18522"/>
                </a:lnTo>
                <a:lnTo>
                  <a:pt x="12418" y="18522"/>
                </a:lnTo>
                <a:lnTo>
                  <a:pt x="14460" y="17821"/>
                </a:lnTo>
                <a:lnTo>
                  <a:pt x="17612" y="15067"/>
                </a:lnTo>
                <a:lnTo>
                  <a:pt x="18826" y="11214"/>
                </a:lnTo>
                <a:lnTo>
                  <a:pt x="18931" y="6659"/>
                </a:lnTo>
                <a:lnTo>
                  <a:pt x="18146" y="4596"/>
                </a:lnTo>
                <a:lnTo>
                  <a:pt x="16062" y="3057"/>
                </a:lnTo>
                <a:lnTo>
                  <a:pt x="14460" y="1256"/>
                </a:lnTo>
                <a:close/>
              </a:path>
            </a:pathLst>
          </a:custGeom>
          <a:solidFill>
            <a:srgbClr val="14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1401" y="886140"/>
            <a:ext cx="17780" cy="17145"/>
          </a:xfrm>
          <a:custGeom>
            <a:avLst/>
            <a:gdLst/>
            <a:ahLst/>
            <a:cxnLst/>
            <a:rect l="l" t="t" r="r" b="b"/>
            <a:pathLst>
              <a:path w="17779" h="17144">
                <a:moveTo>
                  <a:pt x="11025" y="0"/>
                </a:moveTo>
                <a:lnTo>
                  <a:pt x="6083" y="0"/>
                </a:lnTo>
                <a:lnTo>
                  <a:pt x="4052" y="1078"/>
                </a:lnTo>
                <a:lnTo>
                  <a:pt x="2397" y="2345"/>
                </a:lnTo>
                <a:lnTo>
                  <a:pt x="806" y="4135"/>
                </a:lnTo>
                <a:lnTo>
                  <a:pt x="0" y="6020"/>
                </a:lnTo>
                <a:lnTo>
                  <a:pt x="0" y="10648"/>
                </a:lnTo>
                <a:lnTo>
                  <a:pt x="806" y="12680"/>
                </a:lnTo>
                <a:lnTo>
                  <a:pt x="4052" y="15926"/>
                </a:lnTo>
                <a:lnTo>
                  <a:pt x="6083" y="16774"/>
                </a:lnTo>
                <a:lnTo>
                  <a:pt x="11025" y="16774"/>
                </a:lnTo>
                <a:lnTo>
                  <a:pt x="13088" y="15926"/>
                </a:lnTo>
                <a:lnTo>
                  <a:pt x="14805" y="14386"/>
                </a:lnTo>
                <a:lnTo>
                  <a:pt x="17266" y="10648"/>
                </a:lnTo>
                <a:lnTo>
                  <a:pt x="17266" y="6020"/>
                </a:lnTo>
                <a:lnTo>
                  <a:pt x="14805" y="2345"/>
                </a:lnTo>
                <a:lnTo>
                  <a:pt x="13088" y="1078"/>
                </a:lnTo>
                <a:close/>
              </a:path>
            </a:pathLst>
          </a:custGeom>
          <a:solidFill>
            <a:srgbClr val="14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7627" y="754270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2355" y="0"/>
                </a:moveTo>
                <a:lnTo>
                  <a:pt x="6921" y="0"/>
                </a:lnTo>
                <a:lnTo>
                  <a:pt x="4512" y="1214"/>
                </a:lnTo>
                <a:lnTo>
                  <a:pt x="1193" y="4502"/>
                </a:lnTo>
                <a:lnTo>
                  <a:pt x="0" y="6963"/>
                </a:lnTo>
                <a:lnTo>
                  <a:pt x="0" y="11968"/>
                </a:lnTo>
                <a:lnTo>
                  <a:pt x="1193" y="14386"/>
                </a:lnTo>
                <a:lnTo>
                  <a:pt x="3895" y="17078"/>
                </a:lnTo>
                <a:lnTo>
                  <a:pt x="5266" y="17664"/>
                </a:lnTo>
                <a:lnTo>
                  <a:pt x="8544" y="18481"/>
                </a:lnTo>
                <a:lnTo>
                  <a:pt x="11172" y="18397"/>
                </a:lnTo>
                <a:lnTo>
                  <a:pt x="18899" y="10334"/>
                </a:lnTo>
                <a:lnTo>
                  <a:pt x="18899" y="6963"/>
                </a:lnTo>
                <a:lnTo>
                  <a:pt x="18135" y="4502"/>
                </a:lnTo>
                <a:lnTo>
                  <a:pt x="16030" y="2869"/>
                </a:lnTo>
                <a:lnTo>
                  <a:pt x="14407" y="1214"/>
                </a:lnTo>
                <a:close/>
              </a:path>
            </a:pathLst>
          </a:custGeom>
          <a:solidFill>
            <a:srgbClr val="14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7445" y="924003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1999" y="0"/>
                </a:moveTo>
                <a:lnTo>
                  <a:pt x="7046" y="0"/>
                </a:lnTo>
                <a:lnTo>
                  <a:pt x="4533" y="1266"/>
                </a:lnTo>
                <a:lnTo>
                  <a:pt x="890" y="4512"/>
                </a:lnTo>
                <a:lnTo>
                  <a:pt x="0" y="6984"/>
                </a:lnTo>
                <a:lnTo>
                  <a:pt x="0" y="11926"/>
                </a:lnTo>
                <a:lnTo>
                  <a:pt x="890" y="14397"/>
                </a:lnTo>
                <a:lnTo>
                  <a:pt x="3947" y="17098"/>
                </a:lnTo>
                <a:lnTo>
                  <a:pt x="8554" y="18522"/>
                </a:lnTo>
                <a:lnTo>
                  <a:pt x="10418" y="18522"/>
                </a:lnTo>
                <a:lnTo>
                  <a:pt x="13695" y="17643"/>
                </a:lnTo>
                <a:lnTo>
                  <a:pt x="15046" y="17098"/>
                </a:lnTo>
                <a:lnTo>
                  <a:pt x="16083" y="16020"/>
                </a:lnTo>
                <a:lnTo>
                  <a:pt x="18156" y="14397"/>
                </a:lnTo>
                <a:lnTo>
                  <a:pt x="18889" y="11926"/>
                </a:lnTo>
                <a:lnTo>
                  <a:pt x="18889" y="6984"/>
                </a:lnTo>
                <a:lnTo>
                  <a:pt x="18156" y="4512"/>
                </a:lnTo>
                <a:lnTo>
                  <a:pt x="14418" y="1266"/>
                </a:lnTo>
                <a:close/>
              </a:path>
            </a:pathLst>
          </a:custGeom>
          <a:solidFill>
            <a:srgbClr val="14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3822" y="1108960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0408" y="0"/>
                </a:moveTo>
                <a:lnTo>
                  <a:pt x="8502" y="0"/>
                </a:lnTo>
                <a:lnTo>
                  <a:pt x="5266" y="890"/>
                </a:lnTo>
                <a:lnTo>
                  <a:pt x="3874" y="1518"/>
                </a:lnTo>
                <a:lnTo>
                  <a:pt x="858" y="4167"/>
                </a:lnTo>
                <a:lnTo>
                  <a:pt x="0" y="6649"/>
                </a:lnTo>
                <a:lnTo>
                  <a:pt x="0" y="11612"/>
                </a:lnTo>
                <a:lnTo>
                  <a:pt x="858" y="14062"/>
                </a:lnTo>
                <a:lnTo>
                  <a:pt x="2879" y="15737"/>
                </a:lnTo>
                <a:lnTo>
                  <a:pt x="4492" y="17454"/>
                </a:lnTo>
                <a:lnTo>
                  <a:pt x="6921" y="18617"/>
                </a:lnTo>
                <a:lnTo>
                  <a:pt x="11957" y="18617"/>
                </a:lnTo>
                <a:lnTo>
                  <a:pt x="14345" y="17454"/>
                </a:lnTo>
                <a:lnTo>
                  <a:pt x="16020" y="15737"/>
                </a:lnTo>
                <a:lnTo>
                  <a:pt x="15894" y="15559"/>
                </a:lnTo>
                <a:lnTo>
                  <a:pt x="17465" y="13894"/>
                </a:lnTo>
                <a:lnTo>
                  <a:pt x="18502" y="11612"/>
                </a:lnTo>
                <a:lnTo>
                  <a:pt x="18502" y="9130"/>
                </a:lnTo>
                <a:lnTo>
                  <a:pt x="18941" y="9130"/>
                </a:lnTo>
                <a:lnTo>
                  <a:pt x="18941" y="6649"/>
                </a:lnTo>
                <a:lnTo>
                  <a:pt x="18114" y="4167"/>
                </a:lnTo>
                <a:lnTo>
                  <a:pt x="14994" y="1518"/>
                </a:lnTo>
                <a:lnTo>
                  <a:pt x="13622" y="890"/>
                </a:lnTo>
                <a:close/>
              </a:path>
            </a:pathLst>
          </a:custGeom>
          <a:solidFill>
            <a:srgbClr val="14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4660" y="1359602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0376" y="0"/>
                </a:moveTo>
                <a:lnTo>
                  <a:pt x="7654" y="136"/>
                </a:lnTo>
                <a:lnTo>
                  <a:pt x="5298" y="764"/>
                </a:lnTo>
                <a:lnTo>
                  <a:pt x="3853" y="1350"/>
                </a:lnTo>
                <a:lnTo>
                  <a:pt x="2827" y="2418"/>
                </a:lnTo>
                <a:lnTo>
                  <a:pt x="795" y="4041"/>
                </a:lnTo>
                <a:lnTo>
                  <a:pt x="0" y="6565"/>
                </a:lnTo>
                <a:lnTo>
                  <a:pt x="0" y="11455"/>
                </a:lnTo>
                <a:lnTo>
                  <a:pt x="795" y="13978"/>
                </a:lnTo>
                <a:lnTo>
                  <a:pt x="2827" y="15601"/>
                </a:lnTo>
                <a:lnTo>
                  <a:pt x="4460" y="17329"/>
                </a:lnTo>
                <a:lnTo>
                  <a:pt x="6942" y="18491"/>
                </a:lnTo>
                <a:lnTo>
                  <a:pt x="11905" y="18491"/>
                </a:lnTo>
                <a:lnTo>
                  <a:pt x="14376" y="17329"/>
                </a:lnTo>
                <a:lnTo>
                  <a:pt x="16041" y="15601"/>
                </a:lnTo>
                <a:lnTo>
                  <a:pt x="18083" y="13978"/>
                </a:lnTo>
                <a:lnTo>
                  <a:pt x="18952" y="11455"/>
                </a:lnTo>
                <a:lnTo>
                  <a:pt x="18952" y="6565"/>
                </a:lnTo>
                <a:lnTo>
                  <a:pt x="18083" y="4041"/>
                </a:lnTo>
                <a:lnTo>
                  <a:pt x="16041" y="2418"/>
                </a:lnTo>
                <a:lnTo>
                  <a:pt x="15004" y="1350"/>
                </a:lnTo>
                <a:lnTo>
                  <a:pt x="13559" y="764"/>
                </a:lnTo>
                <a:close/>
              </a:path>
            </a:pathLst>
          </a:custGeom>
          <a:solidFill>
            <a:srgbClr val="14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53940" y="742699"/>
            <a:ext cx="19685" cy="19050"/>
          </a:xfrm>
          <a:custGeom>
            <a:avLst/>
            <a:gdLst/>
            <a:ahLst/>
            <a:cxnLst/>
            <a:rect l="l" t="t" r="r" b="b"/>
            <a:pathLst>
              <a:path w="19684" h="19050">
                <a:moveTo>
                  <a:pt x="12334" y="0"/>
                </a:moveTo>
                <a:lnTo>
                  <a:pt x="7078" y="0"/>
                </a:lnTo>
                <a:lnTo>
                  <a:pt x="4617" y="1162"/>
                </a:lnTo>
                <a:lnTo>
                  <a:pt x="1308" y="4492"/>
                </a:lnTo>
                <a:lnTo>
                  <a:pt x="0" y="6565"/>
                </a:lnTo>
                <a:lnTo>
                  <a:pt x="0" y="11821"/>
                </a:lnTo>
                <a:lnTo>
                  <a:pt x="1308" y="14386"/>
                </a:lnTo>
                <a:lnTo>
                  <a:pt x="4617" y="17674"/>
                </a:lnTo>
                <a:lnTo>
                  <a:pt x="7078" y="18481"/>
                </a:lnTo>
                <a:lnTo>
                  <a:pt x="12334" y="18481"/>
                </a:lnTo>
                <a:lnTo>
                  <a:pt x="14837" y="17674"/>
                </a:lnTo>
                <a:lnTo>
                  <a:pt x="18208" y="14386"/>
                </a:lnTo>
                <a:lnTo>
                  <a:pt x="19371" y="11821"/>
                </a:lnTo>
                <a:lnTo>
                  <a:pt x="19371" y="6963"/>
                </a:lnTo>
                <a:lnTo>
                  <a:pt x="18208" y="4492"/>
                </a:lnTo>
                <a:lnTo>
                  <a:pt x="14837" y="1162"/>
                </a:lnTo>
                <a:close/>
              </a:path>
            </a:pathLst>
          </a:custGeom>
          <a:solidFill>
            <a:srgbClr val="14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67186" y="678366"/>
            <a:ext cx="19685" cy="19050"/>
          </a:xfrm>
          <a:custGeom>
            <a:avLst/>
            <a:gdLst/>
            <a:ahLst/>
            <a:cxnLst/>
            <a:rect l="l" t="t" r="r" b="b"/>
            <a:pathLst>
              <a:path w="19684" h="19050">
                <a:moveTo>
                  <a:pt x="12355" y="0"/>
                </a:moveTo>
                <a:lnTo>
                  <a:pt x="7025" y="0"/>
                </a:lnTo>
                <a:lnTo>
                  <a:pt x="4512" y="1214"/>
                </a:lnTo>
                <a:lnTo>
                  <a:pt x="1235" y="4575"/>
                </a:lnTo>
                <a:lnTo>
                  <a:pt x="0" y="6607"/>
                </a:lnTo>
                <a:lnTo>
                  <a:pt x="0" y="12010"/>
                </a:lnTo>
                <a:lnTo>
                  <a:pt x="1235" y="14439"/>
                </a:lnTo>
                <a:lnTo>
                  <a:pt x="4512" y="17716"/>
                </a:lnTo>
                <a:lnTo>
                  <a:pt x="7025" y="18575"/>
                </a:lnTo>
                <a:lnTo>
                  <a:pt x="12355" y="18575"/>
                </a:lnTo>
                <a:lnTo>
                  <a:pt x="14826" y="17716"/>
                </a:lnTo>
                <a:lnTo>
                  <a:pt x="18104" y="14439"/>
                </a:lnTo>
                <a:lnTo>
                  <a:pt x="19339" y="12010"/>
                </a:lnTo>
                <a:lnTo>
                  <a:pt x="19339" y="6607"/>
                </a:lnTo>
                <a:lnTo>
                  <a:pt x="18104" y="4575"/>
                </a:lnTo>
                <a:lnTo>
                  <a:pt x="14826" y="1214"/>
                </a:lnTo>
                <a:close/>
              </a:path>
            </a:pathLst>
          </a:custGeom>
          <a:solidFill>
            <a:srgbClr val="14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92377" y="867974"/>
            <a:ext cx="55880" cy="68580"/>
          </a:xfrm>
          <a:custGeom>
            <a:avLst/>
            <a:gdLst/>
            <a:ahLst/>
            <a:cxnLst/>
            <a:rect l="l" t="t" r="r" b="b"/>
            <a:pathLst>
              <a:path w="55880" h="68580">
                <a:moveTo>
                  <a:pt x="19342" y="56438"/>
                </a:moveTo>
                <a:lnTo>
                  <a:pt x="18084" y="53962"/>
                </a:lnTo>
                <a:lnTo>
                  <a:pt x="14782" y="50647"/>
                </a:lnTo>
                <a:lnTo>
                  <a:pt x="12280" y="49377"/>
                </a:lnTo>
                <a:lnTo>
                  <a:pt x="6985" y="49377"/>
                </a:lnTo>
                <a:lnTo>
                  <a:pt x="4470" y="50647"/>
                </a:lnTo>
                <a:lnTo>
                  <a:pt x="1231" y="53962"/>
                </a:lnTo>
                <a:lnTo>
                  <a:pt x="0" y="56438"/>
                </a:lnTo>
                <a:lnTo>
                  <a:pt x="0" y="61429"/>
                </a:lnTo>
                <a:lnTo>
                  <a:pt x="1231" y="63868"/>
                </a:lnTo>
                <a:lnTo>
                  <a:pt x="3911" y="66484"/>
                </a:lnTo>
                <a:lnTo>
                  <a:pt x="6769" y="67652"/>
                </a:lnTo>
                <a:lnTo>
                  <a:pt x="8483" y="67957"/>
                </a:lnTo>
                <a:lnTo>
                  <a:pt x="12204" y="67652"/>
                </a:lnTo>
                <a:lnTo>
                  <a:pt x="15341" y="66611"/>
                </a:lnTo>
                <a:lnTo>
                  <a:pt x="18084" y="63868"/>
                </a:lnTo>
                <a:lnTo>
                  <a:pt x="19342" y="61429"/>
                </a:lnTo>
                <a:lnTo>
                  <a:pt x="19342" y="56438"/>
                </a:lnTo>
                <a:close/>
              </a:path>
              <a:path w="55880" h="68580">
                <a:moveTo>
                  <a:pt x="55575" y="7023"/>
                </a:moveTo>
                <a:lnTo>
                  <a:pt x="54330" y="4546"/>
                </a:lnTo>
                <a:lnTo>
                  <a:pt x="50990" y="1181"/>
                </a:lnTo>
                <a:lnTo>
                  <a:pt x="48602" y="0"/>
                </a:lnTo>
                <a:lnTo>
                  <a:pt x="43141" y="0"/>
                </a:lnTo>
                <a:lnTo>
                  <a:pt x="40678" y="1181"/>
                </a:lnTo>
                <a:lnTo>
                  <a:pt x="37414" y="4546"/>
                </a:lnTo>
                <a:lnTo>
                  <a:pt x="36182" y="7023"/>
                </a:lnTo>
                <a:lnTo>
                  <a:pt x="36182" y="11925"/>
                </a:lnTo>
                <a:lnTo>
                  <a:pt x="37414" y="14452"/>
                </a:lnTo>
                <a:lnTo>
                  <a:pt x="40106" y="17094"/>
                </a:lnTo>
                <a:lnTo>
                  <a:pt x="41529" y="17716"/>
                </a:lnTo>
                <a:lnTo>
                  <a:pt x="44792" y="18491"/>
                </a:lnTo>
                <a:lnTo>
                  <a:pt x="47599" y="18364"/>
                </a:lnTo>
                <a:lnTo>
                  <a:pt x="50114" y="17716"/>
                </a:lnTo>
                <a:lnTo>
                  <a:pt x="51473" y="17132"/>
                </a:lnTo>
                <a:lnTo>
                  <a:pt x="54330" y="14452"/>
                </a:lnTo>
                <a:lnTo>
                  <a:pt x="55575" y="11925"/>
                </a:lnTo>
                <a:lnTo>
                  <a:pt x="55575" y="7023"/>
                </a:lnTo>
                <a:close/>
              </a:path>
            </a:pathLst>
          </a:custGeom>
          <a:solidFill>
            <a:srgbClr val="14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99409" y="1092176"/>
            <a:ext cx="19685" cy="19050"/>
          </a:xfrm>
          <a:custGeom>
            <a:avLst/>
            <a:gdLst/>
            <a:ahLst/>
            <a:cxnLst/>
            <a:rect l="l" t="t" r="r" b="b"/>
            <a:pathLst>
              <a:path w="19684" h="19050">
                <a:moveTo>
                  <a:pt x="9790" y="0"/>
                </a:moveTo>
                <a:lnTo>
                  <a:pt x="6984" y="0"/>
                </a:lnTo>
                <a:lnTo>
                  <a:pt x="4586" y="1204"/>
                </a:lnTo>
                <a:lnTo>
                  <a:pt x="1204" y="4533"/>
                </a:lnTo>
                <a:lnTo>
                  <a:pt x="0" y="6963"/>
                </a:lnTo>
                <a:lnTo>
                  <a:pt x="0" y="11915"/>
                </a:lnTo>
                <a:lnTo>
                  <a:pt x="1204" y="14397"/>
                </a:lnTo>
                <a:lnTo>
                  <a:pt x="4586" y="17674"/>
                </a:lnTo>
                <a:lnTo>
                  <a:pt x="6984" y="18931"/>
                </a:lnTo>
                <a:lnTo>
                  <a:pt x="12355" y="18931"/>
                </a:lnTo>
                <a:lnTo>
                  <a:pt x="14826" y="17674"/>
                </a:lnTo>
                <a:lnTo>
                  <a:pt x="18135" y="14397"/>
                </a:lnTo>
                <a:lnTo>
                  <a:pt x="19360" y="11915"/>
                </a:lnTo>
                <a:lnTo>
                  <a:pt x="19360" y="6963"/>
                </a:lnTo>
                <a:lnTo>
                  <a:pt x="18135" y="4533"/>
                </a:lnTo>
                <a:lnTo>
                  <a:pt x="14826" y="1204"/>
                </a:lnTo>
                <a:lnTo>
                  <a:pt x="12355" y="314"/>
                </a:lnTo>
                <a:lnTo>
                  <a:pt x="9790" y="0"/>
                </a:lnTo>
                <a:close/>
              </a:path>
            </a:pathLst>
          </a:custGeom>
          <a:solidFill>
            <a:srgbClr val="14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50008" y="1348136"/>
            <a:ext cx="19685" cy="19050"/>
          </a:xfrm>
          <a:custGeom>
            <a:avLst/>
            <a:gdLst/>
            <a:ahLst/>
            <a:cxnLst/>
            <a:rect l="l" t="t" r="r" b="b"/>
            <a:pathLst>
              <a:path w="19684" h="19050">
                <a:moveTo>
                  <a:pt x="10261" y="0"/>
                </a:moveTo>
                <a:lnTo>
                  <a:pt x="0" y="6512"/>
                </a:lnTo>
                <a:lnTo>
                  <a:pt x="0" y="11465"/>
                </a:lnTo>
                <a:lnTo>
                  <a:pt x="1204" y="13894"/>
                </a:lnTo>
                <a:lnTo>
                  <a:pt x="4554" y="17266"/>
                </a:lnTo>
                <a:lnTo>
                  <a:pt x="6952" y="18439"/>
                </a:lnTo>
                <a:lnTo>
                  <a:pt x="12324" y="18439"/>
                </a:lnTo>
                <a:lnTo>
                  <a:pt x="14795" y="17266"/>
                </a:lnTo>
                <a:lnTo>
                  <a:pt x="18083" y="13894"/>
                </a:lnTo>
                <a:lnTo>
                  <a:pt x="19381" y="11465"/>
                </a:lnTo>
                <a:lnTo>
                  <a:pt x="19381" y="6512"/>
                </a:lnTo>
                <a:lnTo>
                  <a:pt x="18083" y="4041"/>
                </a:lnTo>
                <a:lnTo>
                  <a:pt x="15297" y="1298"/>
                </a:lnTo>
                <a:lnTo>
                  <a:pt x="13716" y="670"/>
                </a:lnTo>
                <a:close/>
              </a:path>
            </a:pathLst>
          </a:custGeom>
          <a:solidFill>
            <a:srgbClr val="14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84843" y="1526005"/>
            <a:ext cx="17780" cy="17145"/>
          </a:xfrm>
          <a:custGeom>
            <a:avLst/>
            <a:gdLst/>
            <a:ahLst/>
            <a:cxnLst/>
            <a:rect l="l" t="t" r="r" b="b"/>
            <a:pathLst>
              <a:path w="17780" h="17144">
                <a:moveTo>
                  <a:pt x="11120" y="0"/>
                </a:moveTo>
                <a:lnTo>
                  <a:pt x="6156" y="0"/>
                </a:lnTo>
                <a:lnTo>
                  <a:pt x="4104" y="900"/>
                </a:lnTo>
                <a:lnTo>
                  <a:pt x="2376" y="2523"/>
                </a:lnTo>
                <a:lnTo>
                  <a:pt x="1183" y="4198"/>
                </a:lnTo>
                <a:lnTo>
                  <a:pt x="0" y="6303"/>
                </a:lnTo>
                <a:lnTo>
                  <a:pt x="0" y="10805"/>
                </a:lnTo>
                <a:lnTo>
                  <a:pt x="7790" y="16523"/>
                </a:lnTo>
                <a:lnTo>
                  <a:pt x="9549" y="16523"/>
                </a:lnTo>
                <a:lnTo>
                  <a:pt x="10449" y="16418"/>
                </a:lnTo>
                <a:lnTo>
                  <a:pt x="11256" y="16062"/>
                </a:lnTo>
                <a:lnTo>
                  <a:pt x="11926" y="15894"/>
                </a:lnTo>
                <a:lnTo>
                  <a:pt x="13057" y="15161"/>
                </a:lnTo>
                <a:lnTo>
                  <a:pt x="13256" y="15078"/>
                </a:lnTo>
                <a:lnTo>
                  <a:pt x="14313" y="14533"/>
                </a:lnTo>
                <a:lnTo>
                  <a:pt x="14743" y="14083"/>
                </a:lnTo>
                <a:lnTo>
                  <a:pt x="16428" y="12816"/>
                </a:lnTo>
                <a:lnTo>
                  <a:pt x="17235" y="10805"/>
                </a:lnTo>
                <a:lnTo>
                  <a:pt x="17235" y="6303"/>
                </a:lnTo>
                <a:lnTo>
                  <a:pt x="16428" y="4198"/>
                </a:lnTo>
                <a:lnTo>
                  <a:pt x="13140" y="900"/>
                </a:lnTo>
                <a:lnTo>
                  <a:pt x="11120" y="0"/>
                </a:lnTo>
                <a:close/>
              </a:path>
            </a:pathLst>
          </a:custGeom>
          <a:solidFill>
            <a:srgbClr val="14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6567" y="1527681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1894" y="0"/>
                </a:moveTo>
                <a:lnTo>
                  <a:pt x="7015" y="0"/>
                </a:lnTo>
                <a:lnTo>
                  <a:pt x="4492" y="848"/>
                </a:lnTo>
                <a:lnTo>
                  <a:pt x="1193" y="4188"/>
                </a:lnTo>
                <a:lnTo>
                  <a:pt x="0" y="6565"/>
                </a:lnTo>
                <a:lnTo>
                  <a:pt x="0" y="11612"/>
                </a:lnTo>
                <a:lnTo>
                  <a:pt x="1193" y="14072"/>
                </a:lnTo>
                <a:lnTo>
                  <a:pt x="4492" y="17371"/>
                </a:lnTo>
                <a:lnTo>
                  <a:pt x="7015" y="18617"/>
                </a:lnTo>
                <a:lnTo>
                  <a:pt x="11894" y="18617"/>
                </a:lnTo>
                <a:lnTo>
                  <a:pt x="14386" y="17371"/>
                </a:lnTo>
                <a:lnTo>
                  <a:pt x="17664" y="14072"/>
                </a:lnTo>
                <a:lnTo>
                  <a:pt x="18962" y="11612"/>
                </a:lnTo>
                <a:lnTo>
                  <a:pt x="18962" y="6565"/>
                </a:lnTo>
                <a:lnTo>
                  <a:pt x="17664" y="4188"/>
                </a:lnTo>
                <a:lnTo>
                  <a:pt x="14386" y="848"/>
                </a:lnTo>
                <a:close/>
              </a:path>
            </a:pathLst>
          </a:custGeom>
          <a:solidFill>
            <a:srgbClr val="14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45118" y="649446"/>
            <a:ext cx="139158" cy="713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586003" y="744375"/>
            <a:ext cx="177165" cy="363220"/>
            <a:chOff x="586003" y="744375"/>
            <a:chExt cx="177165" cy="363220"/>
          </a:xfrm>
        </p:grpSpPr>
        <p:sp>
          <p:nvSpPr>
            <p:cNvPr id="17" name="object 17"/>
            <p:cNvSpPr/>
            <p:nvPr/>
          </p:nvSpPr>
          <p:spPr>
            <a:xfrm>
              <a:off x="586003" y="930579"/>
              <a:ext cx="54610" cy="176530"/>
            </a:xfrm>
            <a:custGeom>
              <a:avLst/>
              <a:gdLst/>
              <a:ahLst/>
              <a:cxnLst/>
              <a:rect l="l" t="t" r="r" b="b"/>
              <a:pathLst>
                <a:path w="54609" h="176530">
                  <a:moveTo>
                    <a:pt x="5821" y="107630"/>
                  </a:moveTo>
                  <a:lnTo>
                    <a:pt x="2094" y="109567"/>
                  </a:lnTo>
                  <a:lnTo>
                    <a:pt x="2094" y="110090"/>
                  </a:lnTo>
                  <a:lnTo>
                    <a:pt x="429" y="112844"/>
                  </a:lnTo>
                  <a:lnTo>
                    <a:pt x="24428" y="143650"/>
                  </a:lnTo>
                  <a:lnTo>
                    <a:pt x="24326" y="158762"/>
                  </a:lnTo>
                  <a:lnTo>
                    <a:pt x="24051" y="165473"/>
                  </a:lnTo>
                  <a:lnTo>
                    <a:pt x="23528" y="172204"/>
                  </a:lnTo>
                  <a:lnTo>
                    <a:pt x="23528" y="174329"/>
                  </a:lnTo>
                  <a:lnTo>
                    <a:pt x="24721" y="175994"/>
                  </a:lnTo>
                  <a:lnTo>
                    <a:pt x="26815" y="176403"/>
                  </a:lnTo>
                  <a:lnTo>
                    <a:pt x="28847" y="176403"/>
                  </a:lnTo>
                  <a:lnTo>
                    <a:pt x="31841" y="143430"/>
                  </a:lnTo>
                  <a:lnTo>
                    <a:pt x="36459" y="139113"/>
                  </a:lnTo>
                  <a:lnTo>
                    <a:pt x="40379" y="133947"/>
                  </a:lnTo>
                  <a:lnTo>
                    <a:pt x="40625" y="133535"/>
                  </a:lnTo>
                  <a:lnTo>
                    <a:pt x="31569" y="133535"/>
                  </a:lnTo>
                  <a:lnTo>
                    <a:pt x="31562" y="133304"/>
                  </a:lnTo>
                  <a:lnTo>
                    <a:pt x="24187" y="133304"/>
                  </a:lnTo>
                  <a:lnTo>
                    <a:pt x="21549" y="130509"/>
                  </a:lnTo>
                  <a:lnTo>
                    <a:pt x="18627" y="127022"/>
                  </a:lnTo>
                  <a:lnTo>
                    <a:pt x="16156" y="123629"/>
                  </a:lnTo>
                  <a:lnTo>
                    <a:pt x="11999" y="118247"/>
                  </a:lnTo>
                  <a:lnTo>
                    <a:pt x="9120" y="110090"/>
                  </a:lnTo>
                  <a:lnTo>
                    <a:pt x="7486" y="108802"/>
                  </a:lnTo>
                  <a:lnTo>
                    <a:pt x="5821" y="107630"/>
                  </a:lnTo>
                  <a:close/>
                </a:path>
                <a:path w="54609" h="176530">
                  <a:moveTo>
                    <a:pt x="50668" y="104300"/>
                  </a:moveTo>
                  <a:lnTo>
                    <a:pt x="48218" y="104614"/>
                  </a:lnTo>
                  <a:lnTo>
                    <a:pt x="47349" y="106321"/>
                  </a:lnTo>
                  <a:lnTo>
                    <a:pt x="44564" y="110090"/>
                  </a:lnTo>
                  <a:lnTo>
                    <a:pt x="42490" y="114499"/>
                  </a:lnTo>
                  <a:lnTo>
                    <a:pt x="40417" y="118635"/>
                  </a:lnTo>
                  <a:lnTo>
                    <a:pt x="37684" y="124216"/>
                  </a:lnTo>
                  <a:lnTo>
                    <a:pt x="34920" y="129346"/>
                  </a:lnTo>
                  <a:lnTo>
                    <a:pt x="31569" y="133535"/>
                  </a:lnTo>
                  <a:lnTo>
                    <a:pt x="40625" y="133535"/>
                  </a:lnTo>
                  <a:lnTo>
                    <a:pt x="43834" y="128142"/>
                  </a:lnTo>
                  <a:lnTo>
                    <a:pt x="47024" y="121975"/>
                  </a:lnTo>
                  <a:lnTo>
                    <a:pt x="51139" y="113609"/>
                  </a:lnTo>
                  <a:lnTo>
                    <a:pt x="53118" y="110457"/>
                  </a:lnTo>
                  <a:lnTo>
                    <a:pt x="54406" y="108802"/>
                  </a:lnTo>
                  <a:lnTo>
                    <a:pt x="53956" y="106321"/>
                  </a:lnTo>
                  <a:lnTo>
                    <a:pt x="52333" y="105022"/>
                  </a:lnTo>
                  <a:lnTo>
                    <a:pt x="50668" y="104300"/>
                  </a:lnTo>
                  <a:close/>
                </a:path>
                <a:path w="54609" h="176530">
                  <a:moveTo>
                    <a:pt x="5015" y="71233"/>
                  </a:moveTo>
                  <a:lnTo>
                    <a:pt x="2921" y="72133"/>
                  </a:lnTo>
                  <a:lnTo>
                    <a:pt x="1287" y="72500"/>
                  </a:lnTo>
                  <a:lnTo>
                    <a:pt x="0" y="75044"/>
                  </a:lnTo>
                  <a:lnTo>
                    <a:pt x="4872" y="83901"/>
                  </a:lnTo>
                  <a:lnTo>
                    <a:pt x="10337" y="90512"/>
                  </a:lnTo>
                  <a:lnTo>
                    <a:pt x="16505" y="96382"/>
                  </a:lnTo>
                  <a:lnTo>
                    <a:pt x="22606" y="101420"/>
                  </a:lnTo>
                  <a:lnTo>
                    <a:pt x="23534" y="117618"/>
                  </a:lnTo>
                  <a:lnTo>
                    <a:pt x="23849" y="124216"/>
                  </a:lnTo>
                  <a:lnTo>
                    <a:pt x="24187" y="133304"/>
                  </a:lnTo>
                  <a:lnTo>
                    <a:pt x="31562" y="133304"/>
                  </a:lnTo>
                  <a:lnTo>
                    <a:pt x="31357" y="127022"/>
                  </a:lnTo>
                  <a:lnTo>
                    <a:pt x="30957" y="117618"/>
                  </a:lnTo>
                  <a:lnTo>
                    <a:pt x="30187" y="103002"/>
                  </a:lnTo>
                  <a:lnTo>
                    <a:pt x="36470" y="99494"/>
                  </a:lnTo>
                  <a:lnTo>
                    <a:pt x="39334" y="94395"/>
                  </a:lnTo>
                  <a:lnTo>
                    <a:pt x="29643" y="94395"/>
                  </a:lnTo>
                  <a:lnTo>
                    <a:pt x="29466" y="91567"/>
                  </a:lnTo>
                  <a:lnTo>
                    <a:pt x="22051" y="91567"/>
                  </a:lnTo>
                  <a:lnTo>
                    <a:pt x="16292" y="86531"/>
                  </a:lnTo>
                  <a:lnTo>
                    <a:pt x="7842" y="73715"/>
                  </a:lnTo>
                  <a:lnTo>
                    <a:pt x="7036" y="72133"/>
                  </a:lnTo>
                  <a:lnTo>
                    <a:pt x="5015" y="71233"/>
                  </a:lnTo>
                  <a:close/>
                </a:path>
                <a:path w="54609" h="176530">
                  <a:moveTo>
                    <a:pt x="47349" y="71233"/>
                  </a:moveTo>
                  <a:lnTo>
                    <a:pt x="45391" y="71233"/>
                  </a:lnTo>
                  <a:lnTo>
                    <a:pt x="44134" y="72950"/>
                  </a:lnTo>
                  <a:lnTo>
                    <a:pt x="41234" y="76196"/>
                  </a:lnTo>
                  <a:lnTo>
                    <a:pt x="39119" y="79966"/>
                  </a:lnTo>
                  <a:lnTo>
                    <a:pt x="36893" y="84049"/>
                  </a:lnTo>
                  <a:lnTo>
                    <a:pt x="34805" y="87787"/>
                  </a:lnTo>
                  <a:lnTo>
                    <a:pt x="32564" y="91567"/>
                  </a:lnTo>
                  <a:lnTo>
                    <a:pt x="29643" y="94395"/>
                  </a:lnTo>
                  <a:lnTo>
                    <a:pt x="39334" y="94395"/>
                  </a:lnTo>
                  <a:lnTo>
                    <a:pt x="43276" y="87379"/>
                  </a:lnTo>
                  <a:lnTo>
                    <a:pt x="45391" y="84049"/>
                  </a:lnTo>
                  <a:lnTo>
                    <a:pt x="47024" y="80322"/>
                  </a:lnTo>
                  <a:lnTo>
                    <a:pt x="49453" y="77442"/>
                  </a:lnTo>
                  <a:lnTo>
                    <a:pt x="50668" y="76196"/>
                  </a:lnTo>
                  <a:lnTo>
                    <a:pt x="50668" y="73715"/>
                  </a:lnTo>
                  <a:lnTo>
                    <a:pt x="49014" y="72500"/>
                  </a:lnTo>
                  <a:lnTo>
                    <a:pt x="47349" y="71233"/>
                  </a:lnTo>
                  <a:close/>
                </a:path>
                <a:path w="54609" h="176530">
                  <a:moveTo>
                    <a:pt x="10334" y="38689"/>
                  </a:moveTo>
                  <a:lnTo>
                    <a:pt x="8313" y="39527"/>
                  </a:lnTo>
                  <a:lnTo>
                    <a:pt x="6617" y="40867"/>
                  </a:lnTo>
                  <a:lnTo>
                    <a:pt x="5821" y="42815"/>
                  </a:lnTo>
                  <a:lnTo>
                    <a:pt x="6617" y="44469"/>
                  </a:lnTo>
                  <a:lnTo>
                    <a:pt x="17193" y="61244"/>
                  </a:lnTo>
                  <a:lnTo>
                    <a:pt x="20784" y="65212"/>
                  </a:lnTo>
                  <a:lnTo>
                    <a:pt x="22051" y="91567"/>
                  </a:lnTo>
                  <a:lnTo>
                    <a:pt x="29466" y="91567"/>
                  </a:lnTo>
                  <a:lnTo>
                    <a:pt x="28440" y="74575"/>
                  </a:lnTo>
                  <a:lnTo>
                    <a:pt x="28093" y="67997"/>
                  </a:lnTo>
                  <a:lnTo>
                    <a:pt x="32543" y="62444"/>
                  </a:lnTo>
                  <a:lnTo>
                    <a:pt x="35065" y="57642"/>
                  </a:lnTo>
                  <a:lnTo>
                    <a:pt x="27726" y="57642"/>
                  </a:lnTo>
                  <a:lnTo>
                    <a:pt x="27615" y="53139"/>
                  </a:lnTo>
                  <a:lnTo>
                    <a:pt x="20292" y="53139"/>
                  </a:lnTo>
                  <a:lnTo>
                    <a:pt x="19172" y="51401"/>
                  </a:lnTo>
                  <a:lnTo>
                    <a:pt x="14051" y="42490"/>
                  </a:lnTo>
                  <a:lnTo>
                    <a:pt x="13172" y="41192"/>
                  </a:lnTo>
                  <a:lnTo>
                    <a:pt x="12428" y="39527"/>
                  </a:lnTo>
                  <a:lnTo>
                    <a:pt x="10334" y="38689"/>
                  </a:lnTo>
                  <a:close/>
                </a:path>
                <a:path w="54609" h="176530">
                  <a:moveTo>
                    <a:pt x="39935" y="36606"/>
                  </a:moveTo>
                  <a:lnTo>
                    <a:pt x="37527" y="37056"/>
                  </a:lnTo>
                  <a:lnTo>
                    <a:pt x="33370" y="42490"/>
                  </a:lnTo>
                  <a:lnTo>
                    <a:pt x="29067" y="55401"/>
                  </a:lnTo>
                  <a:lnTo>
                    <a:pt x="27726" y="57642"/>
                  </a:lnTo>
                  <a:lnTo>
                    <a:pt x="35065" y="57642"/>
                  </a:lnTo>
                  <a:lnTo>
                    <a:pt x="36559" y="54798"/>
                  </a:lnTo>
                  <a:lnTo>
                    <a:pt x="39828" y="47455"/>
                  </a:lnTo>
                  <a:lnTo>
                    <a:pt x="42040" y="42815"/>
                  </a:lnTo>
                  <a:lnTo>
                    <a:pt x="43276" y="41192"/>
                  </a:lnTo>
                  <a:lnTo>
                    <a:pt x="42899" y="39213"/>
                  </a:lnTo>
                  <a:lnTo>
                    <a:pt x="41642" y="37915"/>
                  </a:lnTo>
                  <a:lnTo>
                    <a:pt x="39935" y="36606"/>
                  </a:lnTo>
                  <a:close/>
                </a:path>
                <a:path w="54609" h="176530">
                  <a:moveTo>
                    <a:pt x="23528" y="0"/>
                  </a:moveTo>
                  <a:lnTo>
                    <a:pt x="21894" y="1612"/>
                  </a:lnTo>
                  <a:lnTo>
                    <a:pt x="21454" y="3779"/>
                  </a:lnTo>
                  <a:lnTo>
                    <a:pt x="20551" y="15633"/>
                  </a:lnTo>
                  <a:lnTo>
                    <a:pt x="20119" y="27870"/>
                  </a:lnTo>
                  <a:lnTo>
                    <a:pt x="20190" y="47455"/>
                  </a:lnTo>
                  <a:lnTo>
                    <a:pt x="20292" y="53139"/>
                  </a:lnTo>
                  <a:lnTo>
                    <a:pt x="27615" y="53139"/>
                  </a:lnTo>
                  <a:lnTo>
                    <a:pt x="27474" y="47455"/>
                  </a:lnTo>
                  <a:lnTo>
                    <a:pt x="27482" y="27870"/>
                  </a:lnTo>
                  <a:lnTo>
                    <a:pt x="27852" y="17243"/>
                  </a:lnTo>
                  <a:lnTo>
                    <a:pt x="28847" y="4596"/>
                  </a:lnTo>
                  <a:lnTo>
                    <a:pt x="29308" y="2418"/>
                  </a:lnTo>
                  <a:lnTo>
                    <a:pt x="27664" y="408"/>
                  </a:lnTo>
                  <a:lnTo>
                    <a:pt x="25548" y="408"/>
                  </a:lnTo>
                  <a:lnTo>
                    <a:pt x="23528" y="0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75819" y="744375"/>
              <a:ext cx="86897" cy="1461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109851" y="643687"/>
            <a:ext cx="139700" cy="73025"/>
          </a:xfrm>
          <a:custGeom>
            <a:avLst/>
            <a:gdLst/>
            <a:ahLst/>
            <a:cxnLst/>
            <a:rect l="l" t="t" r="r" b="b"/>
            <a:pathLst>
              <a:path w="139700" h="73025">
                <a:moveTo>
                  <a:pt x="4460" y="0"/>
                </a:moveTo>
                <a:lnTo>
                  <a:pt x="2052" y="554"/>
                </a:lnTo>
                <a:lnTo>
                  <a:pt x="1214" y="2115"/>
                </a:lnTo>
                <a:lnTo>
                  <a:pt x="0" y="3800"/>
                </a:lnTo>
                <a:lnTo>
                  <a:pt x="837" y="6209"/>
                </a:lnTo>
                <a:lnTo>
                  <a:pt x="35894" y="26679"/>
                </a:lnTo>
                <a:lnTo>
                  <a:pt x="34564" y="27171"/>
                </a:lnTo>
                <a:lnTo>
                  <a:pt x="30857" y="29339"/>
                </a:lnTo>
                <a:lnTo>
                  <a:pt x="27601" y="30910"/>
                </a:lnTo>
                <a:lnTo>
                  <a:pt x="20187" y="30910"/>
                </a:lnTo>
                <a:lnTo>
                  <a:pt x="18575" y="33025"/>
                </a:lnTo>
                <a:lnTo>
                  <a:pt x="18575" y="36627"/>
                </a:lnTo>
                <a:lnTo>
                  <a:pt x="20187" y="38333"/>
                </a:lnTo>
                <a:lnTo>
                  <a:pt x="29266" y="37894"/>
                </a:lnTo>
                <a:lnTo>
                  <a:pt x="33328" y="36449"/>
                </a:lnTo>
                <a:lnTo>
                  <a:pt x="37894" y="33841"/>
                </a:lnTo>
                <a:lnTo>
                  <a:pt x="43914" y="31129"/>
                </a:lnTo>
                <a:lnTo>
                  <a:pt x="71484" y="45443"/>
                </a:lnTo>
                <a:lnTo>
                  <a:pt x="66971" y="47098"/>
                </a:lnTo>
                <a:lnTo>
                  <a:pt x="50197" y="50836"/>
                </a:lnTo>
                <a:lnTo>
                  <a:pt x="48993" y="52364"/>
                </a:lnTo>
                <a:lnTo>
                  <a:pt x="49799" y="56532"/>
                </a:lnTo>
                <a:lnTo>
                  <a:pt x="51422" y="57663"/>
                </a:lnTo>
                <a:lnTo>
                  <a:pt x="53537" y="57307"/>
                </a:lnTo>
                <a:lnTo>
                  <a:pt x="58469" y="56092"/>
                </a:lnTo>
                <a:lnTo>
                  <a:pt x="73170" y="53097"/>
                </a:lnTo>
                <a:lnTo>
                  <a:pt x="80070" y="49495"/>
                </a:lnTo>
                <a:lnTo>
                  <a:pt x="92813" y="55422"/>
                </a:lnTo>
                <a:lnTo>
                  <a:pt x="99190" y="58165"/>
                </a:lnTo>
                <a:lnTo>
                  <a:pt x="90971" y="60605"/>
                </a:lnTo>
                <a:lnTo>
                  <a:pt x="78678" y="62668"/>
                </a:lnTo>
                <a:lnTo>
                  <a:pt x="77369" y="64333"/>
                </a:lnTo>
                <a:lnTo>
                  <a:pt x="77369" y="66448"/>
                </a:lnTo>
                <a:lnTo>
                  <a:pt x="77830" y="68469"/>
                </a:lnTo>
                <a:lnTo>
                  <a:pt x="79913" y="69725"/>
                </a:lnTo>
                <a:lnTo>
                  <a:pt x="81505" y="69725"/>
                </a:lnTo>
                <a:lnTo>
                  <a:pt x="87285" y="68877"/>
                </a:lnTo>
                <a:lnTo>
                  <a:pt x="92635" y="67652"/>
                </a:lnTo>
                <a:lnTo>
                  <a:pt x="97934" y="65987"/>
                </a:lnTo>
                <a:lnTo>
                  <a:pt x="101850" y="65107"/>
                </a:lnTo>
                <a:lnTo>
                  <a:pt x="105703" y="63882"/>
                </a:lnTo>
                <a:lnTo>
                  <a:pt x="109661" y="62385"/>
                </a:lnTo>
                <a:lnTo>
                  <a:pt x="128060" y="69554"/>
                </a:lnTo>
                <a:lnTo>
                  <a:pt x="134289" y="71788"/>
                </a:lnTo>
                <a:lnTo>
                  <a:pt x="136309" y="72699"/>
                </a:lnTo>
                <a:lnTo>
                  <a:pt x="138362" y="71338"/>
                </a:lnTo>
                <a:lnTo>
                  <a:pt x="138718" y="69725"/>
                </a:lnTo>
                <a:lnTo>
                  <a:pt x="139618" y="67652"/>
                </a:lnTo>
                <a:lnTo>
                  <a:pt x="138362" y="65683"/>
                </a:lnTo>
                <a:lnTo>
                  <a:pt x="136697" y="64772"/>
                </a:lnTo>
                <a:lnTo>
                  <a:pt x="124174" y="60364"/>
                </a:lnTo>
                <a:lnTo>
                  <a:pt x="117975" y="57862"/>
                </a:lnTo>
                <a:lnTo>
                  <a:pt x="117305" y="57139"/>
                </a:lnTo>
                <a:lnTo>
                  <a:pt x="116991" y="56532"/>
                </a:lnTo>
                <a:lnTo>
                  <a:pt x="115755" y="51160"/>
                </a:lnTo>
                <a:lnTo>
                  <a:pt x="113996" y="45747"/>
                </a:lnTo>
                <a:lnTo>
                  <a:pt x="109912" y="34648"/>
                </a:lnTo>
                <a:lnTo>
                  <a:pt x="107483" y="28878"/>
                </a:lnTo>
                <a:lnTo>
                  <a:pt x="103379" y="21528"/>
                </a:lnTo>
                <a:lnTo>
                  <a:pt x="100918" y="21015"/>
                </a:lnTo>
                <a:lnTo>
                  <a:pt x="97620" y="22690"/>
                </a:lnTo>
                <a:lnTo>
                  <a:pt x="96782" y="25192"/>
                </a:lnTo>
                <a:lnTo>
                  <a:pt x="97934" y="26805"/>
                </a:lnTo>
                <a:lnTo>
                  <a:pt x="100918" y="32218"/>
                </a:lnTo>
                <a:lnTo>
                  <a:pt x="103379" y="37527"/>
                </a:lnTo>
                <a:lnTo>
                  <a:pt x="105441" y="42920"/>
                </a:lnTo>
                <a:lnTo>
                  <a:pt x="107682" y="50375"/>
                </a:lnTo>
                <a:lnTo>
                  <a:pt x="108614" y="54082"/>
                </a:lnTo>
                <a:lnTo>
                  <a:pt x="90648" y="46332"/>
                </a:lnTo>
                <a:lnTo>
                  <a:pt x="84667" y="43537"/>
                </a:lnTo>
                <a:lnTo>
                  <a:pt x="83442" y="34334"/>
                </a:lnTo>
                <a:lnTo>
                  <a:pt x="81955" y="29789"/>
                </a:lnTo>
                <a:lnTo>
                  <a:pt x="80751" y="24795"/>
                </a:lnTo>
                <a:lnTo>
                  <a:pt x="78678" y="19884"/>
                </a:lnTo>
                <a:lnTo>
                  <a:pt x="74112" y="13182"/>
                </a:lnTo>
                <a:lnTo>
                  <a:pt x="71694" y="12784"/>
                </a:lnTo>
                <a:lnTo>
                  <a:pt x="68364" y="15308"/>
                </a:lnTo>
                <a:lnTo>
                  <a:pt x="68364" y="17821"/>
                </a:lnTo>
                <a:lnTo>
                  <a:pt x="69170" y="19392"/>
                </a:lnTo>
                <a:lnTo>
                  <a:pt x="72071" y="23119"/>
                </a:lnTo>
                <a:lnTo>
                  <a:pt x="73735" y="27171"/>
                </a:lnTo>
                <a:lnTo>
                  <a:pt x="75673" y="34501"/>
                </a:lnTo>
                <a:lnTo>
                  <a:pt x="76678" y="39684"/>
                </a:lnTo>
                <a:lnTo>
                  <a:pt x="64134" y="33601"/>
                </a:lnTo>
                <a:lnTo>
                  <a:pt x="49893" y="25842"/>
                </a:lnTo>
                <a:lnTo>
                  <a:pt x="49893" y="23444"/>
                </a:lnTo>
                <a:lnTo>
                  <a:pt x="50197" y="21873"/>
                </a:lnTo>
                <a:lnTo>
                  <a:pt x="50197" y="19884"/>
                </a:lnTo>
                <a:lnTo>
                  <a:pt x="51914" y="12062"/>
                </a:lnTo>
                <a:lnTo>
                  <a:pt x="47778" y="5005"/>
                </a:lnTo>
                <a:lnTo>
                  <a:pt x="45684" y="4596"/>
                </a:lnTo>
                <a:lnTo>
                  <a:pt x="43642" y="5455"/>
                </a:lnTo>
                <a:lnTo>
                  <a:pt x="41988" y="6575"/>
                </a:lnTo>
                <a:lnTo>
                  <a:pt x="41600" y="8732"/>
                </a:lnTo>
                <a:lnTo>
                  <a:pt x="42428" y="10355"/>
                </a:lnTo>
                <a:lnTo>
                  <a:pt x="44501" y="13591"/>
                </a:lnTo>
                <a:lnTo>
                  <a:pt x="43642" y="15748"/>
                </a:lnTo>
                <a:lnTo>
                  <a:pt x="42878" y="20753"/>
                </a:lnTo>
                <a:lnTo>
                  <a:pt x="42836" y="22051"/>
                </a:lnTo>
                <a:lnTo>
                  <a:pt x="6146" y="816"/>
                </a:lnTo>
                <a:lnTo>
                  <a:pt x="4460" y="0"/>
                </a:lnTo>
                <a:close/>
              </a:path>
            </a:pathLst>
          </a:custGeom>
          <a:solidFill>
            <a:srgbClr val="14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1321991" y="744616"/>
            <a:ext cx="181610" cy="320675"/>
            <a:chOff x="1321991" y="744616"/>
            <a:chExt cx="181610" cy="320675"/>
          </a:xfrm>
        </p:grpSpPr>
        <p:sp>
          <p:nvSpPr>
            <p:cNvPr id="21" name="object 21"/>
            <p:cNvSpPr/>
            <p:nvPr/>
          </p:nvSpPr>
          <p:spPr>
            <a:xfrm>
              <a:off x="1321991" y="744616"/>
              <a:ext cx="85630" cy="13115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440992" y="908265"/>
              <a:ext cx="62865" cy="156845"/>
            </a:xfrm>
            <a:custGeom>
              <a:avLst/>
              <a:gdLst/>
              <a:ahLst/>
              <a:cxnLst/>
              <a:rect l="l" t="t" r="r" b="b"/>
              <a:pathLst>
                <a:path w="62865" h="156844">
                  <a:moveTo>
                    <a:pt x="29203" y="0"/>
                  </a:moveTo>
                  <a:lnTo>
                    <a:pt x="25077" y="0"/>
                  </a:lnTo>
                  <a:lnTo>
                    <a:pt x="23810" y="1696"/>
                  </a:lnTo>
                  <a:lnTo>
                    <a:pt x="25726" y="48480"/>
                  </a:lnTo>
                  <a:lnTo>
                    <a:pt x="25507" y="48480"/>
                  </a:lnTo>
                  <a:lnTo>
                    <a:pt x="15203" y="41297"/>
                  </a:lnTo>
                  <a:lnTo>
                    <a:pt x="10219" y="35936"/>
                  </a:lnTo>
                  <a:lnTo>
                    <a:pt x="9015" y="34260"/>
                  </a:lnTo>
                  <a:lnTo>
                    <a:pt x="6502" y="34260"/>
                  </a:lnTo>
                  <a:lnTo>
                    <a:pt x="4868" y="35538"/>
                  </a:lnTo>
                  <a:lnTo>
                    <a:pt x="3685" y="37150"/>
                  </a:lnTo>
                  <a:lnTo>
                    <a:pt x="3685" y="39140"/>
                  </a:lnTo>
                  <a:lnTo>
                    <a:pt x="4868" y="40878"/>
                  </a:lnTo>
                  <a:lnTo>
                    <a:pt x="10219" y="46595"/>
                  </a:lnTo>
                  <a:lnTo>
                    <a:pt x="15968" y="51537"/>
                  </a:lnTo>
                  <a:lnTo>
                    <a:pt x="21339" y="54417"/>
                  </a:lnTo>
                  <a:lnTo>
                    <a:pt x="22585" y="55317"/>
                  </a:lnTo>
                  <a:lnTo>
                    <a:pt x="25569" y="56898"/>
                  </a:lnTo>
                  <a:lnTo>
                    <a:pt x="26020" y="56940"/>
                  </a:lnTo>
                  <a:lnTo>
                    <a:pt x="27140" y="84185"/>
                  </a:lnTo>
                  <a:lnTo>
                    <a:pt x="19276" y="80405"/>
                  </a:lnTo>
                  <a:lnTo>
                    <a:pt x="13570" y="75065"/>
                  </a:lnTo>
                  <a:lnTo>
                    <a:pt x="6502" y="66783"/>
                  </a:lnTo>
                  <a:lnTo>
                    <a:pt x="4062" y="66479"/>
                  </a:lnTo>
                  <a:lnTo>
                    <a:pt x="1172" y="68898"/>
                  </a:lnTo>
                  <a:lnTo>
                    <a:pt x="753" y="71421"/>
                  </a:lnTo>
                  <a:lnTo>
                    <a:pt x="1968" y="72950"/>
                  </a:lnTo>
                  <a:lnTo>
                    <a:pt x="23025" y="90311"/>
                  </a:lnTo>
                  <a:lnTo>
                    <a:pt x="24219" y="91128"/>
                  </a:lnTo>
                  <a:lnTo>
                    <a:pt x="26962" y="91840"/>
                  </a:lnTo>
                  <a:lnTo>
                    <a:pt x="27454" y="92122"/>
                  </a:lnTo>
                  <a:lnTo>
                    <a:pt x="28784" y="122697"/>
                  </a:lnTo>
                  <a:lnTo>
                    <a:pt x="22868" y="117849"/>
                  </a:lnTo>
                  <a:lnTo>
                    <a:pt x="20104" y="114959"/>
                  </a:lnTo>
                  <a:lnTo>
                    <a:pt x="15203" y="110918"/>
                  </a:lnTo>
                  <a:lnTo>
                    <a:pt x="5727" y="98499"/>
                  </a:lnTo>
                  <a:lnTo>
                    <a:pt x="3235" y="98499"/>
                  </a:lnTo>
                  <a:lnTo>
                    <a:pt x="1570" y="99410"/>
                  </a:lnTo>
                  <a:lnTo>
                    <a:pt x="0" y="100656"/>
                  </a:lnTo>
                  <a:lnTo>
                    <a:pt x="0" y="103075"/>
                  </a:lnTo>
                  <a:lnTo>
                    <a:pt x="29140" y="131870"/>
                  </a:lnTo>
                  <a:lnTo>
                    <a:pt x="30020" y="155094"/>
                  </a:lnTo>
                  <a:lnTo>
                    <a:pt x="31632" y="156602"/>
                  </a:lnTo>
                  <a:lnTo>
                    <a:pt x="33695" y="156257"/>
                  </a:lnTo>
                  <a:lnTo>
                    <a:pt x="35747" y="156257"/>
                  </a:lnTo>
                  <a:lnTo>
                    <a:pt x="37412" y="154623"/>
                  </a:lnTo>
                  <a:lnTo>
                    <a:pt x="37035" y="152560"/>
                  </a:lnTo>
                  <a:lnTo>
                    <a:pt x="36197" y="131692"/>
                  </a:lnTo>
                  <a:lnTo>
                    <a:pt x="61704" y="96876"/>
                  </a:lnTo>
                  <a:lnTo>
                    <a:pt x="62553" y="94813"/>
                  </a:lnTo>
                  <a:lnTo>
                    <a:pt x="62123" y="92730"/>
                  </a:lnTo>
                  <a:lnTo>
                    <a:pt x="60040" y="91965"/>
                  </a:lnTo>
                  <a:lnTo>
                    <a:pt x="58417" y="90761"/>
                  </a:lnTo>
                  <a:lnTo>
                    <a:pt x="56354" y="91567"/>
                  </a:lnTo>
                  <a:lnTo>
                    <a:pt x="55548" y="93190"/>
                  </a:lnTo>
                  <a:lnTo>
                    <a:pt x="50095" y="102321"/>
                  </a:lnTo>
                  <a:lnTo>
                    <a:pt x="43700" y="111586"/>
                  </a:lnTo>
                  <a:lnTo>
                    <a:pt x="35841" y="122121"/>
                  </a:lnTo>
                  <a:lnTo>
                    <a:pt x="34595" y="90311"/>
                  </a:lnTo>
                  <a:lnTo>
                    <a:pt x="38826" y="86405"/>
                  </a:lnTo>
                  <a:lnTo>
                    <a:pt x="42794" y="81358"/>
                  </a:lnTo>
                  <a:lnTo>
                    <a:pt x="49768" y="69725"/>
                  </a:lnTo>
                  <a:lnTo>
                    <a:pt x="56752" y="53694"/>
                  </a:lnTo>
                  <a:lnTo>
                    <a:pt x="55548" y="51537"/>
                  </a:lnTo>
                  <a:lnTo>
                    <a:pt x="51830" y="49914"/>
                  </a:lnTo>
                  <a:lnTo>
                    <a:pt x="49768" y="51192"/>
                  </a:lnTo>
                  <a:lnTo>
                    <a:pt x="48919" y="52804"/>
                  </a:lnTo>
                  <a:lnTo>
                    <a:pt x="46511" y="59820"/>
                  </a:lnTo>
                  <a:lnTo>
                    <a:pt x="43140" y="66479"/>
                  </a:lnTo>
                  <a:lnTo>
                    <a:pt x="38197" y="75212"/>
                  </a:lnTo>
                  <a:lnTo>
                    <a:pt x="34239" y="80154"/>
                  </a:lnTo>
                  <a:lnTo>
                    <a:pt x="33255" y="55359"/>
                  </a:lnTo>
                  <a:lnTo>
                    <a:pt x="38416" y="49055"/>
                  </a:lnTo>
                  <a:lnTo>
                    <a:pt x="42348" y="41562"/>
                  </a:lnTo>
                  <a:lnTo>
                    <a:pt x="45460" y="33212"/>
                  </a:lnTo>
                  <a:lnTo>
                    <a:pt x="48166" y="24334"/>
                  </a:lnTo>
                  <a:lnTo>
                    <a:pt x="48553" y="22313"/>
                  </a:lnTo>
                  <a:lnTo>
                    <a:pt x="47768" y="20250"/>
                  </a:lnTo>
                  <a:lnTo>
                    <a:pt x="45694" y="19339"/>
                  </a:lnTo>
                  <a:lnTo>
                    <a:pt x="43611" y="18983"/>
                  </a:lnTo>
                  <a:lnTo>
                    <a:pt x="41558" y="20250"/>
                  </a:lnTo>
                  <a:lnTo>
                    <a:pt x="41140" y="22313"/>
                  </a:lnTo>
                  <a:lnTo>
                    <a:pt x="36354" y="38145"/>
                  </a:lnTo>
                  <a:lnTo>
                    <a:pt x="32826" y="44302"/>
                  </a:lnTo>
                  <a:lnTo>
                    <a:pt x="31234" y="3685"/>
                  </a:lnTo>
                  <a:lnTo>
                    <a:pt x="30826" y="1696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566723" y="612820"/>
            <a:ext cx="973455" cy="980440"/>
            <a:chOff x="566723" y="612820"/>
            <a:chExt cx="973455" cy="980440"/>
          </a:xfrm>
        </p:grpSpPr>
        <p:sp>
          <p:nvSpPr>
            <p:cNvPr id="24" name="object 24"/>
            <p:cNvSpPr/>
            <p:nvPr/>
          </p:nvSpPr>
          <p:spPr>
            <a:xfrm>
              <a:off x="1443369" y="1154739"/>
              <a:ext cx="77432" cy="15134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6723" y="612820"/>
              <a:ext cx="973455" cy="980440"/>
            </a:xfrm>
            <a:custGeom>
              <a:avLst/>
              <a:gdLst/>
              <a:ahLst/>
              <a:cxnLst/>
              <a:rect l="l" t="t" r="r" b="b"/>
              <a:pathLst>
                <a:path w="973455" h="980440">
                  <a:moveTo>
                    <a:pt x="342167" y="902970"/>
                  </a:moveTo>
                  <a:lnTo>
                    <a:pt x="314411" y="902970"/>
                  </a:lnTo>
                  <a:lnTo>
                    <a:pt x="417172" y="930910"/>
                  </a:lnTo>
                  <a:lnTo>
                    <a:pt x="401017" y="938530"/>
                  </a:lnTo>
                  <a:lnTo>
                    <a:pt x="383337" y="946150"/>
                  </a:lnTo>
                  <a:lnTo>
                    <a:pt x="364135" y="952500"/>
                  </a:lnTo>
                  <a:lnTo>
                    <a:pt x="343415" y="957580"/>
                  </a:lnTo>
                  <a:lnTo>
                    <a:pt x="342180" y="957580"/>
                  </a:lnTo>
                  <a:lnTo>
                    <a:pt x="340923" y="960120"/>
                  </a:lnTo>
                  <a:lnTo>
                    <a:pt x="340923" y="966470"/>
                  </a:lnTo>
                  <a:lnTo>
                    <a:pt x="342997" y="972820"/>
                  </a:lnTo>
                  <a:lnTo>
                    <a:pt x="345038" y="976630"/>
                  </a:lnTo>
                  <a:lnTo>
                    <a:pt x="348368" y="980440"/>
                  </a:lnTo>
                  <a:lnTo>
                    <a:pt x="351237" y="980440"/>
                  </a:lnTo>
                  <a:lnTo>
                    <a:pt x="361344" y="979170"/>
                  </a:lnTo>
                  <a:lnTo>
                    <a:pt x="386224" y="972820"/>
                  </a:lnTo>
                  <a:lnTo>
                    <a:pt x="351981" y="972820"/>
                  </a:lnTo>
                  <a:lnTo>
                    <a:pt x="350567" y="971550"/>
                  </a:lnTo>
                  <a:lnTo>
                    <a:pt x="349509" y="969010"/>
                  </a:lnTo>
                  <a:lnTo>
                    <a:pt x="349174" y="967740"/>
                  </a:lnTo>
                  <a:lnTo>
                    <a:pt x="348682" y="966470"/>
                  </a:lnTo>
                  <a:lnTo>
                    <a:pt x="348389" y="965200"/>
                  </a:lnTo>
                  <a:lnTo>
                    <a:pt x="348180" y="963930"/>
                  </a:lnTo>
                  <a:lnTo>
                    <a:pt x="370171" y="957580"/>
                  </a:lnTo>
                  <a:lnTo>
                    <a:pt x="390485" y="951230"/>
                  </a:lnTo>
                  <a:lnTo>
                    <a:pt x="409043" y="943610"/>
                  </a:lnTo>
                  <a:lnTo>
                    <a:pt x="425769" y="934720"/>
                  </a:lnTo>
                  <a:lnTo>
                    <a:pt x="438556" y="925830"/>
                  </a:lnTo>
                  <a:lnTo>
                    <a:pt x="426093" y="925830"/>
                  </a:lnTo>
                  <a:lnTo>
                    <a:pt x="342167" y="902970"/>
                  </a:lnTo>
                  <a:close/>
                </a:path>
                <a:path w="973455" h="980440">
                  <a:moveTo>
                    <a:pt x="652909" y="810260"/>
                  </a:moveTo>
                  <a:lnTo>
                    <a:pt x="644883" y="810260"/>
                  </a:lnTo>
                  <a:lnTo>
                    <a:pt x="635436" y="834390"/>
                  </a:lnTo>
                  <a:lnTo>
                    <a:pt x="623729" y="857250"/>
                  </a:lnTo>
                  <a:lnTo>
                    <a:pt x="592602" y="896620"/>
                  </a:lnTo>
                  <a:lnTo>
                    <a:pt x="546251" y="927100"/>
                  </a:lnTo>
                  <a:lnTo>
                    <a:pt x="484217" y="943610"/>
                  </a:lnTo>
                  <a:lnTo>
                    <a:pt x="469391" y="943610"/>
                  </a:lnTo>
                  <a:lnTo>
                    <a:pt x="462825" y="944880"/>
                  </a:lnTo>
                  <a:lnTo>
                    <a:pt x="452838" y="944880"/>
                  </a:lnTo>
                  <a:lnTo>
                    <a:pt x="443829" y="946150"/>
                  </a:lnTo>
                  <a:lnTo>
                    <a:pt x="435679" y="947420"/>
                  </a:lnTo>
                  <a:lnTo>
                    <a:pt x="428271" y="949960"/>
                  </a:lnTo>
                  <a:lnTo>
                    <a:pt x="428313" y="951230"/>
                  </a:lnTo>
                  <a:lnTo>
                    <a:pt x="418519" y="955040"/>
                  </a:lnTo>
                  <a:lnTo>
                    <a:pt x="408737" y="957580"/>
                  </a:lnTo>
                  <a:lnTo>
                    <a:pt x="398945" y="961390"/>
                  </a:lnTo>
                  <a:lnTo>
                    <a:pt x="389121" y="963930"/>
                  </a:lnTo>
                  <a:lnTo>
                    <a:pt x="379960" y="967740"/>
                  </a:lnTo>
                  <a:lnTo>
                    <a:pt x="370700" y="969010"/>
                  </a:lnTo>
                  <a:lnTo>
                    <a:pt x="361365" y="971550"/>
                  </a:lnTo>
                  <a:lnTo>
                    <a:pt x="351981" y="972820"/>
                  </a:lnTo>
                  <a:lnTo>
                    <a:pt x="386224" y="972820"/>
                  </a:lnTo>
                  <a:lnTo>
                    <a:pt x="391163" y="971550"/>
                  </a:lnTo>
                  <a:lnTo>
                    <a:pt x="403278" y="967740"/>
                  </a:lnTo>
                  <a:lnTo>
                    <a:pt x="416671" y="962660"/>
                  </a:lnTo>
                  <a:lnTo>
                    <a:pt x="427513" y="958850"/>
                  </a:lnTo>
                  <a:lnTo>
                    <a:pt x="438110" y="953770"/>
                  </a:lnTo>
                  <a:lnTo>
                    <a:pt x="445423" y="952500"/>
                  </a:lnTo>
                  <a:lnTo>
                    <a:pt x="453827" y="952500"/>
                  </a:lnTo>
                  <a:lnTo>
                    <a:pt x="463234" y="951230"/>
                  </a:lnTo>
                  <a:lnTo>
                    <a:pt x="476783" y="951230"/>
                  </a:lnTo>
                  <a:lnTo>
                    <a:pt x="491003" y="949960"/>
                  </a:lnTo>
                  <a:lnTo>
                    <a:pt x="502196" y="947420"/>
                  </a:lnTo>
                  <a:lnTo>
                    <a:pt x="523170" y="947420"/>
                  </a:lnTo>
                  <a:lnTo>
                    <a:pt x="515211" y="944880"/>
                  </a:lnTo>
                  <a:lnTo>
                    <a:pt x="523644" y="942340"/>
                  </a:lnTo>
                  <a:lnTo>
                    <a:pt x="531789" y="939800"/>
                  </a:lnTo>
                  <a:lnTo>
                    <a:pt x="539648" y="937260"/>
                  </a:lnTo>
                  <a:lnTo>
                    <a:pt x="547221" y="934720"/>
                  </a:lnTo>
                  <a:lnTo>
                    <a:pt x="579563" y="934720"/>
                  </a:lnTo>
                  <a:lnTo>
                    <a:pt x="564334" y="932180"/>
                  </a:lnTo>
                  <a:lnTo>
                    <a:pt x="556843" y="929640"/>
                  </a:lnTo>
                  <a:lnTo>
                    <a:pt x="567238" y="924560"/>
                  </a:lnTo>
                  <a:lnTo>
                    <a:pt x="577057" y="918210"/>
                  </a:lnTo>
                  <a:lnTo>
                    <a:pt x="586319" y="910590"/>
                  </a:lnTo>
                  <a:lnTo>
                    <a:pt x="595041" y="904240"/>
                  </a:lnTo>
                  <a:lnTo>
                    <a:pt x="601240" y="904240"/>
                  </a:lnTo>
                  <a:lnTo>
                    <a:pt x="606371" y="902970"/>
                  </a:lnTo>
                  <a:lnTo>
                    <a:pt x="622642" y="902970"/>
                  </a:lnTo>
                  <a:lnTo>
                    <a:pt x="628213" y="901700"/>
                  </a:lnTo>
                  <a:lnTo>
                    <a:pt x="721467" y="901700"/>
                  </a:lnTo>
                  <a:lnTo>
                    <a:pt x="729919" y="899160"/>
                  </a:lnTo>
                  <a:lnTo>
                    <a:pt x="676232" y="899160"/>
                  </a:lnTo>
                  <a:lnTo>
                    <a:pt x="653189" y="897890"/>
                  </a:lnTo>
                  <a:lnTo>
                    <a:pt x="629250" y="894080"/>
                  </a:lnTo>
                  <a:lnTo>
                    <a:pt x="634415" y="891540"/>
                  </a:lnTo>
                  <a:lnTo>
                    <a:pt x="607805" y="891540"/>
                  </a:lnTo>
                  <a:lnTo>
                    <a:pt x="622811" y="872490"/>
                  </a:lnTo>
                  <a:lnTo>
                    <a:pt x="635431" y="852170"/>
                  </a:lnTo>
                  <a:lnTo>
                    <a:pt x="645867" y="829310"/>
                  </a:lnTo>
                  <a:lnTo>
                    <a:pt x="652909" y="810260"/>
                  </a:lnTo>
                  <a:close/>
                </a:path>
                <a:path w="973455" h="980440">
                  <a:moveTo>
                    <a:pt x="523170" y="947420"/>
                  </a:moveTo>
                  <a:lnTo>
                    <a:pt x="502196" y="947420"/>
                  </a:lnTo>
                  <a:lnTo>
                    <a:pt x="508920" y="949960"/>
                  </a:lnTo>
                  <a:lnTo>
                    <a:pt x="524716" y="955040"/>
                  </a:lnTo>
                  <a:lnTo>
                    <a:pt x="544129" y="960120"/>
                  </a:lnTo>
                  <a:lnTo>
                    <a:pt x="561702" y="963930"/>
                  </a:lnTo>
                  <a:lnTo>
                    <a:pt x="576283" y="967740"/>
                  </a:lnTo>
                  <a:lnTo>
                    <a:pt x="591068" y="970280"/>
                  </a:lnTo>
                  <a:lnTo>
                    <a:pt x="621376" y="972820"/>
                  </a:lnTo>
                  <a:lnTo>
                    <a:pt x="622234" y="972820"/>
                  </a:lnTo>
                  <a:lnTo>
                    <a:pt x="623878" y="971550"/>
                  </a:lnTo>
                  <a:lnTo>
                    <a:pt x="624276" y="971550"/>
                  </a:lnTo>
                  <a:lnTo>
                    <a:pt x="627585" y="966470"/>
                  </a:lnTo>
                  <a:lnTo>
                    <a:pt x="628001" y="965200"/>
                  </a:lnTo>
                  <a:lnTo>
                    <a:pt x="619585" y="965200"/>
                  </a:lnTo>
                  <a:lnTo>
                    <a:pt x="591120" y="962660"/>
                  </a:lnTo>
                  <a:lnTo>
                    <a:pt x="562906" y="957580"/>
                  </a:lnTo>
                  <a:lnTo>
                    <a:pt x="550992" y="955040"/>
                  </a:lnTo>
                  <a:lnTo>
                    <a:pt x="539074" y="951230"/>
                  </a:lnTo>
                  <a:lnTo>
                    <a:pt x="527149" y="948690"/>
                  </a:lnTo>
                  <a:lnTo>
                    <a:pt x="523170" y="947420"/>
                  </a:lnTo>
                  <a:close/>
                </a:path>
                <a:path w="973455" h="980440">
                  <a:moveTo>
                    <a:pt x="579563" y="934720"/>
                  </a:moveTo>
                  <a:lnTo>
                    <a:pt x="547723" y="934720"/>
                  </a:lnTo>
                  <a:lnTo>
                    <a:pt x="548215" y="935990"/>
                  </a:lnTo>
                  <a:lnTo>
                    <a:pt x="548886" y="935990"/>
                  </a:lnTo>
                  <a:lnTo>
                    <a:pt x="558161" y="937260"/>
                  </a:lnTo>
                  <a:lnTo>
                    <a:pt x="567420" y="939800"/>
                  </a:lnTo>
                  <a:lnTo>
                    <a:pt x="576681" y="941070"/>
                  </a:lnTo>
                  <a:lnTo>
                    <a:pt x="585963" y="943610"/>
                  </a:lnTo>
                  <a:lnTo>
                    <a:pt x="612149" y="947420"/>
                  </a:lnTo>
                  <a:lnTo>
                    <a:pt x="620967" y="947420"/>
                  </a:lnTo>
                  <a:lnTo>
                    <a:pt x="622255" y="951230"/>
                  </a:lnTo>
                  <a:lnTo>
                    <a:pt x="622642" y="953770"/>
                  </a:lnTo>
                  <a:lnTo>
                    <a:pt x="622642" y="956310"/>
                  </a:lnTo>
                  <a:lnTo>
                    <a:pt x="622255" y="958850"/>
                  </a:lnTo>
                  <a:lnTo>
                    <a:pt x="619585" y="965200"/>
                  </a:lnTo>
                  <a:lnTo>
                    <a:pt x="628001" y="965200"/>
                  </a:lnTo>
                  <a:lnTo>
                    <a:pt x="629250" y="961390"/>
                  </a:lnTo>
                  <a:lnTo>
                    <a:pt x="629648" y="957580"/>
                  </a:lnTo>
                  <a:lnTo>
                    <a:pt x="630004" y="952500"/>
                  </a:lnTo>
                  <a:lnTo>
                    <a:pt x="629250" y="947420"/>
                  </a:lnTo>
                  <a:lnTo>
                    <a:pt x="626276" y="942340"/>
                  </a:lnTo>
                  <a:lnTo>
                    <a:pt x="624632" y="941070"/>
                  </a:lnTo>
                  <a:lnTo>
                    <a:pt x="623878" y="941070"/>
                  </a:lnTo>
                  <a:lnTo>
                    <a:pt x="587178" y="935990"/>
                  </a:lnTo>
                  <a:lnTo>
                    <a:pt x="579563" y="934720"/>
                  </a:lnTo>
                  <a:close/>
                </a:path>
                <a:path w="973455" h="980440">
                  <a:moveTo>
                    <a:pt x="177043" y="784860"/>
                  </a:moveTo>
                  <a:lnTo>
                    <a:pt x="129336" y="784860"/>
                  </a:lnTo>
                  <a:lnTo>
                    <a:pt x="156590" y="787400"/>
                  </a:lnTo>
                  <a:lnTo>
                    <a:pt x="183445" y="793750"/>
                  </a:lnTo>
                  <a:lnTo>
                    <a:pt x="237995" y="816610"/>
                  </a:lnTo>
                  <a:lnTo>
                    <a:pt x="293428" y="853440"/>
                  </a:lnTo>
                  <a:lnTo>
                    <a:pt x="320746" y="877570"/>
                  </a:lnTo>
                  <a:lnTo>
                    <a:pt x="328020" y="880110"/>
                  </a:lnTo>
                  <a:lnTo>
                    <a:pt x="345176" y="885190"/>
                  </a:lnTo>
                  <a:lnTo>
                    <a:pt x="366182" y="892810"/>
                  </a:lnTo>
                  <a:lnTo>
                    <a:pt x="385006" y="899160"/>
                  </a:lnTo>
                  <a:lnTo>
                    <a:pt x="397312" y="901700"/>
                  </a:lnTo>
                  <a:lnTo>
                    <a:pt x="421963" y="909320"/>
                  </a:lnTo>
                  <a:lnTo>
                    <a:pt x="434334" y="911860"/>
                  </a:lnTo>
                  <a:lnTo>
                    <a:pt x="436533" y="913130"/>
                  </a:lnTo>
                  <a:lnTo>
                    <a:pt x="441035" y="915670"/>
                  </a:lnTo>
                  <a:lnTo>
                    <a:pt x="436449" y="919480"/>
                  </a:lnTo>
                  <a:lnTo>
                    <a:pt x="431465" y="922020"/>
                  </a:lnTo>
                  <a:lnTo>
                    <a:pt x="426093" y="925830"/>
                  </a:lnTo>
                  <a:lnTo>
                    <a:pt x="438556" y="925830"/>
                  </a:lnTo>
                  <a:lnTo>
                    <a:pt x="440382" y="924560"/>
                  </a:lnTo>
                  <a:lnTo>
                    <a:pt x="453056" y="914400"/>
                  </a:lnTo>
                  <a:lnTo>
                    <a:pt x="458384" y="908050"/>
                  </a:lnTo>
                  <a:lnTo>
                    <a:pt x="444899" y="908050"/>
                  </a:lnTo>
                  <a:lnTo>
                    <a:pt x="438125" y="905510"/>
                  </a:lnTo>
                  <a:lnTo>
                    <a:pt x="420499" y="897890"/>
                  </a:lnTo>
                  <a:lnTo>
                    <a:pt x="412032" y="894080"/>
                  </a:lnTo>
                  <a:lnTo>
                    <a:pt x="394649" y="894080"/>
                  </a:lnTo>
                  <a:lnTo>
                    <a:pt x="389665" y="892810"/>
                  </a:lnTo>
                  <a:lnTo>
                    <a:pt x="387027" y="891540"/>
                  </a:lnTo>
                  <a:lnTo>
                    <a:pt x="324945" y="871220"/>
                  </a:lnTo>
                  <a:lnTo>
                    <a:pt x="269363" y="826770"/>
                  </a:lnTo>
                  <a:lnTo>
                    <a:pt x="212822" y="796290"/>
                  </a:lnTo>
                  <a:lnTo>
                    <a:pt x="207388" y="795020"/>
                  </a:lnTo>
                  <a:lnTo>
                    <a:pt x="204645" y="793750"/>
                  </a:lnTo>
                  <a:lnTo>
                    <a:pt x="204615" y="791210"/>
                  </a:lnTo>
                  <a:lnTo>
                    <a:pt x="197179" y="791210"/>
                  </a:lnTo>
                  <a:lnTo>
                    <a:pt x="183797" y="786130"/>
                  </a:lnTo>
                  <a:lnTo>
                    <a:pt x="177043" y="784860"/>
                  </a:lnTo>
                  <a:close/>
                </a:path>
                <a:path w="973455" h="980440">
                  <a:moveTo>
                    <a:pt x="144589" y="778510"/>
                  </a:moveTo>
                  <a:lnTo>
                    <a:pt x="90962" y="778510"/>
                  </a:lnTo>
                  <a:lnTo>
                    <a:pt x="89318" y="782320"/>
                  </a:lnTo>
                  <a:lnTo>
                    <a:pt x="91413" y="784860"/>
                  </a:lnTo>
                  <a:lnTo>
                    <a:pt x="98430" y="792480"/>
                  </a:lnTo>
                  <a:lnTo>
                    <a:pt x="105382" y="800100"/>
                  </a:lnTo>
                  <a:lnTo>
                    <a:pt x="112344" y="808990"/>
                  </a:lnTo>
                  <a:lnTo>
                    <a:pt x="119391" y="817880"/>
                  </a:lnTo>
                  <a:lnTo>
                    <a:pt x="127766" y="829310"/>
                  </a:lnTo>
                  <a:lnTo>
                    <a:pt x="136943" y="842010"/>
                  </a:lnTo>
                  <a:lnTo>
                    <a:pt x="144340" y="853440"/>
                  </a:lnTo>
                  <a:lnTo>
                    <a:pt x="147379" y="857250"/>
                  </a:lnTo>
                  <a:lnTo>
                    <a:pt x="182473" y="887730"/>
                  </a:lnTo>
                  <a:lnTo>
                    <a:pt x="222749" y="902970"/>
                  </a:lnTo>
                  <a:lnTo>
                    <a:pt x="266911" y="908050"/>
                  </a:lnTo>
                  <a:lnTo>
                    <a:pt x="290298" y="906780"/>
                  </a:lnTo>
                  <a:lnTo>
                    <a:pt x="314411" y="902970"/>
                  </a:lnTo>
                  <a:lnTo>
                    <a:pt x="342167" y="902970"/>
                  </a:lnTo>
                  <a:lnTo>
                    <a:pt x="332842" y="900430"/>
                  </a:lnTo>
                  <a:lnTo>
                    <a:pt x="267426" y="900430"/>
                  </a:lnTo>
                  <a:lnTo>
                    <a:pt x="245350" y="899160"/>
                  </a:lnTo>
                  <a:lnTo>
                    <a:pt x="204684" y="890270"/>
                  </a:lnTo>
                  <a:lnTo>
                    <a:pt x="168954" y="868680"/>
                  </a:lnTo>
                  <a:lnTo>
                    <a:pt x="132190" y="822960"/>
                  </a:lnTo>
                  <a:lnTo>
                    <a:pt x="125139" y="812800"/>
                  </a:lnTo>
                  <a:lnTo>
                    <a:pt x="119271" y="805180"/>
                  </a:lnTo>
                  <a:lnTo>
                    <a:pt x="113396" y="798830"/>
                  </a:lnTo>
                  <a:lnTo>
                    <a:pt x="107514" y="791210"/>
                  </a:lnTo>
                  <a:lnTo>
                    <a:pt x="101622" y="784860"/>
                  </a:lnTo>
                  <a:lnTo>
                    <a:pt x="177043" y="784860"/>
                  </a:lnTo>
                  <a:lnTo>
                    <a:pt x="175829" y="782320"/>
                  </a:lnTo>
                  <a:lnTo>
                    <a:pt x="168196" y="782320"/>
                  </a:lnTo>
                  <a:lnTo>
                    <a:pt x="144589" y="778510"/>
                  </a:lnTo>
                  <a:close/>
                </a:path>
                <a:path w="973455" h="980440">
                  <a:moveTo>
                    <a:pt x="425936" y="847090"/>
                  </a:moveTo>
                  <a:lnTo>
                    <a:pt x="424073" y="847090"/>
                  </a:lnTo>
                  <a:lnTo>
                    <a:pt x="422492" y="848360"/>
                  </a:lnTo>
                  <a:lnTo>
                    <a:pt x="421392" y="849630"/>
                  </a:lnTo>
                  <a:lnTo>
                    <a:pt x="421643" y="852170"/>
                  </a:lnTo>
                  <a:lnTo>
                    <a:pt x="422512" y="853440"/>
                  </a:lnTo>
                  <a:lnTo>
                    <a:pt x="432941" y="864870"/>
                  </a:lnTo>
                  <a:lnTo>
                    <a:pt x="434543" y="866140"/>
                  </a:lnTo>
                  <a:lnTo>
                    <a:pt x="415193" y="866140"/>
                  </a:lnTo>
                  <a:lnTo>
                    <a:pt x="421842" y="868680"/>
                  </a:lnTo>
                  <a:lnTo>
                    <a:pt x="428607" y="872490"/>
                  </a:lnTo>
                  <a:lnTo>
                    <a:pt x="435371" y="875030"/>
                  </a:lnTo>
                  <a:lnTo>
                    <a:pt x="432962" y="875030"/>
                  </a:lnTo>
                  <a:lnTo>
                    <a:pt x="430407" y="876300"/>
                  </a:lnTo>
                  <a:lnTo>
                    <a:pt x="427779" y="876300"/>
                  </a:lnTo>
                  <a:lnTo>
                    <a:pt x="422492" y="877570"/>
                  </a:lnTo>
                  <a:lnTo>
                    <a:pt x="416691" y="878840"/>
                  </a:lnTo>
                  <a:lnTo>
                    <a:pt x="444742" y="878840"/>
                  </a:lnTo>
                  <a:lnTo>
                    <a:pt x="465024" y="886460"/>
                  </a:lnTo>
                  <a:lnTo>
                    <a:pt x="461487" y="892810"/>
                  </a:lnTo>
                  <a:lnTo>
                    <a:pt x="457523" y="897890"/>
                  </a:lnTo>
                  <a:lnTo>
                    <a:pt x="453137" y="902970"/>
                  </a:lnTo>
                  <a:lnTo>
                    <a:pt x="448334" y="908050"/>
                  </a:lnTo>
                  <a:lnTo>
                    <a:pt x="458384" y="908050"/>
                  </a:lnTo>
                  <a:lnTo>
                    <a:pt x="463711" y="901700"/>
                  </a:lnTo>
                  <a:lnTo>
                    <a:pt x="472270" y="889000"/>
                  </a:lnTo>
                  <a:lnTo>
                    <a:pt x="473275" y="889000"/>
                  </a:lnTo>
                  <a:lnTo>
                    <a:pt x="474082" y="887730"/>
                  </a:lnTo>
                  <a:lnTo>
                    <a:pt x="474333" y="886460"/>
                  </a:lnTo>
                  <a:lnTo>
                    <a:pt x="474626" y="886460"/>
                  </a:lnTo>
                  <a:lnTo>
                    <a:pt x="474595" y="885190"/>
                  </a:lnTo>
                  <a:lnTo>
                    <a:pt x="478574" y="880110"/>
                  </a:lnTo>
                  <a:lnTo>
                    <a:pt x="468898" y="880110"/>
                  </a:lnTo>
                  <a:lnTo>
                    <a:pt x="461475" y="877570"/>
                  </a:lnTo>
                  <a:lnTo>
                    <a:pt x="453998" y="873760"/>
                  </a:lnTo>
                  <a:lnTo>
                    <a:pt x="446512" y="871220"/>
                  </a:lnTo>
                  <a:lnTo>
                    <a:pt x="443842" y="866140"/>
                  </a:lnTo>
                  <a:lnTo>
                    <a:pt x="439475" y="861060"/>
                  </a:lnTo>
                  <a:lnTo>
                    <a:pt x="434428" y="855980"/>
                  </a:lnTo>
                  <a:lnTo>
                    <a:pt x="433612" y="854710"/>
                  </a:lnTo>
                  <a:lnTo>
                    <a:pt x="428313" y="848360"/>
                  </a:lnTo>
                  <a:lnTo>
                    <a:pt x="427465" y="848360"/>
                  </a:lnTo>
                  <a:lnTo>
                    <a:pt x="425936" y="847090"/>
                  </a:lnTo>
                  <a:close/>
                </a:path>
                <a:path w="973455" h="980440">
                  <a:moveTo>
                    <a:pt x="721467" y="901700"/>
                  </a:moveTo>
                  <a:lnTo>
                    <a:pt x="628213" y="901700"/>
                  </a:lnTo>
                  <a:lnTo>
                    <a:pt x="652780" y="905510"/>
                  </a:lnTo>
                  <a:lnTo>
                    <a:pt x="676524" y="906780"/>
                  </a:lnTo>
                  <a:lnTo>
                    <a:pt x="699426" y="905510"/>
                  </a:lnTo>
                  <a:lnTo>
                    <a:pt x="721467" y="901700"/>
                  </a:lnTo>
                  <a:close/>
                </a:path>
                <a:path w="973455" h="980440">
                  <a:moveTo>
                    <a:pt x="314191" y="895350"/>
                  </a:moveTo>
                  <a:lnTo>
                    <a:pt x="290424" y="899160"/>
                  </a:lnTo>
                  <a:lnTo>
                    <a:pt x="267426" y="900430"/>
                  </a:lnTo>
                  <a:lnTo>
                    <a:pt x="332842" y="900430"/>
                  </a:lnTo>
                  <a:lnTo>
                    <a:pt x="314191" y="895350"/>
                  </a:lnTo>
                  <a:close/>
                </a:path>
                <a:path w="973455" h="980440">
                  <a:moveTo>
                    <a:pt x="840796" y="604520"/>
                  </a:moveTo>
                  <a:lnTo>
                    <a:pt x="831809" y="604520"/>
                  </a:lnTo>
                  <a:lnTo>
                    <a:pt x="837055" y="610870"/>
                  </a:lnTo>
                  <a:lnTo>
                    <a:pt x="841484" y="617220"/>
                  </a:lnTo>
                  <a:lnTo>
                    <a:pt x="848939" y="629920"/>
                  </a:lnTo>
                  <a:lnTo>
                    <a:pt x="852126" y="636270"/>
                  </a:lnTo>
                  <a:lnTo>
                    <a:pt x="854927" y="641350"/>
                  </a:lnTo>
                  <a:lnTo>
                    <a:pt x="857316" y="647700"/>
                  </a:lnTo>
                  <a:lnTo>
                    <a:pt x="864361" y="678180"/>
                  </a:lnTo>
                  <a:lnTo>
                    <a:pt x="863338" y="708660"/>
                  </a:lnTo>
                  <a:lnTo>
                    <a:pt x="855288" y="737870"/>
                  </a:lnTo>
                  <a:lnTo>
                    <a:pt x="841254" y="763270"/>
                  </a:lnTo>
                  <a:lnTo>
                    <a:pt x="841002" y="764540"/>
                  </a:lnTo>
                  <a:lnTo>
                    <a:pt x="840720" y="764540"/>
                  </a:lnTo>
                  <a:lnTo>
                    <a:pt x="825152" y="767080"/>
                  </a:lnTo>
                  <a:lnTo>
                    <a:pt x="817378" y="767080"/>
                  </a:lnTo>
                  <a:lnTo>
                    <a:pt x="809632" y="768350"/>
                  </a:lnTo>
                  <a:lnTo>
                    <a:pt x="865766" y="768350"/>
                  </a:lnTo>
                  <a:lnTo>
                    <a:pt x="862680" y="774700"/>
                  </a:lnTo>
                  <a:lnTo>
                    <a:pt x="836776" y="811530"/>
                  </a:lnTo>
                  <a:lnTo>
                    <a:pt x="795548" y="853440"/>
                  </a:lnTo>
                  <a:lnTo>
                    <a:pt x="759515" y="878840"/>
                  </a:lnTo>
                  <a:lnTo>
                    <a:pt x="719791" y="894080"/>
                  </a:lnTo>
                  <a:lnTo>
                    <a:pt x="676232" y="899160"/>
                  </a:lnTo>
                  <a:lnTo>
                    <a:pt x="729919" y="899160"/>
                  </a:lnTo>
                  <a:lnTo>
                    <a:pt x="782113" y="873760"/>
                  </a:lnTo>
                  <a:lnTo>
                    <a:pt x="816467" y="843280"/>
                  </a:lnTo>
                  <a:lnTo>
                    <a:pt x="852405" y="803910"/>
                  </a:lnTo>
                  <a:lnTo>
                    <a:pt x="875022" y="764540"/>
                  </a:lnTo>
                  <a:lnTo>
                    <a:pt x="875226" y="763270"/>
                  </a:lnTo>
                  <a:lnTo>
                    <a:pt x="850133" y="763270"/>
                  </a:lnTo>
                  <a:lnTo>
                    <a:pt x="854033" y="756920"/>
                  </a:lnTo>
                  <a:lnTo>
                    <a:pt x="857595" y="750570"/>
                  </a:lnTo>
                  <a:lnTo>
                    <a:pt x="860789" y="742950"/>
                  </a:lnTo>
                  <a:lnTo>
                    <a:pt x="863588" y="736600"/>
                  </a:lnTo>
                  <a:lnTo>
                    <a:pt x="884604" y="726440"/>
                  </a:lnTo>
                  <a:lnTo>
                    <a:pt x="866625" y="726440"/>
                  </a:lnTo>
                  <a:lnTo>
                    <a:pt x="870750" y="707390"/>
                  </a:lnTo>
                  <a:lnTo>
                    <a:pt x="871842" y="689610"/>
                  </a:lnTo>
                  <a:lnTo>
                    <a:pt x="871801" y="687070"/>
                  </a:lnTo>
                  <a:lnTo>
                    <a:pt x="869891" y="666750"/>
                  </a:lnTo>
                  <a:lnTo>
                    <a:pt x="864415" y="646430"/>
                  </a:lnTo>
                  <a:lnTo>
                    <a:pt x="866320" y="636270"/>
                  </a:lnTo>
                  <a:lnTo>
                    <a:pt x="866877" y="633730"/>
                  </a:lnTo>
                  <a:lnTo>
                    <a:pt x="859316" y="633730"/>
                  </a:lnTo>
                  <a:lnTo>
                    <a:pt x="857065" y="628650"/>
                  </a:lnTo>
                  <a:lnTo>
                    <a:pt x="854531" y="624840"/>
                  </a:lnTo>
                  <a:lnTo>
                    <a:pt x="851588" y="619760"/>
                  </a:lnTo>
                  <a:lnTo>
                    <a:pt x="847638" y="613410"/>
                  </a:lnTo>
                  <a:lnTo>
                    <a:pt x="843230" y="607060"/>
                  </a:lnTo>
                  <a:lnTo>
                    <a:pt x="840796" y="604520"/>
                  </a:lnTo>
                  <a:close/>
                </a:path>
                <a:path w="973455" h="980440">
                  <a:moveTo>
                    <a:pt x="318673" y="814070"/>
                  </a:moveTo>
                  <a:lnTo>
                    <a:pt x="315783" y="814070"/>
                  </a:lnTo>
                  <a:lnTo>
                    <a:pt x="313333" y="816610"/>
                  </a:lnTo>
                  <a:lnTo>
                    <a:pt x="337345" y="852170"/>
                  </a:lnTo>
                  <a:lnTo>
                    <a:pt x="368116" y="877570"/>
                  </a:lnTo>
                  <a:lnTo>
                    <a:pt x="374477" y="882650"/>
                  </a:lnTo>
                  <a:lnTo>
                    <a:pt x="381022" y="886460"/>
                  </a:lnTo>
                  <a:lnTo>
                    <a:pt x="387747" y="890270"/>
                  </a:lnTo>
                  <a:lnTo>
                    <a:pt x="394649" y="894080"/>
                  </a:lnTo>
                  <a:lnTo>
                    <a:pt x="412032" y="894080"/>
                  </a:lnTo>
                  <a:lnTo>
                    <a:pt x="403565" y="890270"/>
                  </a:lnTo>
                  <a:lnTo>
                    <a:pt x="387448" y="881380"/>
                  </a:lnTo>
                  <a:lnTo>
                    <a:pt x="345335" y="849630"/>
                  </a:lnTo>
                  <a:lnTo>
                    <a:pt x="324767" y="822960"/>
                  </a:lnTo>
                  <a:lnTo>
                    <a:pt x="366578" y="822960"/>
                  </a:lnTo>
                  <a:lnTo>
                    <a:pt x="337865" y="819150"/>
                  </a:lnTo>
                  <a:lnTo>
                    <a:pt x="318673" y="814070"/>
                  </a:lnTo>
                  <a:close/>
                </a:path>
                <a:path w="973455" h="980440">
                  <a:moveTo>
                    <a:pt x="831390" y="593090"/>
                  </a:moveTo>
                  <a:lnTo>
                    <a:pt x="827704" y="594360"/>
                  </a:lnTo>
                  <a:lnTo>
                    <a:pt x="826888" y="596900"/>
                  </a:lnTo>
                  <a:lnTo>
                    <a:pt x="822608" y="610870"/>
                  </a:lnTo>
                  <a:lnTo>
                    <a:pt x="817885" y="623570"/>
                  </a:lnTo>
                  <a:lnTo>
                    <a:pt x="812711" y="636270"/>
                  </a:lnTo>
                  <a:lnTo>
                    <a:pt x="807077" y="648970"/>
                  </a:lnTo>
                  <a:lnTo>
                    <a:pt x="805893" y="652780"/>
                  </a:lnTo>
                  <a:lnTo>
                    <a:pt x="802585" y="657860"/>
                  </a:lnTo>
                  <a:lnTo>
                    <a:pt x="801349" y="661670"/>
                  </a:lnTo>
                  <a:lnTo>
                    <a:pt x="797977" y="666750"/>
                  </a:lnTo>
                  <a:lnTo>
                    <a:pt x="772343" y="712470"/>
                  </a:lnTo>
                  <a:lnTo>
                    <a:pt x="759774" y="754380"/>
                  </a:lnTo>
                  <a:lnTo>
                    <a:pt x="758052" y="781050"/>
                  </a:lnTo>
                  <a:lnTo>
                    <a:pt x="753633" y="782320"/>
                  </a:lnTo>
                  <a:lnTo>
                    <a:pt x="751466" y="783590"/>
                  </a:lnTo>
                  <a:lnTo>
                    <a:pt x="725707" y="796290"/>
                  </a:lnTo>
                  <a:lnTo>
                    <a:pt x="702641" y="811530"/>
                  </a:lnTo>
                  <a:lnTo>
                    <a:pt x="682185" y="830580"/>
                  </a:lnTo>
                  <a:lnTo>
                    <a:pt x="664254" y="852170"/>
                  </a:lnTo>
                  <a:lnTo>
                    <a:pt x="658223" y="861060"/>
                  </a:lnTo>
                  <a:lnTo>
                    <a:pt x="651923" y="868680"/>
                  </a:lnTo>
                  <a:lnTo>
                    <a:pt x="616145" y="890270"/>
                  </a:lnTo>
                  <a:lnTo>
                    <a:pt x="607805" y="891540"/>
                  </a:lnTo>
                  <a:lnTo>
                    <a:pt x="634415" y="891540"/>
                  </a:lnTo>
                  <a:lnTo>
                    <a:pt x="636998" y="890270"/>
                  </a:lnTo>
                  <a:lnTo>
                    <a:pt x="641584" y="886460"/>
                  </a:lnTo>
                  <a:lnTo>
                    <a:pt x="649764" y="880110"/>
                  </a:lnTo>
                  <a:lnTo>
                    <a:pt x="657203" y="873760"/>
                  </a:lnTo>
                  <a:lnTo>
                    <a:pt x="664023" y="864870"/>
                  </a:lnTo>
                  <a:lnTo>
                    <a:pt x="670348" y="855980"/>
                  </a:lnTo>
                  <a:lnTo>
                    <a:pt x="670117" y="855980"/>
                  </a:lnTo>
                  <a:lnTo>
                    <a:pt x="687407" y="835660"/>
                  </a:lnTo>
                  <a:lnTo>
                    <a:pt x="729490" y="802640"/>
                  </a:lnTo>
                  <a:lnTo>
                    <a:pt x="767999" y="784860"/>
                  </a:lnTo>
                  <a:lnTo>
                    <a:pt x="775329" y="782320"/>
                  </a:lnTo>
                  <a:lnTo>
                    <a:pt x="782386" y="779780"/>
                  </a:lnTo>
                  <a:lnTo>
                    <a:pt x="790182" y="778510"/>
                  </a:lnTo>
                  <a:lnTo>
                    <a:pt x="765465" y="778510"/>
                  </a:lnTo>
                  <a:lnTo>
                    <a:pt x="765889" y="765810"/>
                  </a:lnTo>
                  <a:lnTo>
                    <a:pt x="779104" y="715010"/>
                  </a:lnTo>
                  <a:lnTo>
                    <a:pt x="804250" y="670560"/>
                  </a:lnTo>
                  <a:lnTo>
                    <a:pt x="812427" y="655320"/>
                  </a:lnTo>
                  <a:lnTo>
                    <a:pt x="813631" y="651510"/>
                  </a:lnTo>
                  <a:lnTo>
                    <a:pt x="818669" y="640080"/>
                  </a:lnTo>
                  <a:lnTo>
                    <a:pt x="823348" y="628650"/>
                  </a:lnTo>
                  <a:lnTo>
                    <a:pt x="827714" y="617220"/>
                  </a:lnTo>
                  <a:lnTo>
                    <a:pt x="831809" y="604520"/>
                  </a:lnTo>
                  <a:lnTo>
                    <a:pt x="840796" y="604520"/>
                  </a:lnTo>
                  <a:lnTo>
                    <a:pt x="838363" y="601980"/>
                  </a:lnTo>
                  <a:lnTo>
                    <a:pt x="833034" y="595630"/>
                  </a:lnTo>
                  <a:lnTo>
                    <a:pt x="831390" y="593090"/>
                  </a:lnTo>
                  <a:close/>
                </a:path>
                <a:path w="973455" h="980440">
                  <a:moveTo>
                    <a:pt x="444742" y="878840"/>
                  </a:moveTo>
                  <a:lnTo>
                    <a:pt x="409277" y="878840"/>
                  </a:lnTo>
                  <a:lnTo>
                    <a:pt x="407633" y="880110"/>
                  </a:lnTo>
                  <a:lnTo>
                    <a:pt x="408094" y="882650"/>
                  </a:lnTo>
                  <a:lnTo>
                    <a:pt x="408094" y="885190"/>
                  </a:lnTo>
                  <a:lnTo>
                    <a:pt x="409727" y="886460"/>
                  </a:lnTo>
                  <a:lnTo>
                    <a:pt x="411748" y="886460"/>
                  </a:lnTo>
                  <a:lnTo>
                    <a:pt x="417549" y="885190"/>
                  </a:lnTo>
                  <a:lnTo>
                    <a:pt x="423685" y="885190"/>
                  </a:lnTo>
                  <a:lnTo>
                    <a:pt x="429455" y="883920"/>
                  </a:lnTo>
                  <a:lnTo>
                    <a:pt x="434784" y="882650"/>
                  </a:lnTo>
                  <a:lnTo>
                    <a:pt x="439821" y="881380"/>
                  </a:lnTo>
                  <a:lnTo>
                    <a:pt x="444742" y="878840"/>
                  </a:lnTo>
                  <a:close/>
                </a:path>
                <a:path w="973455" h="980440">
                  <a:moveTo>
                    <a:pt x="366578" y="822960"/>
                  </a:moveTo>
                  <a:lnTo>
                    <a:pt x="324767" y="822960"/>
                  </a:lnTo>
                  <a:lnTo>
                    <a:pt x="332583" y="824230"/>
                  </a:lnTo>
                  <a:lnTo>
                    <a:pt x="340409" y="826770"/>
                  </a:lnTo>
                  <a:lnTo>
                    <a:pt x="356200" y="829310"/>
                  </a:lnTo>
                  <a:lnTo>
                    <a:pt x="375149" y="831850"/>
                  </a:lnTo>
                  <a:lnTo>
                    <a:pt x="384741" y="831850"/>
                  </a:lnTo>
                  <a:lnTo>
                    <a:pt x="394450" y="833120"/>
                  </a:lnTo>
                  <a:lnTo>
                    <a:pt x="440464" y="840740"/>
                  </a:lnTo>
                  <a:lnTo>
                    <a:pt x="471072" y="853440"/>
                  </a:lnTo>
                  <a:lnTo>
                    <a:pt x="478148" y="857250"/>
                  </a:lnTo>
                  <a:lnTo>
                    <a:pt x="483882" y="863600"/>
                  </a:lnTo>
                  <a:lnTo>
                    <a:pt x="478511" y="868680"/>
                  </a:lnTo>
                  <a:lnTo>
                    <a:pt x="473495" y="873760"/>
                  </a:lnTo>
                  <a:lnTo>
                    <a:pt x="468898" y="880110"/>
                  </a:lnTo>
                  <a:lnTo>
                    <a:pt x="478574" y="880110"/>
                  </a:lnTo>
                  <a:lnTo>
                    <a:pt x="485537" y="871220"/>
                  </a:lnTo>
                  <a:lnTo>
                    <a:pt x="497549" y="859790"/>
                  </a:lnTo>
                  <a:lnTo>
                    <a:pt x="499411" y="858520"/>
                  </a:lnTo>
                  <a:lnTo>
                    <a:pt x="489222" y="858520"/>
                  </a:lnTo>
                  <a:lnTo>
                    <a:pt x="482837" y="852170"/>
                  </a:lnTo>
                  <a:lnTo>
                    <a:pt x="439231" y="833120"/>
                  </a:lnTo>
                  <a:lnTo>
                    <a:pt x="402412" y="826770"/>
                  </a:lnTo>
                  <a:lnTo>
                    <a:pt x="395278" y="825500"/>
                  </a:lnTo>
                  <a:lnTo>
                    <a:pt x="385720" y="825500"/>
                  </a:lnTo>
                  <a:lnTo>
                    <a:pt x="366578" y="822960"/>
                  </a:lnTo>
                  <a:close/>
                </a:path>
                <a:path w="973455" h="980440">
                  <a:moveTo>
                    <a:pt x="405455" y="868680"/>
                  </a:moveTo>
                  <a:lnTo>
                    <a:pt x="384629" y="868680"/>
                  </a:lnTo>
                  <a:lnTo>
                    <a:pt x="389979" y="869950"/>
                  </a:lnTo>
                  <a:lnTo>
                    <a:pt x="400157" y="869950"/>
                  </a:lnTo>
                  <a:lnTo>
                    <a:pt x="405455" y="868680"/>
                  </a:lnTo>
                  <a:close/>
                </a:path>
                <a:path w="973455" h="980440">
                  <a:moveTo>
                    <a:pt x="385006" y="861060"/>
                  </a:moveTo>
                  <a:lnTo>
                    <a:pt x="382953" y="861060"/>
                  </a:lnTo>
                  <a:lnTo>
                    <a:pt x="381289" y="862330"/>
                  </a:lnTo>
                  <a:lnTo>
                    <a:pt x="381289" y="864870"/>
                  </a:lnTo>
                  <a:lnTo>
                    <a:pt x="380901" y="867410"/>
                  </a:lnTo>
                  <a:lnTo>
                    <a:pt x="382545" y="868680"/>
                  </a:lnTo>
                  <a:lnTo>
                    <a:pt x="410722" y="868680"/>
                  </a:lnTo>
                  <a:lnTo>
                    <a:pt x="415193" y="866140"/>
                  </a:lnTo>
                  <a:lnTo>
                    <a:pt x="434543" y="866140"/>
                  </a:lnTo>
                  <a:lnTo>
                    <a:pt x="425481" y="862330"/>
                  </a:lnTo>
                  <a:lnTo>
                    <a:pt x="395278" y="862330"/>
                  </a:lnTo>
                  <a:lnTo>
                    <a:pt x="385006" y="861060"/>
                  </a:lnTo>
                  <a:close/>
                </a:path>
                <a:path w="973455" h="980440">
                  <a:moveTo>
                    <a:pt x="356200" y="834390"/>
                  </a:moveTo>
                  <a:lnTo>
                    <a:pt x="354159" y="835660"/>
                  </a:lnTo>
                  <a:lnTo>
                    <a:pt x="353289" y="838200"/>
                  </a:lnTo>
                  <a:lnTo>
                    <a:pt x="352452" y="839470"/>
                  </a:lnTo>
                  <a:lnTo>
                    <a:pt x="353708" y="842010"/>
                  </a:lnTo>
                  <a:lnTo>
                    <a:pt x="355352" y="842010"/>
                  </a:lnTo>
                  <a:lnTo>
                    <a:pt x="378591" y="852170"/>
                  </a:lnTo>
                  <a:lnTo>
                    <a:pt x="390678" y="857250"/>
                  </a:lnTo>
                  <a:lnTo>
                    <a:pt x="403016" y="861060"/>
                  </a:lnTo>
                  <a:lnTo>
                    <a:pt x="401937" y="862330"/>
                  </a:lnTo>
                  <a:lnTo>
                    <a:pt x="425481" y="862330"/>
                  </a:lnTo>
                  <a:lnTo>
                    <a:pt x="422492" y="861060"/>
                  </a:lnTo>
                  <a:lnTo>
                    <a:pt x="416429" y="859790"/>
                  </a:lnTo>
                  <a:lnTo>
                    <a:pt x="414214" y="854710"/>
                  </a:lnTo>
                  <a:lnTo>
                    <a:pt x="405665" y="854710"/>
                  </a:lnTo>
                  <a:lnTo>
                    <a:pt x="382465" y="845820"/>
                  </a:lnTo>
                  <a:lnTo>
                    <a:pt x="370507" y="840740"/>
                  </a:lnTo>
                  <a:lnTo>
                    <a:pt x="358221" y="835660"/>
                  </a:lnTo>
                  <a:lnTo>
                    <a:pt x="356200" y="834390"/>
                  </a:lnTo>
                  <a:close/>
                </a:path>
                <a:path w="973455" h="980440">
                  <a:moveTo>
                    <a:pt x="589272" y="815340"/>
                  </a:moveTo>
                  <a:lnTo>
                    <a:pt x="536845" y="829310"/>
                  </a:lnTo>
                  <a:lnTo>
                    <a:pt x="496650" y="852170"/>
                  </a:lnTo>
                  <a:lnTo>
                    <a:pt x="489222" y="858520"/>
                  </a:lnTo>
                  <a:lnTo>
                    <a:pt x="499411" y="858520"/>
                  </a:lnTo>
                  <a:lnTo>
                    <a:pt x="510579" y="850900"/>
                  </a:lnTo>
                  <a:lnTo>
                    <a:pt x="524572" y="842010"/>
                  </a:lnTo>
                  <a:lnTo>
                    <a:pt x="539856" y="835660"/>
                  </a:lnTo>
                  <a:lnTo>
                    <a:pt x="555986" y="829310"/>
                  </a:lnTo>
                  <a:lnTo>
                    <a:pt x="590486" y="821690"/>
                  </a:lnTo>
                  <a:lnTo>
                    <a:pt x="598543" y="821690"/>
                  </a:lnTo>
                  <a:lnTo>
                    <a:pt x="621805" y="817880"/>
                  </a:lnTo>
                  <a:lnTo>
                    <a:pt x="589827" y="817880"/>
                  </a:lnTo>
                  <a:lnTo>
                    <a:pt x="589272" y="815340"/>
                  </a:lnTo>
                  <a:close/>
                </a:path>
                <a:path w="973455" h="980440">
                  <a:moveTo>
                    <a:pt x="392419" y="835660"/>
                  </a:moveTo>
                  <a:lnTo>
                    <a:pt x="390786" y="838200"/>
                  </a:lnTo>
                  <a:lnTo>
                    <a:pt x="390346" y="839470"/>
                  </a:lnTo>
                  <a:lnTo>
                    <a:pt x="389979" y="840740"/>
                  </a:lnTo>
                  <a:lnTo>
                    <a:pt x="394450" y="843280"/>
                  </a:lnTo>
                  <a:lnTo>
                    <a:pt x="395278" y="844550"/>
                  </a:lnTo>
                  <a:lnTo>
                    <a:pt x="396115" y="844550"/>
                  </a:lnTo>
                  <a:lnTo>
                    <a:pt x="402880" y="850900"/>
                  </a:lnTo>
                  <a:lnTo>
                    <a:pt x="405665" y="854710"/>
                  </a:lnTo>
                  <a:lnTo>
                    <a:pt x="414214" y="854710"/>
                  </a:lnTo>
                  <a:lnTo>
                    <a:pt x="412000" y="849630"/>
                  </a:lnTo>
                  <a:lnTo>
                    <a:pt x="406785" y="843280"/>
                  </a:lnTo>
                  <a:lnTo>
                    <a:pt x="401895" y="839470"/>
                  </a:lnTo>
                  <a:lnTo>
                    <a:pt x="400628" y="839470"/>
                  </a:lnTo>
                  <a:lnTo>
                    <a:pt x="399466" y="838200"/>
                  </a:lnTo>
                  <a:lnTo>
                    <a:pt x="398199" y="838200"/>
                  </a:lnTo>
                  <a:lnTo>
                    <a:pt x="396922" y="836930"/>
                  </a:lnTo>
                  <a:lnTo>
                    <a:pt x="394450" y="836930"/>
                  </a:lnTo>
                  <a:lnTo>
                    <a:pt x="392419" y="835660"/>
                  </a:lnTo>
                  <a:close/>
                </a:path>
                <a:path w="973455" h="980440">
                  <a:moveTo>
                    <a:pt x="652296" y="800100"/>
                  </a:moveTo>
                  <a:lnTo>
                    <a:pt x="642259" y="803910"/>
                  </a:lnTo>
                  <a:lnTo>
                    <a:pt x="627866" y="808990"/>
                  </a:lnTo>
                  <a:lnTo>
                    <a:pt x="620506" y="810260"/>
                  </a:lnTo>
                  <a:lnTo>
                    <a:pt x="612896" y="812800"/>
                  </a:lnTo>
                  <a:lnTo>
                    <a:pt x="605274" y="812800"/>
                  </a:lnTo>
                  <a:lnTo>
                    <a:pt x="589649" y="815340"/>
                  </a:lnTo>
                  <a:lnTo>
                    <a:pt x="589272" y="815340"/>
                  </a:lnTo>
                  <a:lnTo>
                    <a:pt x="589827" y="817880"/>
                  </a:lnTo>
                  <a:lnTo>
                    <a:pt x="621805" y="817880"/>
                  </a:lnTo>
                  <a:lnTo>
                    <a:pt x="629805" y="816610"/>
                  </a:lnTo>
                  <a:lnTo>
                    <a:pt x="637375" y="814070"/>
                  </a:lnTo>
                  <a:lnTo>
                    <a:pt x="644883" y="810260"/>
                  </a:lnTo>
                  <a:lnTo>
                    <a:pt x="652909" y="810260"/>
                  </a:lnTo>
                  <a:lnTo>
                    <a:pt x="654317" y="806450"/>
                  </a:lnTo>
                  <a:lnTo>
                    <a:pt x="655134" y="802640"/>
                  </a:lnTo>
                  <a:lnTo>
                    <a:pt x="652296" y="800100"/>
                  </a:lnTo>
                  <a:close/>
                </a:path>
                <a:path w="973455" h="980440">
                  <a:moveTo>
                    <a:pt x="135569" y="627380"/>
                  </a:moveTo>
                  <a:lnTo>
                    <a:pt x="127453" y="627380"/>
                  </a:lnTo>
                  <a:lnTo>
                    <a:pt x="131304" y="636270"/>
                  </a:lnTo>
                  <a:lnTo>
                    <a:pt x="135364" y="643890"/>
                  </a:lnTo>
                  <a:lnTo>
                    <a:pt x="139637" y="651510"/>
                  </a:lnTo>
                  <a:lnTo>
                    <a:pt x="144123" y="659130"/>
                  </a:lnTo>
                  <a:lnTo>
                    <a:pt x="149502" y="666750"/>
                  </a:lnTo>
                  <a:lnTo>
                    <a:pt x="155123" y="675640"/>
                  </a:lnTo>
                  <a:lnTo>
                    <a:pt x="160900" y="683260"/>
                  </a:lnTo>
                  <a:lnTo>
                    <a:pt x="166751" y="689610"/>
                  </a:lnTo>
                  <a:lnTo>
                    <a:pt x="175167" y="703580"/>
                  </a:lnTo>
                  <a:lnTo>
                    <a:pt x="191786" y="744220"/>
                  </a:lnTo>
                  <a:lnTo>
                    <a:pt x="197179" y="791210"/>
                  </a:lnTo>
                  <a:lnTo>
                    <a:pt x="204615" y="791210"/>
                  </a:lnTo>
                  <a:lnTo>
                    <a:pt x="198823" y="742950"/>
                  </a:lnTo>
                  <a:lnTo>
                    <a:pt x="181510" y="701040"/>
                  </a:lnTo>
                  <a:lnTo>
                    <a:pt x="163602" y="674370"/>
                  </a:lnTo>
                  <a:lnTo>
                    <a:pt x="158310" y="666750"/>
                  </a:lnTo>
                  <a:lnTo>
                    <a:pt x="154571" y="661670"/>
                  </a:lnTo>
                  <a:lnTo>
                    <a:pt x="150301" y="655320"/>
                  </a:lnTo>
                  <a:lnTo>
                    <a:pt x="145109" y="646430"/>
                  </a:lnTo>
                  <a:lnTo>
                    <a:pt x="140177" y="637540"/>
                  </a:lnTo>
                  <a:lnTo>
                    <a:pt x="135569" y="627380"/>
                  </a:lnTo>
                  <a:close/>
                </a:path>
                <a:path w="973455" h="980440">
                  <a:moveTo>
                    <a:pt x="131705" y="731520"/>
                  </a:moveTo>
                  <a:lnTo>
                    <a:pt x="129610" y="732790"/>
                  </a:lnTo>
                  <a:lnTo>
                    <a:pt x="128877" y="734060"/>
                  </a:lnTo>
                  <a:lnTo>
                    <a:pt x="128417" y="735330"/>
                  </a:lnTo>
                  <a:lnTo>
                    <a:pt x="129254" y="737870"/>
                  </a:lnTo>
                  <a:lnTo>
                    <a:pt x="130898" y="739140"/>
                  </a:lnTo>
                  <a:lnTo>
                    <a:pt x="135526" y="740410"/>
                  </a:lnTo>
                  <a:lnTo>
                    <a:pt x="139568" y="742950"/>
                  </a:lnTo>
                  <a:lnTo>
                    <a:pt x="143704" y="744220"/>
                  </a:lnTo>
                  <a:lnTo>
                    <a:pt x="147222" y="746760"/>
                  </a:lnTo>
                  <a:lnTo>
                    <a:pt x="150741" y="748030"/>
                  </a:lnTo>
                  <a:lnTo>
                    <a:pt x="154919" y="749300"/>
                  </a:lnTo>
                  <a:lnTo>
                    <a:pt x="158006" y="758190"/>
                  </a:lnTo>
                  <a:lnTo>
                    <a:pt x="161243" y="765810"/>
                  </a:lnTo>
                  <a:lnTo>
                    <a:pt x="164637" y="774700"/>
                  </a:lnTo>
                  <a:lnTo>
                    <a:pt x="168196" y="782320"/>
                  </a:lnTo>
                  <a:lnTo>
                    <a:pt x="175829" y="782320"/>
                  </a:lnTo>
                  <a:lnTo>
                    <a:pt x="174782" y="779780"/>
                  </a:lnTo>
                  <a:lnTo>
                    <a:pt x="174174" y="778510"/>
                  </a:lnTo>
                  <a:lnTo>
                    <a:pt x="173337" y="778510"/>
                  </a:lnTo>
                  <a:lnTo>
                    <a:pt x="173677" y="777504"/>
                  </a:lnTo>
                  <a:lnTo>
                    <a:pt x="173567" y="777240"/>
                  </a:lnTo>
                  <a:lnTo>
                    <a:pt x="175138" y="773430"/>
                  </a:lnTo>
                  <a:lnTo>
                    <a:pt x="175298" y="773430"/>
                  </a:lnTo>
                  <a:lnTo>
                    <a:pt x="177851" y="767080"/>
                  </a:lnTo>
                  <a:lnTo>
                    <a:pt x="169703" y="767080"/>
                  </a:lnTo>
                  <a:lnTo>
                    <a:pt x="166751" y="760730"/>
                  </a:lnTo>
                  <a:lnTo>
                    <a:pt x="163997" y="753110"/>
                  </a:lnTo>
                  <a:lnTo>
                    <a:pt x="161358" y="745490"/>
                  </a:lnTo>
                  <a:lnTo>
                    <a:pt x="163033" y="742950"/>
                  </a:lnTo>
                  <a:lnTo>
                    <a:pt x="164147" y="740410"/>
                  </a:lnTo>
                  <a:lnTo>
                    <a:pt x="151631" y="740410"/>
                  </a:lnTo>
                  <a:lnTo>
                    <a:pt x="148479" y="739140"/>
                  </a:lnTo>
                  <a:lnTo>
                    <a:pt x="146940" y="737870"/>
                  </a:lnTo>
                  <a:lnTo>
                    <a:pt x="142427" y="735330"/>
                  </a:lnTo>
                  <a:lnTo>
                    <a:pt x="138301" y="734060"/>
                  </a:lnTo>
                  <a:lnTo>
                    <a:pt x="133862" y="732790"/>
                  </a:lnTo>
                  <a:lnTo>
                    <a:pt x="131705" y="731520"/>
                  </a:lnTo>
                  <a:close/>
                </a:path>
                <a:path w="973455" h="980440">
                  <a:moveTo>
                    <a:pt x="3667" y="525780"/>
                  </a:moveTo>
                  <a:lnTo>
                    <a:pt x="839" y="528320"/>
                  </a:lnTo>
                  <a:lnTo>
                    <a:pt x="410" y="530860"/>
                  </a:lnTo>
                  <a:lnTo>
                    <a:pt x="103" y="549910"/>
                  </a:lnTo>
                  <a:lnTo>
                    <a:pt x="0" y="562610"/>
                  </a:lnTo>
                  <a:lnTo>
                    <a:pt x="1694" y="589280"/>
                  </a:lnTo>
                  <a:lnTo>
                    <a:pt x="12316" y="640080"/>
                  </a:lnTo>
                  <a:lnTo>
                    <a:pt x="33747" y="681990"/>
                  </a:lnTo>
                  <a:lnTo>
                    <a:pt x="80816" y="725170"/>
                  </a:lnTo>
                  <a:lnTo>
                    <a:pt x="94087" y="736600"/>
                  </a:lnTo>
                  <a:lnTo>
                    <a:pt x="106122" y="748030"/>
                  </a:lnTo>
                  <a:lnTo>
                    <a:pt x="116920" y="760730"/>
                  </a:lnTo>
                  <a:lnTo>
                    <a:pt x="119391" y="764540"/>
                  </a:lnTo>
                  <a:lnTo>
                    <a:pt x="121831" y="768350"/>
                  </a:lnTo>
                  <a:lnTo>
                    <a:pt x="125234" y="773430"/>
                  </a:lnTo>
                  <a:lnTo>
                    <a:pt x="125684" y="773430"/>
                  </a:lnTo>
                  <a:lnTo>
                    <a:pt x="126124" y="774700"/>
                  </a:lnTo>
                  <a:lnTo>
                    <a:pt x="126438" y="775970"/>
                  </a:lnTo>
                  <a:lnTo>
                    <a:pt x="126898" y="777240"/>
                  </a:lnTo>
                  <a:lnTo>
                    <a:pt x="102161" y="777240"/>
                  </a:lnTo>
                  <a:lnTo>
                    <a:pt x="93884" y="778510"/>
                  </a:lnTo>
                  <a:lnTo>
                    <a:pt x="136689" y="778510"/>
                  </a:lnTo>
                  <a:lnTo>
                    <a:pt x="135254" y="775970"/>
                  </a:lnTo>
                  <a:lnTo>
                    <a:pt x="132197" y="770890"/>
                  </a:lnTo>
                  <a:lnTo>
                    <a:pt x="126585" y="751840"/>
                  </a:lnTo>
                  <a:lnTo>
                    <a:pt x="118982" y="751840"/>
                  </a:lnTo>
                  <a:lnTo>
                    <a:pt x="108470" y="740410"/>
                  </a:lnTo>
                  <a:lnTo>
                    <a:pt x="96897" y="728980"/>
                  </a:lnTo>
                  <a:lnTo>
                    <a:pt x="84220" y="717550"/>
                  </a:lnTo>
                  <a:lnTo>
                    <a:pt x="70398" y="707390"/>
                  </a:lnTo>
                  <a:lnTo>
                    <a:pt x="53611" y="694690"/>
                  </a:lnTo>
                  <a:lnTo>
                    <a:pt x="28208" y="659130"/>
                  </a:lnTo>
                  <a:lnTo>
                    <a:pt x="13349" y="615950"/>
                  </a:lnTo>
                  <a:lnTo>
                    <a:pt x="7635" y="566420"/>
                  </a:lnTo>
                  <a:lnTo>
                    <a:pt x="7593" y="537210"/>
                  </a:lnTo>
                  <a:lnTo>
                    <a:pt x="19411" y="537210"/>
                  </a:lnTo>
                  <a:lnTo>
                    <a:pt x="17584" y="535940"/>
                  </a:lnTo>
                  <a:lnTo>
                    <a:pt x="11946" y="532130"/>
                  </a:lnTo>
                  <a:lnTo>
                    <a:pt x="6138" y="528320"/>
                  </a:lnTo>
                  <a:lnTo>
                    <a:pt x="3667" y="525780"/>
                  </a:lnTo>
                  <a:close/>
                </a:path>
                <a:path w="973455" h="980440">
                  <a:moveTo>
                    <a:pt x="173693" y="777504"/>
                  </a:moveTo>
                  <a:lnTo>
                    <a:pt x="173337" y="778510"/>
                  </a:lnTo>
                  <a:lnTo>
                    <a:pt x="174174" y="778510"/>
                  </a:lnTo>
                  <a:lnTo>
                    <a:pt x="173693" y="777504"/>
                  </a:lnTo>
                  <a:close/>
                </a:path>
                <a:path w="973455" h="980440">
                  <a:moveTo>
                    <a:pt x="792239" y="735330"/>
                  </a:moveTo>
                  <a:lnTo>
                    <a:pt x="790585" y="736600"/>
                  </a:lnTo>
                  <a:lnTo>
                    <a:pt x="788585" y="736600"/>
                  </a:lnTo>
                  <a:lnTo>
                    <a:pt x="787747" y="739140"/>
                  </a:lnTo>
                  <a:lnTo>
                    <a:pt x="788585" y="741680"/>
                  </a:lnTo>
                  <a:lnTo>
                    <a:pt x="789004" y="741680"/>
                  </a:lnTo>
                  <a:lnTo>
                    <a:pt x="791004" y="746760"/>
                  </a:lnTo>
                  <a:lnTo>
                    <a:pt x="791789" y="748030"/>
                  </a:lnTo>
                  <a:lnTo>
                    <a:pt x="794899" y="754380"/>
                  </a:lnTo>
                  <a:lnTo>
                    <a:pt x="798700" y="759460"/>
                  </a:lnTo>
                  <a:lnTo>
                    <a:pt x="803171" y="764540"/>
                  </a:lnTo>
                  <a:lnTo>
                    <a:pt x="802585" y="765810"/>
                  </a:lnTo>
                  <a:lnTo>
                    <a:pt x="801904" y="767080"/>
                  </a:lnTo>
                  <a:lnTo>
                    <a:pt x="801276" y="768350"/>
                  </a:lnTo>
                  <a:lnTo>
                    <a:pt x="784254" y="773430"/>
                  </a:lnTo>
                  <a:lnTo>
                    <a:pt x="772122" y="775970"/>
                  </a:lnTo>
                  <a:lnTo>
                    <a:pt x="765465" y="778510"/>
                  </a:lnTo>
                  <a:lnTo>
                    <a:pt x="790182" y="778510"/>
                  </a:lnTo>
                  <a:lnTo>
                    <a:pt x="797977" y="777240"/>
                  </a:lnTo>
                  <a:lnTo>
                    <a:pt x="825741" y="773430"/>
                  </a:lnTo>
                  <a:lnTo>
                    <a:pt x="842057" y="772160"/>
                  </a:lnTo>
                  <a:lnTo>
                    <a:pt x="853280" y="770890"/>
                  </a:lnTo>
                  <a:lnTo>
                    <a:pt x="865766" y="768350"/>
                  </a:lnTo>
                  <a:lnTo>
                    <a:pt x="809632" y="768350"/>
                  </a:lnTo>
                  <a:lnTo>
                    <a:pt x="812427" y="762000"/>
                  </a:lnTo>
                  <a:lnTo>
                    <a:pt x="813631" y="758190"/>
                  </a:lnTo>
                  <a:lnTo>
                    <a:pt x="814155" y="756920"/>
                  </a:lnTo>
                  <a:lnTo>
                    <a:pt x="806532" y="756920"/>
                  </a:lnTo>
                  <a:lnTo>
                    <a:pt x="803391" y="753110"/>
                  </a:lnTo>
                  <a:lnTo>
                    <a:pt x="800564" y="749300"/>
                  </a:lnTo>
                  <a:lnTo>
                    <a:pt x="797977" y="745490"/>
                  </a:lnTo>
                  <a:lnTo>
                    <a:pt x="797663" y="744220"/>
                  </a:lnTo>
                  <a:lnTo>
                    <a:pt x="795548" y="739140"/>
                  </a:lnTo>
                  <a:lnTo>
                    <a:pt x="795119" y="737870"/>
                  </a:lnTo>
                  <a:lnTo>
                    <a:pt x="794365" y="736600"/>
                  </a:lnTo>
                  <a:lnTo>
                    <a:pt x="792239" y="735330"/>
                  </a:lnTo>
                  <a:close/>
                </a:path>
                <a:path w="973455" h="980440">
                  <a:moveTo>
                    <a:pt x="173943" y="776799"/>
                  </a:moveTo>
                  <a:lnTo>
                    <a:pt x="173766" y="777240"/>
                  </a:lnTo>
                  <a:lnTo>
                    <a:pt x="173693" y="777504"/>
                  </a:lnTo>
                  <a:lnTo>
                    <a:pt x="173943" y="776799"/>
                  </a:lnTo>
                  <a:close/>
                </a:path>
                <a:path w="973455" h="980440">
                  <a:moveTo>
                    <a:pt x="175298" y="773430"/>
                  </a:moveTo>
                  <a:lnTo>
                    <a:pt x="175138" y="773430"/>
                  </a:lnTo>
                  <a:lnTo>
                    <a:pt x="173943" y="776799"/>
                  </a:lnTo>
                  <a:lnTo>
                    <a:pt x="175298" y="773430"/>
                  </a:lnTo>
                  <a:close/>
                </a:path>
                <a:path w="973455" h="980440">
                  <a:moveTo>
                    <a:pt x="183630" y="742950"/>
                  </a:moveTo>
                  <a:lnTo>
                    <a:pt x="179515" y="742950"/>
                  </a:lnTo>
                  <a:lnTo>
                    <a:pt x="178687" y="745490"/>
                  </a:lnTo>
                  <a:lnTo>
                    <a:pt x="175567" y="753110"/>
                  </a:lnTo>
                  <a:lnTo>
                    <a:pt x="172667" y="760730"/>
                  </a:lnTo>
                  <a:lnTo>
                    <a:pt x="169703" y="767080"/>
                  </a:lnTo>
                  <a:lnTo>
                    <a:pt x="177851" y="767080"/>
                  </a:lnTo>
                  <a:lnTo>
                    <a:pt x="186530" y="745490"/>
                  </a:lnTo>
                  <a:lnTo>
                    <a:pt x="185274" y="744220"/>
                  </a:lnTo>
                  <a:lnTo>
                    <a:pt x="183630" y="742950"/>
                  </a:lnTo>
                  <a:close/>
                </a:path>
                <a:path w="973455" h="980440">
                  <a:moveTo>
                    <a:pt x="873368" y="759460"/>
                  </a:moveTo>
                  <a:lnTo>
                    <a:pt x="870488" y="760730"/>
                  </a:lnTo>
                  <a:lnTo>
                    <a:pt x="856960" y="763270"/>
                  </a:lnTo>
                  <a:lnTo>
                    <a:pt x="875226" y="763270"/>
                  </a:lnTo>
                  <a:lnTo>
                    <a:pt x="875431" y="762000"/>
                  </a:lnTo>
                  <a:lnTo>
                    <a:pt x="873368" y="759460"/>
                  </a:lnTo>
                  <a:close/>
                </a:path>
                <a:path w="973455" h="980440">
                  <a:moveTo>
                    <a:pt x="802941" y="703580"/>
                  </a:moveTo>
                  <a:lnTo>
                    <a:pt x="800920" y="704850"/>
                  </a:lnTo>
                  <a:lnTo>
                    <a:pt x="799255" y="706120"/>
                  </a:lnTo>
                  <a:lnTo>
                    <a:pt x="797977" y="707390"/>
                  </a:lnTo>
                  <a:lnTo>
                    <a:pt x="798878" y="709930"/>
                  </a:lnTo>
                  <a:lnTo>
                    <a:pt x="801726" y="717550"/>
                  </a:lnTo>
                  <a:lnTo>
                    <a:pt x="804658" y="723900"/>
                  </a:lnTo>
                  <a:lnTo>
                    <a:pt x="809192" y="732790"/>
                  </a:lnTo>
                  <a:lnTo>
                    <a:pt x="813391" y="737870"/>
                  </a:lnTo>
                  <a:lnTo>
                    <a:pt x="813234" y="739140"/>
                  </a:lnTo>
                  <a:lnTo>
                    <a:pt x="806721" y="756920"/>
                  </a:lnTo>
                  <a:lnTo>
                    <a:pt x="814155" y="756920"/>
                  </a:lnTo>
                  <a:lnTo>
                    <a:pt x="815726" y="753110"/>
                  </a:lnTo>
                  <a:lnTo>
                    <a:pt x="820260" y="740410"/>
                  </a:lnTo>
                  <a:lnTo>
                    <a:pt x="820469" y="740410"/>
                  </a:lnTo>
                  <a:lnTo>
                    <a:pt x="824762" y="739140"/>
                  </a:lnTo>
                  <a:lnTo>
                    <a:pt x="829223" y="735330"/>
                  </a:lnTo>
                  <a:lnTo>
                    <a:pt x="833474" y="732790"/>
                  </a:lnTo>
                  <a:lnTo>
                    <a:pt x="835940" y="730250"/>
                  </a:lnTo>
                  <a:lnTo>
                    <a:pt x="823390" y="730250"/>
                  </a:lnTo>
                  <a:lnTo>
                    <a:pt x="823761" y="728980"/>
                  </a:lnTo>
                  <a:lnTo>
                    <a:pt x="816176" y="728980"/>
                  </a:lnTo>
                  <a:lnTo>
                    <a:pt x="814448" y="726440"/>
                  </a:lnTo>
                  <a:lnTo>
                    <a:pt x="813631" y="725170"/>
                  </a:lnTo>
                  <a:lnTo>
                    <a:pt x="811213" y="720090"/>
                  </a:lnTo>
                  <a:lnTo>
                    <a:pt x="808689" y="715010"/>
                  </a:lnTo>
                  <a:lnTo>
                    <a:pt x="805893" y="707390"/>
                  </a:lnTo>
                  <a:lnTo>
                    <a:pt x="804982" y="704850"/>
                  </a:lnTo>
                  <a:lnTo>
                    <a:pt x="802941" y="703580"/>
                  </a:lnTo>
                  <a:close/>
                </a:path>
                <a:path w="973455" h="980440">
                  <a:moveTo>
                    <a:pt x="19411" y="537210"/>
                  </a:moveTo>
                  <a:lnTo>
                    <a:pt x="7593" y="537210"/>
                  </a:lnTo>
                  <a:lnTo>
                    <a:pt x="13195" y="541020"/>
                  </a:lnTo>
                  <a:lnTo>
                    <a:pt x="18588" y="546100"/>
                  </a:lnTo>
                  <a:lnTo>
                    <a:pt x="23886" y="549910"/>
                  </a:lnTo>
                  <a:lnTo>
                    <a:pt x="29040" y="553720"/>
                  </a:lnTo>
                  <a:lnTo>
                    <a:pt x="34049" y="557530"/>
                  </a:lnTo>
                  <a:lnTo>
                    <a:pt x="38927" y="562610"/>
                  </a:lnTo>
                  <a:lnTo>
                    <a:pt x="43686" y="566420"/>
                  </a:lnTo>
                  <a:lnTo>
                    <a:pt x="65261" y="589280"/>
                  </a:lnTo>
                  <a:lnTo>
                    <a:pt x="83203" y="613410"/>
                  </a:lnTo>
                  <a:lnTo>
                    <a:pt x="97526" y="638810"/>
                  </a:lnTo>
                  <a:lnTo>
                    <a:pt x="108239" y="665480"/>
                  </a:lnTo>
                  <a:lnTo>
                    <a:pt x="108375" y="665480"/>
                  </a:lnTo>
                  <a:lnTo>
                    <a:pt x="108710" y="666750"/>
                  </a:lnTo>
                  <a:lnTo>
                    <a:pt x="109140" y="666750"/>
                  </a:lnTo>
                  <a:lnTo>
                    <a:pt x="108375" y="674370"/>
                  </a:lnTo>
                  <a:lnTo>
                    <a:pt x="108197" y="678180"/>
                  </a:lnTo>
                  <a:lnTo>
                    <a:pt x="108129" y="685800"/>
                  </a:lnTo>
                  <a:lnTo>
                    <a:pt x="108239" y="689610"/>
                  </a:lnTo>
                  <a:lnTo>
                    <a:pt x="109277" y="703580"/>
                  </a:lnTo>
                  <a:lnTo>
                    <a:pt x="111447" y="720090"/>
                  </a:lnTo>
                  <a:lnTo>
                    <a:pt x="114699" y="735330"/>
                  </a:lnTo>
                  <a:lnTo>
                    <a:pt x="118982" y="751840"/>
                  </a:lnTo>
                  <a:lnTo>
                    <a:pt x="126585" y="751840"/>
                  </a:lnTo>
                  <a:lnTo>
                    <a:pt x="125463" y="748030"/>
                  </a:lnTo>
                  <a:lnTo>
                    <a:pt x="120442" y="727710"/>
                  </a:lnTo>
                  <a:lnTo>
                    <a:pt x="117170" y="707390"/>
                  </a:lnTo>
                  <a:lnTo>
                    <a:pt x="115783" y="689610"/>
                  </a:lnTo>
                  <a:lnTo>
                    <a:pt x="115893" y="676910"/>
                  </a:lnTo>
                  <a:lnTo>
                    <a:pt x="115986" y="671830"/>
                  </a:lnTo>
                  <a:lnTo>
                    <a:pt x="118027" y="656590"/>
                  </a:lnTo>
                  <a:lnTo>
                    <a:pt x="118980" y="652780"/>
                  </a:lnTo>
                  <a:lnTo>
                    <a:pt x="111318" y="652780"/>
                  </a:lnTo>
                  <a:lnTo>
                    <a:pt x="103203" y="633730"/>
                  </a:lnTo>
                  <a:lnTo>
                    <a:pt x="93321" y="615950"/>
                  </a:lnTo>
                  <a:lnTo>
                    <a:pt x="81692" y="598170"/>
                  </a:lnTo>
                  <a:lnTo>
                    <a:pt x="68335" y="581660"/>
                  </a:lnTo>
                  <a:lnTo>
                    <a:pt x="73272" y="576580"/>
                  </a:lnTo>
                  <a:lnTo>
                    <a:pt x="63455" y="576580"/>
                  </a:lnTo>
                  <a:lnTo>
                    <a:pt x="61393" y="574040"/>
                  </a:lnTo>
                  <a:lnTo>
                    <a:pt x="57016" y="568960"/>
                  </a:lnTo>
                  <a:lnTo>
                    <a:pt x="60356" y="563880"/>
                  </a:lnTo>
                  <a:lnTo>
                    <a:pt x="51529" y="563880"/>
                  </a:lnTo>
                  <a:lnTo>
                    <a:pt x="50513" y="562610"/>
                  </a:lnTo>
                  <a:lnTo>
                    <a:pt x="49602" y="562610"/>
                  </a:lnTo>
                  <a:lnTo>
                    <a:pt x="48566" y="561340"/>
                  </a:lnTo>
                  <a:lnTo>
                    <a:pt x="48273" y="561340"/>
                  </a:lnTo>
                  <a:lnTo>
                    <a:pt x="48377" y="554990"/>
                  </a:lnTo>
                  <a:lnTo>
                    <a:pt x="41372" y="554990"/>
                  </a:lnTo>
                  <a:lnTo>
                    <a:pt x="32849" y="547370"/>
                  </a:lnTo>
                  <a:lnTo>
                    <a:pt x="28409" y="543560"/>
                  </a:lnTo>
                  <a:lnTo>
                    <a:pt x="23067" y="539750"/>
                  </a:lnTo>
                  <a:lnTo>
                    <a:pt x="19411" y="537210"/>
                  </a:lnTo>
                  <a:close/>
                </a:path>
                <a:path w="973455" h="980440">
                  <a:moveTo>
                    <a:pt x="151882" y="717550"/>
                  </a:moveTo>
                  <a:lnTo>
                    <a:pt x="144238" y="717550"/>
                  </a:lnTo>
                  <a:lnTo>
                    <a:pt x="147118" y="727710"/>
                  </a:lnTo>
                  <a:lnTo>
                    <a:pt x="148626" y="731520"/>
                  </a:lnTo>
                  <a:lnTo>
                    <a:pt x="149589" y="734060"/>
                  </a:lnTo>
                  <a:lnTo>
                    <a:pt x="151631" y="740410"/>
                  </a:lnTo>
                  <a:lnTo>
                    <a:pt x="164147" y="740410"/>
                  </a:lnTo>
                  <a:lnTo>
                    <a:pt x="165817" y="736600"/>
                  </a:lnTo>
                  <a:lnTo>
                    <a:pt x="157924" y="736600"/>
                  </a:lnTo>
                  <a:lnTo>
                    <a:pt x="157180" y="734060"/>
                  </a:lnTo>
                  <a:lnTo>
                    <a:pt x="156374" y="731520"/>
                  </a:lnTo>
                  <a:lnTo>
                    <a:pt x="155651" y="730250"/>
                  </a:lnTo>
                  <a:lnTo>
                    <a:pt x="154332" y="725170"/>
                  </a:lnTo>
                  <a:lnTo>
                    <a:pt x="151882" y="717550"/>
                  </a:lnTo>
                  <a:close/>
                </a:path>
                <a:path w="973455" h="980440">
                  <a:moveTo>
                    <a:pt x="169159" y="715010"/>
                  </a:moveTo>
                  <a:lnTo>
                    <a:pt x="167211" y="716280"/>
                  </a:lnTo>
                  <a:lnTo>
                    <a:pt x="166374" y="717550"/>
                  </a:lnTo>
                  <a:lnTo>
                    <a:pt x="164279" y="722630"/>
                  </a:lnTo>
                  <a:lnTo>
                    <a:pt x="161808" y="727710"/>
                  </a:lnTo>
                  <a:lnTo>
                    <a:pt x="159201" y="734060"/>
                  </a:lnTo>
                  <a:lnTo>
                    <a:pt x="158531" y="735330"/>
                  </a:lnTo>
                  <a:lnTo>
                    <a:pt x="157924" y="736600"/>
                  </a:lnTo>
                  <a:lnTo>
                    <a:pt x="165817" y="736600"/>
                  </a:lnTo>
                  <a:lnTo>
                    <a:pt x="166374" y="735330"/>
                  </a:lnTo>
                  <a:lnTo>
                    <a:pt x="168824" y="730250"/>
                  </a:lnTo>
                  <a:lnTo>
                    <a:pt x="170845" y="725170"/>
                  </a:lnTo>
                  <a:lnTo>
                    <a:pt x="173766" y="718820"/>
                  </a:lnTo>
                  <a:lnTo>
                    <a:pt x="172960" y="716280"/>
                  </a:lnTo>
                  <a:lnTo>
                    <a:pt x="171274" y="716280"/>
                  </a:lnTo>
                  <a:lnTo>
                    <a:pt x="169159" y="715010"/>
                  </a:lnTo>
                  <a:close/>
                </a:path>
                <a:path w="973455" h="980440">
                  <a:moveTo>
                    <a:pt x="846625" y="711200"/>
                  </a:moveTo>
                  <a:lnTo>
                    <a:pt x="844154" y="711200"/>
                  </a:lnTo>
                  <a:lnTo>
                    <a:pt x="842918" y="712470"/>
                  </a:lnTo>
                  <a:lnTo>
                    <a:pt x="838416" y="717550"/>
                  </a:lnTo>
                  <a:lnTo>
                    <a:pt x="833474" y="722630"/>
                  </a:lnTo>
                  <a:lnTo>
                    <a:pt x="828804" y="726440"/>
                  </a:lnTo>
                  <a:lnTo>
                    <a:pt x="827076" y="727710"/>
                  </a:lnTo>
                  <a:lnTo>
                    <a:pt x="823390" y="730250"/>
                  </a:lnTo>
                  <a:lnTo>
                    <a:pt x="835940" y="730250"/>
                  </a:lnTo>
                  <a:lnTo>
                    <a:pt x="848238" y="717550"/>
                  </a:lnTo>
                  <a:lnTo>
                    <a:pt x="849547" y="716280"/>
                  </a:lnTo>
                  <a:lnTo>
                    <a:pt x="849547" y="713740"/>
                  </a:lnTo>
                  <a:lnTo>
                    <a:pt x="847861" y="712470"/>
                  </a:lnTo>
                  <a:lnTo>
                    <a:pt x="846625" y="711200"/>
                  </a:lnTo>
                  <a:close/>
                </a:path>
                <a:path w="973455" h="980440">
                  <a:moveTo>
                    <a:pt x="812825" y="673100"/>
                  </a:moveTo>
                  <a:lnTo>
                    <a:pt x="810825" y="674370"/>
                  </a:lnTo>
                  <a:lnTo>
                    <a:pt x="808689" y="674370"/>
                  </a:lnTo>
                  <a:lnTo>
                    <a:pt x="807883" y="676910"/>
                  </a:lnTo>
                  <a:lnTo>
                    <a:pt x="822940" y="701040"/>
                  </a:lnTo>
                  <a:lnTo>
                    <a:pt x="821490" y="708660"/>
                  </a:lnTo>
                  <a:lnTo>
                    <a:pt x="819876" y="715010"/>
                  </a:lnTo>
                  <a:lnTo>
                    <a:pt x="818103" y="722630"/>
                  </a:lnTo>
                  <a:lnTo>
                    <a:pt x="816176" y="728980"/>
                  </a:lnTo>
                  <a:lnTo>
                    <a:pt x="823761" y="728980"/>
                  </a:lnTo>
                  <a:lnTo>
                    <a:pt x="825243" y="723900"/>
                  </a:lnTo>
                  <a:lnTo>
                    <a:pt x="826965" y="716280"/>
                  </a:lnTo>
                  <a:lnTo>
                    <a:pt x="828575" y="709930"/>
                  </a:lnTo>
                  <a:lnTo>
                    <a:pt x="830092" y="702310"/>
                  </a:lnTo>
                  <a:lnTo>
                    <a:pt x="832647" y="701040"/>
                  </a:lnTo>
                  <a:lnTo>
                    <a:pt x="835725" y="699770"/>
                  </a:lnTo>
                  <a:lnTo>
                    <a:pt x="838782" y="697230"/>
                  </a:lnTo>
                  <a:lnTo>
                    <a:pt x="843739" y="692150"/>
                  </a:lnTo>
                  <a:lnTo>
                    <a:pt x="824553" y="692150"/>
                  </a:lnTo>
                  <a:lnTo>
                    <a:pt x="823526" y="690880"/>
                  </a:lnTo>
                  <a:lnTo>
                    <a:pt x="822511" y="690880"/>
                  </a:lnTo>
                  <a:lnTo>
                    <a:pt x="821474" y="688340"/>
                  </a:lnTo>
                  <a:lnTo>
                    <a:pt x="819453" y="684530"/>
                  </a:lnTo>
                  <a:lnTo>
                    <a:pt x="817370" y="680720"/>
                  </a:lnTo>
                  <a:lnTo>
                    <a:pt x="815349" y="676910"/>
                  </a:lnTo>
                  <a:lnTo>
                    <a:pt x="814898" y="674370"/>
                  </a:lnTo>
                  <a:lnTo>
                    <a:pt x="812825" y="673100"/>
                  </a:lnTo>
                  <a:close/>
                </a:path>
                <a:path w="973455" h="980440">
                  <a:moveTo>
                    <a:pt x="973449" y="508000"/>
                  </a:moveTo>
                  <a:lnTo>
                    <a:pt x="966192" y="508000"/>
                  </a:lnTo>
                  <a:lnTo>
                    <a:pt x="966260" y="509270"/>
                  </a:lnTo>
                  <a:lnTo>
                    <a:pt x="966344" y="521970"/>
                  </a:lnTo>
                  <a:lnTo>
                    <a:pt x="966077" y="525780"/>
                  </a:lnTo>
                  <a:lnTo>
                    <a:pt x="965983" y="532130"/>
                  </a:lnTo>
                  <a:lnTo>
                    <a:pt x="964579" y="551180"/>
                  </a:lnTo>
                  <a:lnTo>
                    <a:pt x="959424" y="590550"/>
                  </a:lnTo>
                  <a:lnTo>
                    <a:pt x="938652" y="650240"/>
                  </a:lnTo>
                  <a:lnTo>
                    <a:pt x="919749" y="687070"/>
                  </a:lnTo>
                  <a:lnTo>
                    <a:pt x="888564" y="715010"/>
                  </a:lnTo>
                  <a:lnTo>
                    <a:pt x="866625" y="726440"/>
                  </a:lnTo>
                  <a:lnTo>
                    <a:pt x="884604" y="726440"/>
                  </a:lnTo>
                  <a:lnTo>
                    <a:pt x="915408" y="702310"/>
                  </a:lnTo>
                  <a:lnTo>
                    <a:pt x="944881" y="651510"/>
                  </a:lnTo>
                  <a:lnTo>
                    <a:pt x="963941" y="608330"/>
                  </a:lnTo>
                  <a:lnTo>
                    <a:pt x="971468" y="553720"/>
                  </a:lnTo>
                  <a:lnTo>
                    <a:pt x="973040" y="530860"/>
                  </a:lnTo>
                  <a:lnTo>
                    <a:pt x="973346" y="527050"/>
                  </a:lnTo>
                  <a:lnTo>
                    <a:pt x="973449" y="508000"/>
                  </a:lnTo>
                  <a:close/>
                </a:path>
                <a:path w="973455" h="980440">
                  <a:moveTo>
                    <a:pt x="126804" y="698500"/>
                  </a:moveTo>
                  <a:lnTo>
                    <a:pt x="124773" y="699770"/>
                  </a:lnTo>
                  <a:lnTo>
                    <a:pt x="123474" y="701040"/>
                  </a:lnTo>
                  <a:lnTo>
                    <a:pt x="121831" y="702310"/>
                  </a:lnTo>
                  <a:lnTo>
                    <a:pt x="122270" y="704850"/>
                  </a:lnTo>
                  <a:lnTo>
                    <a:pt x="123914" y="706120"/>
                  </a:lnTo>
                  <a:lnTo>
                    <a:pt x="129254" y="709930"/>
                  </a:lnTo>
                  <a:lnTo>
                    <a:pt x="135526" y="713740"/>
                  </a:lnTo>
                  <a:lnTo>
                    <a:pt x="141233" y="717550"/>
                  </a:lnTo>
                  <a:lnTo>
                    <a:pt x="152604" y="717550"/>
                  </a:lnTo>
                  <a:lnTo>
                    <a:pt x="152688" y="716280"/>
                  </a:lnTo>
                  <a:lnTo>
                    <a:pt x="153138" y="713740"/>
                  </a:lnTo>
                  <a:lnTo>
                    <a:pt x="153976" y="709930"/>
                  </a:lnTo>
                  <a:lnTo>
                    <a:pt x="154391" y="708660"/>
                  </a:lnTo>
                  <a:lnTo>
                    <a:pt x="141610" y="708660"/>
                  </a:lnTo>
                  <a:lnTo>
                    <a:pt x="137369" y="706120"/>
                  </a:lnTo>
                  <a:lnTo>
                    <a:pt x="132961" y="703580"/>
                  </a:lnTo>
                  <a:lnTo>
                    <a:pt x="128417" y="699770"/>
                  </a:lnTo>
                  <a:lnTo>
                    <a:pt x="126804" y="698500"/>
                  </a:lnTo>
                  <a:close/>
                </a:path>
                <a:path w="973455" h="980440">
                  <a:moveTo>
                    <a:pt x="137547" y="670560"/>
                  </a:moveTo>
                  <a:lnTo>
                    <a:pt x="135882" y="670560"/>
                  </a:lnTo>
                  <a:lnTo>
                    <a:pt x="133862" y="671830"/>
                  </a:lnTo>
                  <a:lnTo>
                    <a:pt x="132553" y="673100"/>
                  </a:lnTo>
                  <a:lnTo>
                    <a:pt x="136998" y="692150"/>
                  </a:lnTo>
                  <a:lnTo>
                    <a:pt x="139233" y="701040"/>
                  </a:lnTo>
                  <a:lnTo>
                    <a:pt x="141610" y="708660"/>
                  </a:lnTo>
                  <a:lnTo>
                    <a:pt x="154391" y="708660"/>
                  </a:lnTo>
                  <a:lnTo>
                    <a:pt x="155222" y="706120"/>
                  </a:lnTo>
                  <a:lnTo>
                    <a:pt x="155884" y="704850"/>
                  </a:lnTo>
                  <a:lnTo>
                    <a:pt x="148133" y="704850"/>
                  </a:lnTo>
                  <a:lnTo>
                    <a:pt x="145906" y="697230"/>
                  </a:lnTo>
                  <a:lnTo>
                    <a:pt x="143791" y="689610"/>
                  </a:lnTo>
                  <a:lnTo>
                    <a:pt x="141805" y="681990"/>
                  </a:lnTo>
                  <a:lnTo>
                    <a:pt x="139966" y="673100"/>
                  </a:lnTo>
                  <a:lnTo>
                    <a:pt x="139568" y="671830"/>
                  </a:lnTo>
                  <a:lnTo>
                    <a:pt x="137547" y="670560"/>
                  </a:lnTo>
                  <a:close/>
                </a:path>
                <a:path w="973455" h="980440">
                  <a:moveTo>
                    <a:pt x="158939" y="689610"/>
                  </a:moveTo>
                  <a:lnTo>
                    <a:pt x="156866" y="689610"/>
                  </a:lnTo>
                  <a:lnTo>
                    <a:pt x="155651" y="692150"/>
                  </a:lnTo>
                  <a:lnTo>
                    <a:pt x="152332" y="695960"/>
                  </a:lnTo>
                  <a:lnTo>
                    <a:pt x="150301" y="699770"/>
                  </a:lnTo>
                  <a:lnTo>
                    <a:pt x="148626" y="703580"/>
                  </a:lnTo>
                  <a:lnTo>
                    <a:pt x="148406" y="704850"/>
                  </a:lnTo>
                  <a:lnTo>
                    <a:pt x="155884" y="704850"/>
                  </a:lnTo>
                  <a:lnTo>
                    <a:pt x="158531" y="699770"/>
                  </a:lnTo>
                  <a:lnTo>
                    <a:pt x="160960" y="695960"/>
                  </a:lnTo>
                  <a:lnTo>
                    <a:pt x="162217" y="694690"/>
                  </a:lnTo>
                  <a:lnTo>
                    <a:pt x="162217" y="692150"/>
                  </a:lnTo>
                  <a:lnTo>
                    <a:pt x="160552" y="690880"/>
                  </a:lnTo>
                  <a:lnTo>
                    <a:pt x="158939" y="689610"/>
                  </a:lnTo>
                  <a:close/>
                </a:path>
                <a:path w="973455" h="980440">
                  <a:moveTo>
                    <a:pt x="835924" y="645160"/>
                  </a:moveTo>
                  <a:lnTo>
                    <a:pt x="831809" y="645160"/>
                  </a:lnTo>
                  <a:lnTo>
                    <a:pt x="830134" y="646430"/>
                  </a:lnTo>
                  <a:lnTo>
                    <a:pt x="829725" y="648970"/>
                  </a:lnTo>
                  <a:lnTo>
                    <a:pt x="828865" y="660400"/>
                  </a:lnTo>
                  <a:lnTo>
                    <a:pt x="827724" y="670560"/>
                  </a:lnTo>
                  <a:lnTo>
                    <a:pt x="826290" y="681990"/>
                  </a:lnTo>
                  <a:lnTo>
                    <a:pt x="824553" y="692150"/>
                  </a:lnTo>
                  <a:lnTo>
                    <a:pt x="831882" y="692150"/>
                  </a:lnTo>
                  <a:lnTo>
                    <a:pt x="837013" y="650240"/>
                  </a:lnTo>
                  <a:lnTo>
                    <a:pt x="837118" y="647700"/>
                  </a:lnTo>
                  <a:lnTo>
                    <a:pt x="835924" y="645160"/>
                  </a:lnTo>
                  <a:close/>
                </a:path>
                <a:path w="973455" h="980440">
                  <a:moveTo>
                    <a:pt x="848688" y="678180"/>
                  </a:moveTo>
                  <a:lnTo>
                    <a:pt x="846217" y="678180"/>
                  </a:lnTo>
                  <a:lnTo>
                    <a:pt x="844960" y="680720"/>
                  </a:lnTo>
                  <a:lnTo>
                    <a:pt x="840898" y="684530"/>
                  </a:lnTo>
                  <a:lnTo>
                    <a:pt x="837118" y="688340"/>
                  </a:lnTo>
                  <a:lnTo>
                    <a:pt x="833840" y="690880"/>
                  </a:lnTo>
                  <a:lnTo>
                    <a:pt x="833170" y="692150"/>
                  </a:lnTo>
                  <a:lnTo>
                    <a:pt x="843739" y="692150"/>
                  </a:lnTo>
                  <a:lnTo>
                    <a:pt x="846217" y="689610"/>
                  </a:lnTo>
                  <a:lnTo>
                    <a:pt x="850353" y="684530"/>
                  </a:lnTo>
                  <a:lnTo>
                    <a:pt x="851588" y="683260"/>
                  </a:lnTo>
                  <a:lnTo>
                    <a:pt x="851588" y="681990"/>
                  </a:lnTo>
                  <a:lnTo>
                    <a:pt x="849903" y="679450"/>
                  </a:lnTo>
                  <a:lnTo>
                    <a:pt x="848688" y="678180"/>
                  </a:lnTo>
                  <a:close/>
                </a:path>
                <a:path w="973455" h="980440">
                  <a:moveTo>
                    <a:pt x="130092" y="614680"/>
                  </a:moveTo>
                  <a:lnTo>
                    <a:pt x="125946" y="614680"/>
                  </a:lnTo>
                  <a:lnTo>
                    <a:pt x="124773" y="617220"/>
                  </a:lnTo>
                  <a:lnTo>
                    <a:pt x="120412" y="624840"/>
                  </a:lnTo>
                  <a:lnTo>
                    <a:pt x="116734" y="633730"/>
                  </a:lnTo>
                  <a:lnTo>
                    <a:pt x="113712" y="642620"/>
                  </a:lnTo>
                  <a:lnTo>
                    <a:pt x="111318" y="652780"/>
                  </a:lnTo>
                  <a:lnTo>
                    <a:pt x="118980" y="652780"/>
                  </a:lnTo>
                  <a:lnTo>
                    <a:pt x="121839" y="641350"/>
                  </a:lnTo>
                  <a:lnTo>
                    <a:pt x="127453" y="627380"/>
                  </a:lnTo>
                  <a:lnTo>
                    <a:pt x="135569" y="627380"/>
                  </a:lnTo>
                  <a:lnTo>
                    <a:pt x="131349" y="617220"/>
                  </a:lnTo>
                  <a:lnTo>
                    <a:pt x="130092" y="614680"/>
                  </a:lnTo>
                  <a:close/>
                </a:path>
                <a:path w="973455" h="980440">
                  <a:moveTo>
                    <a:pt x="823139" y="360680"/>
                  </a:moveTo>
                  <a:lnTo>
                    <a:pt x="819820" y="360680"/>
                  </a:lnTo>
                  <a:lnTo>
                    <a:pt x="818647" y="363220"/>
                  </a:lnTo>
                  <a:lnTo>
                    <a:pt x="810960" y="391160"/>
                  </a:lnTo>
                  <a:lnTo>
                    <a:pt x="806857" y="415290"/>
                  </a:lnTo>
                  <a:lnTo>
                    <a:pt x="806075" y="439420"/>
                  </a:lnTo>
                  <a:lnTo>
                    <a:pt x="808354" y="461010"/>
                  </a:lnTo>
                  <a:lnTo>
                    <a:pt x="821197" y="500380"/>
                  </a:lnTo>
                  <a:lnTo>
                    <a:pt x="843337" y="533400"/>
                  </a:lnTo>
                  <a:lnTo>
                    <a:pt x="874539" y="560070"/>
                  </a:lnTo>
                  <a:lnTo>
                    <a:pt x="879883" y="563880"/>
                  </a:lnTo>
                  <a:lnTo>
                    <a:pt x="885158" y="568960"/>
                  </a:lnTo>
                  <a:lnTo>
                    <a:pt x="865190" y="610870"/>
                  </a:lnTo>
                  <a:lnTo>
                    <a:pt x="862667" y="618490"/>
                  </a:lnTo>
                  <a:lnTo>
                    <a:pt x="861452" y="623570"/>
                  </a:lnTo>
                  <a:lnTo>
                    <a:pt x="860353" y="628650"/>
                  </a:lnTo>
                  <a:lnTo>
                    <a:pt x="859316" y="633730"/>
                  </a:lnTo>
                  <a:lnTo>
                    <a:pt x="866877" y="633730"/>
                  </a:lnTo>
                  <a:lnTo>
                    <a:pt x="869661" y="621030"/>
                  </a:lnTo>
                  <a:lnTo>
                    <a:pt x="872164" y="613410"/>
                  </a:lnTo>
                  <a:lnTo>
                    <a:pt x="895324" y="566420"/>
                  </a:lnTo>
                  <a:lnTo>
                    <a:pt x="898363" y="562610"/>
                  </a:lnTo>
                  <a:lnTo>
                    <a:pt x="889409" y="562610"/>
                  </a:lnTo>
                  <a:lnTo>
                    <a:pt x="879025" y="553720"/>
                  </a:lnTo>
                  <a:lnTo>
                    <a:pt x="868467" y="546100"/>
                  </a:lnTo>
                  <a:lnTo>
                    <a:pt x="863569" y="541020"/>
                  </a:lnTo>
                  <a:lnTo>
                    <a:pt x="827694" y="496570"/>
                  </a:lnTo>
                  <a:lnTo>
                    <a:pt x="815349" y="459740"/>
                  </a:lnTo>
                  <a:lnTo>
                    <a:pt x="813482" y="440690"/>
                  </a:lnTo>
                  <a:lnTo>
                    <a:pt x="813579" y="431800"/>
                  </a:lnTo>
                  <a:lnTo>
                    <a:pt x="813948" y="419100"/>
                  </a:lnTo>
                  <a:lnTo>
                    <a:pt x="817307" y="396240"/>
                  </a:lnTo>
                  <a:lnTo>
                    <a:pt x="823621" y="372110"/>
                  </a:lnTo>
                  <a:lnTo>
                    <a:pt x="833279" y="372110"/>
                  </a:lnTo>
                  <a:lnTo>
                    <a:pt x="830921" y="369570"/>
                  </a:lnTo>
                  <a:lnTo>
                    <a:pt x="825212" y="363220"/>
                  </a:lnTo>
                  <a:lnTo>
                    <a:pt x="823139" y="360680"/>
                  </a:lnTo>
                  <a:close/>
                </a:path>
                <a:path w="973455" h="980440">
                  <a:moveTo>
                    <a:pt x="137966" y="382270"/>
                  </a:moveTo>
                  <a:lnTo>
                    <a:pt x="130710" y="382270"/>
                  </a:lnTo>
                  <a:lnTo>
                    <a:pt x="135389" y="407670"/>
                  </a:lnTo>
                  <a:lnTo>
                    <a:pt x="136418" y="434340"/>
                  </a:lnTo>
                  <a:lnTo>
                    <a:pt x="127589" y="483870"/>
                  </a:lnTo>
                  <a:lnTo>
                    <a:pt x="102979" y="530860"/>
                  </a:lnTo>
                  <a:lnTo>
                    <a:pt x="63455" y="576580"/>
                  </a:lnTo>
                  <a:lnTo>
                    <a:pt x="73272" y="576580"/>
                  </a:lnTo>
                  <a:lnTo>
                    <a:pt x="109022" y="534670"/>
                  </a:lnTo>
                  <a:lnTo>
                    <a:pt x="134270" y="485140"/>
                  </a:lnTo>
                  <a:lnTo>
                    <a:pt x="143666" y="433070"/>
                  </a:lnTo>
                  <a:lnTo>
                    <a:pt x="143586" y="427990"/>
                  </a:lnTo>
                  <a:lnTo>
                    <a:pt x="142310" y="403860"/>
                  </a:lnTo>
                  <a:lnTo>
                    <a:pt x="137966" y="382270"/>
                  </a:lnTo>
                  <a:close/>
                </a:path>
                <a:path w="973455" h="980440">
                  <a:moveTo>
                    <a:pt x="118982" y="412750"/>
                  </a:moveTo>
                  <a:lnTo>
                    <a:pt x="117338" y="412750"/>
                  </a:lnTo>
                  <a:lnTo>
                    <a:pt x="115255" y="414020"/>
                  </a:lnTo>
                  <a:lnTo>
                    <a:pt x="114417" y="415290"/>
                  </a:lnTo>
                  <a:lnTo>
                    <a:pt x="112816" y="421640"/>
                  </a:lnTo>
                  <a:lnTo>
                    <a:pt x="111090" y="427990"/>
                  </a:lnTo>
                  <a:lnTo>
                    <a:pt x="109281" y="434340"/>
                  </a:lnTo>
                  <a:lnTo>
                    <a:pt x="107433" y="440690"/>
                  </a:lnTo>
                  <a:lnTo>
                    <a:pt x="104606" y="448310"/>
                  </a:lnTo>
                  <a:lnTo>
                    <a:pt x="102082" y="455930"/>
                  </a:lnTo>
                  <a:lnTo>
                    <a:pt x="88189" y="492760"/>
                  </a:lnTo>
                  <a:lnTo>
                    <a:pt x="64177" y="542290"/>
                  </a:lnTo>
                  <a:lnTo>
                    <a:pt x="51529" y="563880"/>
                  </a:lnTo>
                  <a:lnTo>
                    <a:pt x="60356" y="563880"/>
                  </a:lnTo>
                  <a:lnTo>
                    <a:pt x="61191" y="562610"/>
                  </a:lnTo>
                  <a:lnTo>
                    <a:pt x="69521" y="547370"/>
                  </a:lnTo>
                  <a:lnTo>
                    <a:pt x="73643" y="539750"/>
                  </a:lnTo>
                  <a:lnTo>
                    <a:pt x="78219" y="537210"/>
                  </a:lnTo>
                  <a:lnTo>
                    <a:pt x="78628" y="537210"/>
                  </a:lnTo>
                  <a:lnTo>
                    <a:pt x="83978" y="533400"/>
                  </a:lnTo>
                  <a:lnTo>
                    <a:pt x="89727" y="530860"/>
                  </a:lnTo>
                  <a:lnTo>
                    <a:pt x="93294" y="528320"/>
                  </a:lnTo>
                  <a:lnTo>
                    <a:pt x="79936" y="528320"/>
                  </a:lnTo>
                  <a:lnTo>
                    <a:pt x="82713" y="521970"/>
                  </a:lnTo>
                  <a:lnTo>
                    <a:pt x="85455" y="516890"/>
                  </a:lnTo>
                  <a:lnTo>
                    <a:pt x="90847" y="504190"/>
                  </a:lnTo>
                  <a:lnTo>
                    <a:pt x="98062" y="499110"/>
                  </a:lnTo>
                  <a:lnTo>
                    <a:pt x="101276" y="496570"/>
                  </a:lnTo>
                  <a:lnTo>
                    <a:pt x="104983" y="495300"/>
                  </a:lnTo>
                  <a:lnTo>
                    <a:pt x="108239" y="494030"/>
                  </a:lnTo>
                  <a:lnTo>
                    <a:pt x="111611" y="492760"/>
                  </a:lnTo>
                  <a:lnTo>
                    <a:pt x="96135" y="492760"/>
                  </a:lnTo>
                  <a:lnTo>
                    <a:pt x="98533" y="486410"/>
                  </a:lnTo>
                  <a:lnTo>
                    <a:pt x="100847" y="480060"/>
                  </a:lnTo>
                  <a:lnTo>
                    <a:pt x="103182" y="474980"/>
                  </a:lnTo>
                  <a:lnTo>
                    <a:pt x="103349" y="474980"/>
                  </a:lnTo>
                  <a:lnTo>
                    <a:pt x="105412" y="472440"/>
                  </a:lnTo>
                  <a:lnTo>
                    <a:pt x="107883" y="469900"/>
                  </a:lnTo>
                  <a:lnTo>
                    <a:pt x="111192" y="467360"/>
                  </a:lnTo>
                  <a:lnTo>
                    <a:pt x="114878" y="466090"/>
                  </a:lnTo>
                  <a:lnTo>
                    <a:pt x="118574" y="463550"/>
                  </a:lnTo>
                  <a:lnTo>
                    <a:pt x="123097" y="461010"/>
                  </a:lnTo>
                  <a:lnTo>
                    <a:pt x="107978" y="461010"/>
                  </a:lnTo>
                  <a:lnTo>
                    <a:pt x="109946" y="455930"/>
                  </a:lnTo>
                  <a:lnTo>
                    <a:pt x="113726" y="444500"/>
                  </a:lnTo>
                  <a:lnTo>
                    <a:pt x="113998" y="443230"/>
                  </a:lnTo>
                  <a:lnTo>
                    <a:pt x="114417" y="443230"/>
                  </a:lnTo>
                  <a:lnTo>
                    <a:pt x="118574" y="438150"/>
                  </a:lnTo>
                  <a:lnTo>
                    <a:pt x="120647" y="436880"/>
                  </a:lnTo>
                  <a:lnTo>
                    <a:pt x="125139" y="433070"/>
                  </a:lnTo>
                  <a:lnTo>
                    <a:pt x="127966" y="431800"/>
                  </a:lnTo>
                  <a:lnTo>
                    <a:pt x="129610" y="430530"/>
                  </a:lnTo>
                  <a:lnTo>
                    <a:pt x="129851" y="429260"/>
                  </a:lnTo>
                  <a:lnTo>
                    <a:pt x="118448" y="429260"/>
                  </a:lnTo>
                  <a:lnTo>
                    <a:pt x="119611" y="425450"/>
                  </a:lnTo>
                  <a:lnTo>
                    <a:pt x="121831" y="417830"/>
                  </a:lnTo>
                  <a:lnTo>
                    <a:pt x="122270" y="415290"/>
                  </a:lnTo>
                  <a:lnTo>
                    <a:pt x="121056" y="414020"/>
                  </a:lnTo>
                  <a:lnTo>
                    <a:pt x="118982" y="412750"/>
                  </a:lnTo>
                  <a:close/>
                </a:path>
                <a:path w="973455" h="980440">
                  <a:moveTo>
                    <a:pt x="845819" y="492760"/>
                  </a:moveTo>
                  <a:lnTo>
                    <a:pt x="843746" y="494030"/>
                  </a:lnTo>
                  <a:lnTo>
                    <a:pt x="841254" y="496570"/>
                  </a:lnTo>
                  <a:lnTo>
                    <a:pt x="841641" y="499110"/>
                  </a:lnTo>
                  <a:lnTo>
                    <a:pt x="843337" y="500380"/>
                  </a:lnTo>
                  <a:lnTo>
                    <a:pt x="851095" y="505460"/>
                  </a:lnTo>
                  <a:lnTo>
                    <a:pt x="862235" y="510540"/>
                  </a:lnTo>
                  <a:lnTo>
                    <a:pt x="873332" y="516890"/>
                  </a:lnTo>
                  <a:lnTo>
                    <a:pt x="880959" y="520700"/>
                  </a:lnTo>
                  <a:lnTo>
                    <a:pt x="885302" y="528320"/>
                  </a:lnTo>
                  <a:lnTo>
                    <a:pt x="889769" y="535940"/>
                  </a:lnTo>
                  <a:lnTo>
                    <a:pt x="894360" y="543560"/>
                  </a:lnTo>
                  <a:lnTo>
                    <a:pt x="899074" y="549910"/>
                  </a:lnTo>
                  <a:lnTo>
                    <a:pt x="895650" y="553720"/>
                  </a:lnTo>
                  <a:lnTo>
                    <a:pt x="892488" y="558800"/>
                  </a:lnTo>
                  <a:lnTo>
                    <a:pt x="889409" y="562610"/>
                  </a:lnTo>
                  <a:lnTo>
                    <a:pt x="898363" y="562610"/>
                  </a:lnTo>
                  <a:lnTo>
                    <a:pt x="906467" y="552450"/>
                  </a:lnTo>
                  <a:lnTo>
                    <a:pt x="914163" y="544830"/>
                  </a:lnTo>
                  <a:lnTo>
                    <a:pt x="904079" y="544830"/>
                  </a:lnTo>
                  <a:lnTo>
                    <a:pt x="899812" y="538480"/>
                  </a:lnTo>
                  <a:lnTo>
                    <a:pt x="895633" y="530860"/>
                  </a:lnTo>
                  <a:lnTo>
                    <a:pt x="891538" y="524510"/>
                  </a:lnTo>
                  <a:lnTo>
                    <a:pt x="887524" y="516890"/>
                  </a:lnTo>
                  <a:lnTo>
                    <a:pt x="888976" y="513080"/>
                  </a:lnTo>
                  <a:lnTo>
                    <a:pt x="889479" y="510540"/>
                  </a:lnTo>
                  <a:lnTo>
                    <a:pt x="874886" y="510540"/>
                  </a:lnTo>
                  <a:lnTo>
                    <a:pt x="870213" y="508000"/>
                  </a:lnTo>
                  <a:lnTo>
                    <a:pt x="862360" y="502920"/>
                  </a:lnTo>
                  <a:lnTo>
                    <a:pt x="853906" y="497840"/>
                  </a:lnTo>
                  <a:lnTo>
                    <a:pt x="847431" y="494030"/>
                  </a:lnTo>
                  <a:lnTo>
                    <a:pt x="845819" y="492760"/>
                  </a:lnTo>
                  <a:close/>
                </a:path>
                <a:path w="973455" h="980440">
                  <a:moveTo>
                    <a:pt x="47749" y="271780"/>
                  </a:moveTo>
                  <a:lnTo>
                    <a:pt x="46545" y="274320"/>
                  </a:lnTo>
                  <a:lnTo>
                    <a:pt x="36747" y="292100"/>
                  </a:lnTo>
                  <a:lnTo>
                    <a:pt x="29069" y="308610"/>
                  </a:lnTo>
                  <a:lnTo>
                    <a:pt x="22703" y="325120"/>
                  </a:lnTo>
                  <a:lnTo>
                    <a:pt x="16839" y="341630"/>
                  </a:lnTo>
                  <a:lnTo>
                    <a:pt x="14236" y="347980"/>
                  </a:lnTo>
                  <a:lnTo>
                    <a:pt x="7844" y="365760"/>
                  </a:lnTo>
                  <a:lnTo>
                    <a:pt x="2977" y="411480"/>
                  </a:lnTo>
                  <a:lnTo>
                    <a:pt x="9808" y="455930"/>
                  </a:lnTo>
                  <a:lnTo>
                    <a:pt x="23376" y="495300"/>
                  </a:lnTo>
                  <a:lnTo>
                    <a:pt x="38723" y="529590"/>
                  </a:lnTo>
                  <a:lnTo>
                    <a:pt x="39665" y="532130"/>
                  </a:lnTo>
                  <a:lnTo>
                    <a:pt x="40880" y="534670"/>
                  </a:lnTo>
                  <a:lnTo>
                    <a:pt x="41592" y="535940"/>
                  </a:lnTo>
                  <a:lnTo>
                    <a:pt x="41519" y="552450"/>
                  </a:lnTo>
                  <a:lnTo>
                    <a:pt x="41372" y="554990"/>
                  </a:lnTo>
                  <a:lnTo>
                    <a:pt x="48377" y="554990"/>
                  </a:lnTo>
                  <a:lnTo>
                    <a:pt x="48566" y="543560"/>
                  </a:lnTo>
                  <a:lnTo>
                    <a:pt x="48964" y="535940"/>
                  </a:lnTo>
                  <a:lnTo>
                    <a:pt x="53427" y="528320"/>
                  </a:lnTo>
                  <a:lnTo>
                    <a:pt x="54049" y="527050"/>
                  </a:lnTo>
                  <a:lnTo>
                    <a:pt x="45571" y="527050"/>
                  </a:lnTo>
                  <a:lnTo>
                    <a:pt x="38499" y="510540"/>
                  </a:lnTo>
                  <a:lnTo>
                    <a:pt x="24188" y="469900"/>
                  </a:lnTo>
                  <a:lnTo>
                    <a:pt x="12851" y="417830"/>
                  </a:lnTo>
                  <a:lnTo>
                    <a:pt x="14703" y="367030"/>
                  </a:lnTo>
                  <a:lnTo>
                    <a:pt x="17203" y="361950"/>
                  </a:lnTo>
                  <a:lnTo>
                    <a:pt x="19449" y="355600"/>
                  </a:lnTo>
                  <a:lnTo>
                    <a:pt x="21534" y="349250"/>
                  </a:lnTo>
                  <a:lnTo>
                    <a:pt x="23446" y="344170"/>
                  </a:lnTo>
                  <a:lnTo>
                    <a:pt x="28801" y="328930"/>
                  </a:lnTo>
                  <a:lnTo>
                    <a:pt x="34480" y="313690"/>
                  </a:lnTo>
                  <a:lnTo>
                    <a:pt x="41066" y="299720"/>
                  </a:lnTo>
                  <a:lnTo>
                    <a:pt x="49142" y="284480"/>
                  </a:lnTo>
                  <a:lnTo>
                    <a:pt x="57019" y="284480"/>
                  </a:lnTo>
                  <a:lnTo>
                    <a:pt x="52660" y="275590"/>
                  </a:lnTo>
                  <a:lnTo>
                    <a:pt x="51435" y="273050"/>
                  </a:lnTo>
                  <a:lnTo>
                    <a:pt x="47749" y="271780"/>
                  </a:lnTo>
                  <a:close/>
                </a:path>
                <a:path w="973455" h="980440">
                  <a:moveTo>
                    <a:pt x="833279" y="372110"/>
                  </a:moveTo>
                  <a:lnTo>
                    <a:pt x="823621" y="372110"/>
                  </a:lnTo>
                  <a:lnTo>
                    <a:pt x="828415" y="378460"/>
                  </a:lnTo>
                  <a:lnTo>
                    <a:pt x="833306" y="383540"/>
                  </a:lnTo>
                  <a:lnTo>
                    <a:pt x="838283" y="388620"/>
                  </a:lnTo>
                  <a:lnTo>
                    <a:pt x="843337" y="394970"/>
                  </a:lnTo>
                  <a:lnTo>
                    <a:pt x="847734" y="400050"/>
                  </a:lnTo>
                  <a:lnTo>
                    <a:pt x="852058" y="403860"/>
                  </a:lnTo>
                  <a:lnTo>
                    <a:pt x="856326" y="408940"/>
                  </a:lnTo>
                  <a:lnTo>
                    <a:pt x="860551" y="414020"/>
                  </a:lnTo>
                  <a:lnTo>
                    <a:pt x="860897" y="415290"/>
                  </a:lnTo>
                  <a:lnTo>
                    <a:pt x="861923" y="415290"/>
                  </a:lnTo>
                  <a:lnTo>
                    <a:pt x="863724" y="417830"/>
                  </a:lnTo>
                  <a:lnTo>
                    <a:pt x="865452" y="420370"/>
                  </a:lnTo>
                  <a:lnTo>
                    <a:pt x="867211" y="421640"/>
                  </a:lnTo>
                  <a:lnTo>
                    <a:pt x="896363" y="464820"/>
                  </a:lnTo>
                  <a:lnTo>
                    <a:pt x="910502" y="506730"/>
                  </a:lnTo>
                  <a:lnTo>
                    <a:pt x="914309" y="534670"/>
                  </a:lnTo>
                  <a:lnTo>
                    <a:pt x="910686" y="537210"/>
                  </a:lnTo>
                  <a:lnTo>
                    <a:pt x="904079" y="544830"/>
                  </a:lnTo>
                  <a:lnTo>
                    <a:pt x="914163" y="544830"/>
                  </a:lnTo>
                  <a:lnTo>
                    <a:pt x="919293" y="539750"/>
                  </a:lnTo>
                  <a:lnTo>
                    <a:pt x="920487" y="539750"/>
                  </a:lnTo>
                  <a:lnTo>
                    <a:pt x="921387" y="538480"/>
                  </a:lnTo>
                  <a:lnTo>
                    <a:pt x="921722" y="537210"/>
                  </a:lnTo>
                  <a:lnTo>
                    <a:pt x="931600" y="529590"/>
                  </a:lnTo>
                  <a:lnTo>
                    <a:pt x="933382" y="528320"/>
                  </a:lnTo>
                  <a:lnTo>
                    <a:pt x="921272" y="528320"/>
                  </a:lnTo>
                  <a:lnTo>
                    <a:pt x="920233" y="520700"/>
                  </a:lnTo>
                  <a:lnTo>
                    <a:pt x="918915" y="511810"/>
                  </a:lnTo>
                  <a:lnTo>
                    <a:pt x="917257" y="502920"/>
                  </a:lnTo>
                  <a:lnTo>
                    <a:pt x="915199" y="495300"/>
                  </a:lnTo>
                  <a:lnTo>
                    <a:pt x="920625" y="486410"/>
                  </a:lnTo>
                  <a:lnTo>
                    <a:pt x="912686" y="486410"/>
                  </a:lnTo>
                  <a:lnTo>
                    <a:pt x="910529" y="480060"/>
                  </a:lnTo>
                  <a:lnTo>
                    <a:pt x="909199" y="476250"/>
                  </a:lnTo>
                  <a:lnTo>
                    <a:pt x="902877" y="461010"/>
                  </a:lnTo>
                  <a:lnTo>
                    <a:pt x="894803" y="447040"/>
                  </a:lnTo>
                  <a:lnTo>
                    <a:pt x="884799" y="431800"/>
                  </a:lnTo>
                  <a:lnTo>
                    <a:pt x="872687" y="417830"/>
                  </a:lnTo>
                  <a:lnTo>
                    <a:pt x="872959" y="417830"/>
                  </a:lnTo>
                  <a:lnTo>
                    <a:pt x="869347" y="412750"/>
                  </a:lnTo>
                  <a:lnTo>
                    <a:pt x="867525" y="411480"/>
                  </a:lnTo>
                  <a:lnTo>
                    <a:pt x="866674" y="401320"/>
                  </a:lnTo>
                  <a:lnTo>
                    <a:pt x="859431" y="401320"/>
                  </a:lnTo>
                  <a:lnTo>
                    <a:pt x="855787" y="397510"/>
                  </a:lnTo>
                  <a:lnTo>
                    <a:pt x="852279" y="393700"/>
                  </a:lnTo>
                  <a:lnTo>
                    <a:pt x="848688" y="389890"/>
                  </a:lnTo>
                  <a:lnTo>
                    <a:pt x="842779" y="383540"/>
                  </a:lnTo>
                  <a:lnTo>
                    <a:pt x="836817" y="375920"/>
                  </a:lnTo>
                  <a:lnTo>
                    <a:pt x="833279" y="372110"/>
                  </a:lnTo>
                  <a:close/>
                </a:path>
                <a:path w="973455" h="980440">
                  <a:moveTo>
                    <a:pt x="93057" y="519430"/>
                  </a:moveTo>
                  <a:lnTo>
                    <a:pt x="91413" y="520700"/>
                  </a:lnTo>
                  <a:lnTo>
                    <a:pt x="87287" y="523240"/>
                  </a:lnTo>
                  <a:lnTo>
                    <a:pt x="79936" y="528320"/>
                  </a:lnTo>
                  <a:lnTo>
                    <a:pt x="93294" y="528320"/>
                  </a:lnTo>
                  <a:lnTo>
                    <a:pt x="95077" y="527050"/>
                  </a:lnTo>
                  <a:lnTo>
                    <a:pt x="96721" y="525780"/>
                  </a:lnTo>
                  <a:lnTo>
                    <a:pt x="97182" y="523240"/>
                  </a:lnTo>
                  <a:lnTo>
                    <a:pt x="96355" y="521970"/>
                  </a:lnTo>
                  <a:lnTo>
                    <a:pt x="95077" y="520700"/>
                  </a:lnTo>
                  <a:lnTo>
                    <a:pt x="93057" y="519430"/>
                  </a:lnTo>
                  <a:close/>
                </a:path>
                <a:path w="973455" h="980440">
                  <a:moveTo>
                    <a:pt x="970171" y="499110"/>
                  </a:moveTo>
                  <a:lnTo>
                    <a:pt x="968098" y="499110"/>
                  </a:lnTo>
                  <a:lnTo>
                    <a:pt x="955117" y="505460"/>
                  </a:lnTo>
                  <a:lnTo>
                    <a:pt x="942993" y="513080"/>
                  </a:lnTo>
                  <a:lnTo>
                    <a:pt x="931715" y="520700"/>
                  </a:lnTo>
                  <a:lnTo>
                    <a:pt x="921272" y="528320"/>
                  </a:lnTo>
                  <a:lnTo>
                    <a:pt x="933382" y="528320"/>
                  </a:lnTo>
                  <a:lnTo>
                    <a:pt x="942296" y="521970"/>
                  </a:lnTo>
                  <a:lnTo>
                    <a:pt x="953824" y="514350"/>
                  </a:lnTo>
                  <a:lnTo>
                    <a:pt x="966192" y="508000"/>
                  </a:lnTo>
                  <a:lnTo>
                    <a:pt x="973449" y="508000"/>
                  </a:lnTo>
                  <a:lnTo>
                    <a:pt x="973449" y="506730"/>
                  </a:lnTo>
                  <a:lnTo>
                    <a:pt x="973040" y="502920"/>
                  </a:lnTo>
                  <a:lnTo>
                    <a:pt x="973040" y="500380"/>
                  </a:lnTo>
                  <a:lnTo>
                    <a:pt x="970171" y="499110"/>
                  </a:lnTo>
                  <a:close/>
                </a:path>
                <a:path w="973455" h="980440">
                  <a:moveTo>
                    <a:pt x="57019" y="284480"/>
                  </a:moveTo>
                  <a:lnTo>
                    <a:pt x="49142" y="284480"/>
                  </a:lnTo>
                  <a:lnTo>
                    <a:pt x="53114" y="293370"/>
                  </a:lnTo>
                  <a:lnTo>
                    <a:pt x="56776" y="300990"/>
                  </a:lnTo>
                  <a:lnTo>
                    <a:pt x="60190" y="309880"/>
                  </a:lnTo>
                  <a:lnTo>
                    <a:pt x="63413" y="317500"/>
                  </a:lnTo>
                  <a:lnTo>
                    <a:pt x="70777" y="340360"/>
                  </a:lnTo>
                  <a:lnTo>
                    <a:pt x="74489" y="353060"/>
                  </a:lnTo>
                  <a:lnTo>
                    <a:pt x="78219" y="367030"/>
                  </a:lnTo>
                  <a:lnTo>
                    <a:pt x="78690" y="372110"/>
                  </a:lnTo>
                  <a:lnTo>
                    <a:pt x="80293" y="382270"/>
                  </a:lnTo>
                  <a:lnTo>
                    <a:pt x="82695" y="405130"/>
                  </a:lnTo>
                  <a:lnTo>
                    <a:pt x="83213" y="426720"/>
                  </a:lnTo>
                  <a:lnTo>
                    <a:pt x="80100" y="449580"/>
                  </a:lnTo>
                  <a:lnTo>
                    <a:pt x="71612" y="471170"/>
                  </a:lnTo>
                  <a:lnTo>
                    <a:pt x="66814" y="481330"/>
                  </a:lnTo>
                  <a:lnTo>
                    <a:pt x="63974" y="487680"/>
                  </a:lnTo>
                  <a:lnTo>
                    <a:pt x="61973" y="491490"/>
                  </a:lnTo>
                  <a:lnTo>
                    <a:pt x="59696" y="496570"/>
                  </a:lnTo>
                  <a:lnTo>
                    <a:pt x="56174" y="505460"/>
                  </a:lnTo>
                  <a:lnTo>
                    <a:pt x="49111" y="520700"/>
                  </a:lnTo>
                  <a:lnTo>
                    <a:pt x="45571" y="527050"/>
                  </a:lnTo>
                  <a:lnTo>
                    <a:pt x="54049" y="527050"/>
                  </a:lnTo>
                  <a:lnTo>
                    <a:pt x="57780" y="519430"/>
                  </a:lnTo>
                  <a:lnTo>
                    <a:pt x="62063" y="509270"/>
                  </a:lnTo>
                  <a:lnTo>
                    <a:pt x="69634" y="492760"/>
                  </a:lnTo>
                  <a:lnTo>
                    <a:pt x="73417" y="483870"/>
                  </a:lnTo>
                  <a:lnTo>
                    <a:pt x="77811" y="474980"/>
                  </a:lnTo>
                  <a:lnTo>
                    <a:pt x="83987" y="461010"/>
                  </a:lnTo>
                  <a:lnTo>
                    <a:pt x="87923" y="447040"/>
                  </a:lnTo>
                  <a:lnTo>
                    <a:pt x="89994" y="433070"/>
                  </a:lnTo>
                  <a:lnTo>
                    <a:pt x="90575" y="420370"/>
                  </a:lnTo>
                  <a:lnTo>
                    <a:pt x="90847" y="420370"/>
                  </a:lnTo>
                  <a:lnTo>
                    <a:pt x="95755" y="412750"/>
                  </a:lnTo>
                  <a:lnTo>
                    <a:pt x="99761" y="407670"/>
                  </a:lnTo>
                  <a:lnTo>
                    <a:pt x="90156" y="407670"/>
                  </a:lnTo>
                  <a:lnTo>
                    <a:pt x="89591" y="401320"/>
                  </a:lnTo>
                  <a:lnTo>
                    <a:pt x="88898" y="394970"/>
                  </a:lnTo>
                  <a:lnTo>
                    <a:pt x="88117" y="388620"/>
                  </a:lnTo>
                  <a:lnTo>
                    <a:pt x="86470" y="375920"/>
                  </a:lnTo>
                  <a:lnTo>
                    <a:pt x="85214" y="364490"/>
                  </a:lnTo>
                  <a:lnTo>
                    <a:pt x="83434" y="358140"/>
                  </a:lnTo>
                  <a:lnTo>
                    <a:pt x="81612" y="351790"/>
                  </a:lnTo>
                  <a:lnTo>
                    <a:pt x="79842" y="345440"/>
                  </a:lnTo>
                  <a:lnTo>
                    <a:pt x="83434" y="340360"/>
                  </a:lnTo>
                  <a:lnTo>
                    <a:pt x="85350" y="336550"/>
                  </a:lnTo>
                  <a:lnTo>
                    <a:pt x="77120" y="336550"/>
                  </a:lnTo>
                  <a:lnTo>
                    <a:pt x="74879" y="328930"/>
                  </a:lnTo>
                  <a:lnTo>
                    <a:pt x="72649" y="322580"/>
                  </a:lnTo>
                  <a:lnTo>
                    <a:pt x="70398" y="314960"/>
                  </a:lnTo>
                  <a:lnTo>
                    <a:pt x="66341" y="304800"/>
                  </a:lnTo>
                  <a:lnTo>
                    <a:pt x="62145" y="294640"/>
                  </a:lnTo>
                  <a:lnTo>
                    <a:pt x="57642" y="285750"/>
                  </a:lnTo>
                  <a:lnTo>
                    <a:pt x="57019" y="284480"/>
                  </a:lnTo>
                  <a:close/>
                </a:path>
                <a:path w="973455" h="980440">
                  <a:moveTo>
                    <a:pt x="829725" y="454660"/>
                  </a:moveTo>
                  <a:lnTo>
                    <a:pt x="827704" y="454660"/>
                  </a:lnTo>
                  <a:lnTo>
                    <a:pt x="826427" y="457200"/>
                  </a:lnTo>
                  <a:lnTo>
                    <a:pt x="825212" y="458470"/>
                  </a:lnTo>
                  <a:lnTo>
                    <a:pt x="825212" y="461010"/>
                  </a:lnTo>
                  <a:lnTo>
                    <a:pt x="826888" y="462280"/>
                  </a:lnTo>
                  <a:lnTo>
                    <a:pt x="832154" y="466090"/>
                  </a:lnTo>
                  <a:lnTo>
                    <a:pt x="837955" y="469900"/>
                  </a:lnTo>
                  <a:lnTo>
                    <a:pt x="848761" y="477520"/>
                  </a:lnTo>
                  <a:lnTo>
                    <a:pt x="854175" y="480060"/>
                  </a:lnTo>
                  <a:lnTo>
                    <a:pt x="859661" y="481330"/>
                  </a:lnTo>
                  <a:lnTo>
                    <a:pt x="866092" y="492760"/>
                  </a:lnTo>
                  <a:lnTo>
                    <a:pt x="870889" y="502920"/>
                  </a:lnTo>
                  <a:lnTo>
                    <a:pt x="874886" y="510540"/>
                  </a:lnTo>
                  <a:lnTo>
                    <a:pt x="889479" y="510540"/>
                  </a:lnTo>
                  <a:lnTo>
                    <a:pt x="889981" y="508000"/>
                  </a:lnTo>
                  <a:lnTo>
                    <a:pt x="882373" y="508000"/>
                  </a:lnTo>
                  <a:lnTo>
                    <a:pt x="877957" y="500380"/>
                  </a:lnTo>
                  <a:lnTo>
                    <a:pt x="868068" y="481330"/>
                  </a:lnTo>
                  <a:lnTo>
                    <a:pt x="865672" y="477520"/>
                  </a:lnTo>
                  <a:lnTo>
                    <a:pt x="867002" y="473710"/>
                  </a:lnTo>
                  <a:lnTo>
                    <a:pt x="867619" y="471170"/>
                  </a:lnTo>
                  <a:lnTo>
                    <a:pt x="852405" y="471170"/>
                  </a:lnTo>
                  <a:lnTo>
                    <a:pt x="849766" y="468630"/>
                  </a:lnTo>
                  <a:lnTo>
                    <a:pt x="847034" y="467360"/>
                  </a:lnTo>
                  <a:lnTo>
                    <a:pt x="842081" y="464820"/>
                  </a:lnTo>
                  <a:lnTo>
                    <a:pt x="836762" y="461010"/>
                  </a:lnTo>
                  <a:lnTo>
                    <a:pt x="831390" y="455930"/>
                  </a:lnTo>
                  <a:lnTo>
                    <a:pt x="829725" y="454660"/>
                  </a:lnTo>
                  <a:close/>
                </a:path>
                <a:path w="973455" h="980440">
                  <a:moveTo>
                    <a:pt x="891137" y="472440"/>
                  </a:moveTo>
                  <a:lnTo>
                    <a:pt x="886980" y="472440"/>
                  </a:lnTo>
                  <a:lnTo>
                    <a:pt x="885315" y="473710"/>
                  </a:lnTo>
                  <a:lnTo>
                    <a:pt x="885277" y="477520"/>
                  </a:lnTo>
                  <a:lnTo>
                    <a:pt x="884938" y="488950"/>
                  </a:lnTo>
                  <a:lnTo>
                    <a:pt x="884488" y="491490"/>
                  </a:lnTo>
                  <a:lnTo>
                    <a:pt x="884038" y="497840"/>
                  </a:lnTo>
                  <a:lnTo>
                    <a:pt x="883305" y="504190"/>
                  </a:lnTo>
                  <a:lnTo>
                    <a:pt x="882373" y="508000"/>
                  </a:lnTo>
                  <a:lnTo>
                    <a:pt x="889981" y="508000"/>
                  </a:lnTo>
                  <a:lnTo>
                    <a:pt x="890233" y="506730"/>
                  </a:lnTo>
                  <a:lnTo>
                    <a:pt x="891240" y="500380"/>
                  </a:lnTo>
                  <a:lnTo>
                    <a:pt x="891826" y="494030"/>
                  </a:lnTo>
                  <a:lnTo>
                    <a:pt x="891943" y="488950"/>
                  </a:lnTo>
                  <a:lnTo>
                    <a:pt x="892650" y="477520"/>
                  </a:lnTo>
                  <a:lnTo>
                    <a:pt x="892728" y="473710"/>
                  </a:lnTo>
                  <a:lnTo>
                    <a:pt x="891137" y="472440"/>
                  </a:lnTo>
                  <a:close/>
                </a:path>
                <a:path w="973455" h="980440">
                  <a:moveTo>
                    <a:pt x="111998" y="485140"/>
                  </a:moveTo>
                  <a:lnTo>
                    <a:pt x="109904" y="486410"/>
                  </a:lnTo>
                  <a:lnTo>
                    <a:pt x="105779" y="487680"/>
                  </a:lnTo>
                  <a:lnTo>
                    <a:pt x="102082" y="488950"/>
                  </a:lnTo>
                  <a:lnTo>
                    <a:pt x="98020" y="491490"/>
                  </a:lnTo>
                  <a:lnTo>
                    <a:pt x="96784" y="491490"/>
                  </a:lnTo>
                  <a:lnTo>
                    <a:pt x="96135" y="492760"/>
                  </a:lnTo>
                  <a:lnTo>
                    <a:pt x="113590" y="492760"/>
                  </a:lnTo>
                  <a:lnTo>
                    <a:pt x="114878" y="490220"/>
                  </a:lnTo>
                  <a:lnTo>
                    <a:pt x="114417" y="488950"/>
                  </a:lnTo>
                  <a:lnTo>
                    <a:pt x="114019" y="486410"/>
                  </a:lnTo>
                  <a:lnTo>
                    <a:pt x="111998" y="485140"/>
                  </a:lnTo>
                  <a:close/>
                </a:path>
                <a:path w="973455" h="980440">
                  <a:moveTo>
                    <a:pt x="911215" y="254000"/>
                  </a:moveTo>
                  <a:lnTo>
                    <a:pt x="903021" y="254000"/>
                  </a:lnTo>
                  <a:lnTo>
                    <a:pt x="919762" y="287020"/>
                  </a:lnTo>
                  <a:lnTo>
                    <a:pt x="932238" y="317500"/>
                  </a:lnTo>
                  <a:lnTo>
                    <a:pt x="940304" y="347980"/>
                  </a:lnTo>
                  <a:lnTo>
                    <a:pt x="943670" y="377190"/>
                  </a:lnTo>
                  <a:lnTo>
                    <a:pt x="943703" y="382270"/>
                  </a:lnTo>
                  <a:lnTo>
                    <a:pt x="942988" y="406400"/>
                  </a:lnTo>
                  <a:lnTo>
                    <a:pt x="937569" y="434340"/>
                  </a:lnTo>
                  <a:lnTo>
                    <a:pt x="927491" y="461010"/>
                  </a:lnTo>
                  <a:lnTo>
                    <a:pt x="912686" y="486410"/>
                  </a:lnTo>
                  <a:lnTo>
                    <a:pt x="920625" y="486410"/>
                  </a:lnTo>
                  <a:lnTo>
                    <a:pt x="932254" y="467360"/>
                  </a:lnTo>
                  <a:lnTo>
                    <a:pt x="943875" y="438150"/>
                  </a:lnTo>
                  <a:lnTo>
                    <a:pt x="950166" y="408940"/>
                  </a:lnTo>
                  <a:lnTo>
                    <a:pt x="951229" y="378460"/>
                  </a:lnTo>
                  <a:lnTo>
                    <a:pt x="947201" y="345440"/>
                  </a:lnTo>
                  <a:lnTo>
                    <a:pt x="938279" y="312420"/>
                  </a:lnTo>
                  <a:lnTo>
                    <a:pt x="924501" y="279400"/>
                  </a:lnTo>
                  <a:lnTo>
                    <a:pt x="911215" y="254000"/>
                  </a:lnTo>
                  <a:close/>
                </a:path>
                <a:path w="973455" h="980440">
                  <a:moveTo>
                    <a:pt x="837955" y="415290"/>
                  </a:moveTo>
                  <a:lnTo>
                    <a:pt x="833840" y="415290"/>
                  </a:lnTo>
                  <a:lnTo>
                    <a:pt x="832154" y="416560"/>
                  </a:lnTo>
                  <a:lnTo>
                    <a:pt x="831390" y="419100"/>
                  </a:lnTo>
                  <a:lnTo>
                    <a:pt x="832154" y="420370"/>
                  </a:lnTo>
                  <a:lnTo>
                    <a:pt x="837501" y="433070"/>
                  </a:lnTo>
                  <a:lnTo>
                    <a:pt x="843056" y="445770"/>
                  </a:lnTo>
                  <a:lnTo>
                    <a:pt x="848857" y="458470"/>
                  </a:lnTo>
                  <a:lnTo>
                    <a:pt x="854939" y="471170"/>
                  </a:lnTo>
                  <a:lnTo>
                    <a:pt x="867619" y="471170"/>
                  </a:lnTo>
                  <a:lnTo>
                    <a:pt x="868237" y="468630"/>
                  </a:lnTo>
                  <a:lnTo>
                    <a:pt x="868350" y="467360"/>
                  </a:lnTo>
                  <a:lnTo>
                    <a:pt x="860729" y="467360"/>
                  </a:lnTo>
                  <a:lnTo>
                    <a:pt x="854934" y="454660"/>
                  </a:lnTo>
                  <a:lnTo>
                    <a:pt x="849359" y="441960"/>
                  </a:lnTo>
                  <a:lnTo>
                    <a:pt x="843983" y="430530"/>
                  </a:lnTo>
                  <a:lnTo>
                    <a:pt x="838782" y="417830"/>
                  </a:lnTo>
                  <a:lnTo>
                    <a:pt x="837955" y="415290"/>
                  </a:lnTo>
                  <a:close/>
                </a:path>
                <a:path w="973455" h="980440">
                  <a:moveTo>
                    <a:pt x="870080" y="435610"/>
                  </a:moveTo>
                  <a:lnTo>
                    <a:pt x="865975" y="435610"/>
                  </a:lnTo>
                  <a:lnTo>
                    <a:pt x="864331" y="436880"/>
                  </a:lnTo>
                  <a:lnTo>
                    <a:pt x="863881" y="439420"/>
                  </a:lnTo>
                  <a:lnTo>
                    <a:pt x="863494" y="447040"/>
                  </a:lnTo>
                  <a:lnTo>
                    <a:pt x="861839" y="462280"/>
                  </a:lnTo>
                  <a:lnTo>
                    <a:pt x="861452" y="463550"/>
                  </a:lnTo>
                  <a:lnTo>
                    <a:pt x="861117" y="466090"/>
                  </a:lnTo>
                  <a:lnTo>
                    <a:pt x="860729" y="467360"/>
                  </a:lnTo>
                  <a:lnTo>
                    <a:pt x="868350" y="467360"/>
                  </a:lnTo>
                  <a:lnTo>
                    <a:pt x="868803" y="462280"/>
                  </a:lnTo>
                  <a:lnTo>
                    <a:pt x="870080" y="455930"/>
                  </a:lnTo>
                  <a:lnTo>
                    <a:pt x="870918" y="447040"/>
                  </a:lnTo>
                  <a:lnTo>
                    <a:pt x="871275" y="440690"/>
                  </a:lnTo>
                  <a:lnTo>
                    <a:pt x="871347" y="438150"/>
                  </a:lnTo>
                  <a:lnTo>
                    <a:pt x="870080" y="435610"/>
                  </a:lnTo>
                  <a:close/>
                </a:path>
                <a:path w="973455" h="980440">
                  <a:moveTo>
                    <a:pt x="123914" y="454660"/>
                  </a:moveTo>
                  <a:lnTo>
                    <a:pt x="120155" y="454660"/>
                  </a:lnTo>
                  <a:lnTo>
                    <a:pt x="115485" y="457200"/>
                  </a:lnTo>
                  <a:lnTo>
                    <a:pt x="111611" y="459740"/>
                  </a:lnTo>
                  <a:lnTo>
                    <a:pt x="107978" y="461010"/>
                  </a:lnTo>
                  <a:lnTo>
                    <a:pt x="125139" y="461010"/>
                  </a:lnTo>
                  <a:lnTo>
                    <a:pt x="125590" y="458470"/>
                  </a:lnTo>
                  <a:lnTo>
                    <a:pt x="124773" y="455930"/>
                  </a:lnTo>
                  <a:lnTo>
                    <a:pt x="123914" y="454660"/>
                  </a:lnTo>
                  <a:close/>
                </a:path>
                <a:path w="973455" h="980440">
                  <a:moveTo>
                    <a:pt x="128417" y="424180"/>
                  </a:moveTo>
                  <a:lnTo>
                    <a:pt x="126396" y="424180"/>
                  </a:lnTo>
                  <a:lnTo>
                    <a:pt x="122312" y="426720"/>
                  </a:lnTo>
                  <a:lnTo>
                    <a:pt x="120333" y="427990"/>
                  </a:lnTo>
                  <a:lnTo>
                    <a:pt x="118448" y="429260"/>
                  </a:lnTo>
                  <a:lnTo>
                    <a:pt x="129851" y="429260"/>
                  </a:lnTo>
                  <a:lnTo>
                    <a:pt x="130092" y="427990"/>
                  </a:lnTo>
                  <a:lnTo>
                    <a:pt x="129254" y="426720"/>
                  </a:lnTo>
                  <a:lnTo>
                    <a:pt x="128417" y="424180"/>
                  </a:lnTo>
                  <a:close/>
                </a:path>
                <a:path w="973455" h="980440">
                  <a:moveTo>
                    <a:pt x="133411" y="372110"/>
                  </a:moveTo>
                  <a:lnTo>
                    <a:pt x="131705" y="373380"/>
                  </a:lnTo>
                  <a:lnTo>
                    <a:pt x="125091" y="377190"/>
                  </a:lnTo>
                  <a:lnTo>
                    <a:pt x="118715" y="381000"/>
                  </a:lnTo>
                  <a:lnTo>
                    <a:pt x="90156" y="407670"/>
                  </a:lnTo>
                  <a:lnTo>
                    <a:pt x="99761" y="407670"/>
                  </a:lnTo>
                  <a:lnTo>
                    <a:pt x="100763" y="406400"/>
                  </a:lnTo>
                  <a:lnTo>
                    <a:pt x="105929" y="400050"/>
                  </a:lnTo>
                  <a:lnTo>
                    <a:pt x="111192" y="394970"/>
                  </a:lnTo>
                  <a:lnTo>
                    <a:pt x="117370" y="389890"/>
                  </a:lnTo>
                  <a:lnTo>
                    <a:pt x="123914" y="386080"/>
                  </a:lnTo>
                  <a:lnTo>
                    <a:pt x="130710" y="382270"/>
                  </a:lnTo>
                  <a:lnTo>
                    <a:pt x="137966" y="382270"/>
                  </a:lnTo>
                  <a:lnTo>
                    <a:pt x="136689" y="375920"/>
                  </a:lnTo>
                  <a:lnTo>
                    <a:pt x="136270" y="373380"/>
                  </a:lnTo>
                  <a:lnTo>
                    <a:pt x="133411" y="372110"/>
                  </a:lnTo>
                  <a:close/>
                </a:path>
                <a:path w="973455" h="980440">
                  <a:moveTo>
                    <a:pt x="722807" y="115570"/>
                  </a:moveTo>
                  <a:lnTo>
                    <a:pt x="708608" y="115570"/>
                  </a:lnTo>
                  <a:lnTo>
                    <a:pt x="711756" y="118110"/>
                  </a:lnTo>
                  <a:lnTo>
                    <a:pt x="725845" y="127000"/>
                  </a:lnTo>
                  <a:lnTo>
                    <a:pt x="730901" y="130810"/>
                  </a:lnTo>
                  <a:lnTo>
                    <a:pt x="750175" y="185420"/>
                  </a:lnTo>
                  <a:lnTo>
                    <a:pt x="774994" y="222250"/>
                  </a:lnTo>
                  <a:lnTo>
                    <a:pt x="778669" y="226060"/>
                  </a:lnTo>
                  <a:lnTo>
                    <a:pt x="781957" y="229870"/>
                  </a:lnTo>
                  <a:lnTo>
                    <a:pt x="784470" y="232410"/>
                  </a:lnTo>
                  <a:lnTo>
                    <a:pt x="786941" y="234950"/>
                  </a:lnTo>
                  <a:lnTo>
                    <a:pt x="788585" y="236220"/>
                  </a:lnTo>
                  <a:lnTo>
                    <a:pt x="789412" y="236220"/>
                  </a:lnTo>
                  <a:lnTo>
                    <a:pt x="803663" y="248920"/>
                  </a:lnTo>
                  <a:lnTo>
                    <a:pt x="810878" y="255270"/>
                  </a:lnTo>
                  <a:lnTo>
                    <a:pt x="825495" y="270510"/>
                  </a:lnTo>
                  <a:lnTo>
                    <a:pt x="832736" y="279400"/>
                  </a:lnTo>
                  <a:lnTo>
                    <a:pt x="840039" y="288290"/>
                  </a:lnTo>
                  <a:lnTo>
                    <a:pt x="847526" y="297180"/>
                  </a:lnTo>
                  <a:lnTo>
                    <a:pt x="850353" y="303530"/>
                  </a:lnTo>
                  <a:lnTo>
                    <a:pt x="853159" y="308610"/>
                  </a:lnTo>
                  <a:lnTo>
                    <a:pt x="856112" y="316230"/>
                  </a:lnTo>
                  <a:lnTo>
                    <a:pt x="859316" y="322580"/>
                  </a:lnTo>
                  <a:lnTo>
                    <a:pt x="862216" y="328930"/>
                  </a:lnTo>
                  <a:lnTo>
                    <a:pt x="864981" y="334010"/>
                  </a:lnTo>
                  <a:lnTo>
                    <a:pt x="863634" y="340360"/>
                  </a:lnTo>
                  <a:lnTo>
                    <a:pt x="862455" y="347980"/>
                  </a:lnTo>
                  <a:lnTo>
                    <a:pt x="861444" y="354330"/>
                  </a:lnTo>
                  <a:lnTo>
                    <a:pt x="860604" y="360680"/>
                  </a:lnTo>
                  <a:lnTo>
                    <a:pt x="859653" y="370840"/>
                  </a:lnTo>
                  <a:lnTo>
                    <a:pt x="859276" y="378460"/>
                  </a:lnTo>
                  <a:lnTo>
                    <a:pt x="859168" y="393700"/>
                  </a:lnTo>
                  <a:lnTo>
                    <a:pt x="859431" y="401320"/>
                  </a:lnTo>
                  <a:lnTo>
                    <a:pt x="866674" y="401320"/>
                  </a:lnTo>
                  <a:lnTo>
                    <a:pt x="866461" y="398780"/>
                  </a:lnTo>
                  <a:lnTo>
                    <a:pt x="866186" y="388620"/>
                  </a:lnTo>
                  <a:lnTo>
                    <a:pt x="869561" y="347980"/>
                  </a:lnTo>
                  <a:lnTo>
                    <a:pt x="875390" y="322580"/>
                  </a:lnTo>
                  <a:lnTo>
                    <a:pt x="868132" y="322580"/>
                  </a:lnTo>
                  <a:lnTo>
                    <a:pt x="863911" y="311150"/>
                  </a:lnTo>
                  <a:lnTo>
                    <a:pt x="859586" y="298450"/>
                  </a:lnTo>
                  <a:lnTo>
                    <a:pt x="856214" y="288290"/>
                  </a:lnTo>
                  <a:lnTo>
                    <a:pt x="848960" y="288290"/>
                  </a:lnTo>
                  <a:lnTo>
                    <a:pt x="842590" y="279400"/>
                  </a:lnTo>
                  <a:lnTo>
                    <a:pt x="836241" y="271780"/>
                  </a:lnTo>
                  <a:lnTo>
                    <a:pt x="829904" y="265430"/>
                  </a:lnTo>
                  <a:lnTo>
                    <a:pt x="823568" y="257810"/>
                  </a:lnTo>
                  <a:lnTo>
                    <a:pt x="814794" y="250190"/>
                  </a:lnTo>
                  <a:lnTo>
                    <a:pt x="805057" y="241300"/>
                  </a:lnTo>
                  <a:lnTo>
                    <a:pt x="797160" y="233680"/>
                  </a:lnTo>
                  <a:lnTo>
                    <a:pt x="793904" y="231140"/>
                  </a:lnTo>
                  <a:lnTo>
                    <a:pt x="765730" y="198120"/>
                  </a:lnTo>
                  <a:lnTo>
                    <a:pt x="739538" y="135890"/>
                  </a:lnTo>
                  <a:lnTo>
                    <a:pt x="738086" y="120650"/>
                  </a:lnTo>
                  <a:lnTo>
                    <a:pt x="729425" y="120650"/>
                  </a:lnTo>
                  <a:lnTo>
                    <a:pt x="728116" y="119380"/>
                  </a:lnTo>
                  <a:lnTo>
                    <a:pt x="726880" y="119380"/>
                  </a:lnTo>
                  <a:lnTo>
                    <a:pt x="722807" y="115570"/>
                  </a:lnTo>
                  <a:close/>
                </a:path>
                <a:path w="973455" h="980440">
                  <a:moveTo>
                    <a:pt x="217409" y="97790"/>
                  </a:moveTo>
                  <a:lnTo>
                    <a:pt x="214917" y="97790"/>
                  </a:lnTo>
                  <a:lnTo>
                    <a:pt x="196241" y="107950"/>
                  </a:lnTo>
                  <a:lnTo>
                    <a:pt x="180635" y="116840"/>
                  </a:lnTo>
                  <a:lnTo>
                    <a:pt x="166726" y="128270"/>
                  </a:lnTo>
                  <a:lnTo>
                    <a:pt x="153138" y="139700"/>
                  </a:lnTo>
                  <a:lnTo>
                    <a:pt x="147840" y="143510"/>
                  </a:lnTo>
                  <a:lnTo>
                    <a:pt x="134553" y="154940"/>
                  </a:lnTo>
                  <a:lnTo>
                    <a:pt x="108089" y="190500"/>
                  </a:lnTo>
                  <a:lnTo>
                    <a:pt x="94197" y="229870"/>
                  </a:lnTo>
                  <a:lnTo>
                    <a:pt x="88784" y="270510"/>
                  </a:lnTo>
                  <a:lnTo>
                    <a:pt x="87763" y="303530"/>
                  </a:lnTo>
                  <a:lnTo>
                    <a:pt x="87685" y="316230"/>
                  </a:lnTo>
                  <a:lnTo>
                    <a:pt x="83434" y="321310"/>
                  </a:lnTo>
                  <a:lnTo>
                    <a:pt x="81769" y="326390"/>
                  </a:lnTo>
                  <a:lnTo>
                    <a:pt x="79193" y="331470"/>
                  </a:lnTo>
                  <a:lnTo>
                    <a:pt x="78355" y="334010"/>
                  </a:lnTo>
                  <a:lnTo>
                    <a:pt x="77120" y="336550"/>
                  </a:lnTo>
                  <a:lnTo>
                    <a:pt x="85350" y="336550"/>
                  </a:lnTo>
                  <a:lnTo>
                    <a:pt x="88512" y="328930"/>
                  </a:lnTo>
                  <a:lnTo>
                    <a:pt x="94355" y="318770"/>
                  </a:lnTo>
                  <a:lnTo>
                    <a:pt x="94491" y="318770"/>
                  </a:lnTo>
                  <a:lnTo>
                    <a:pt x="108096" y="308610"/>
                  </a:lnTo>
                  <a:lnTo>
                    <a:pt x="95077" y="308610"/>
                  </a:lnTo>
                  <a:lnTo>
                    <a:pt x="95151" y="303530"/>
                  </a:lnTo>
                  <a:lnTo>
                    <a:pt x="101349" y="231140"/>
                  </a:lnTo>
                  <a:lnTo>
                    <a:pt x="114988" y="193040"/>
                  </a:lnTo>
                  <a:lnTo>
                    <a:pt x="141233" y="158750"/>
                  </a:lnTo>
                  <a:lnTo>
                    <a:pt x="147379" y="153670"/>
                  </a:lnTo>
                  <a:lnTo>
                    <a:pt x="152688" y="148590"/>
                  </a:lnTo>
                  <a:lnTo>
                    <a:pt x="158081" y="144780"/>
                  </a:lnTo>
                  <a:lnTo>
                    <a:pt x="182708" y="124460"/>
                  </a:lnTo>
                  <a:lnTo>
                    <a:pt x="196215" y="115570"/>
                  </a:lnTo>
                  <a:lnTo>
                    <a:pt x="211859" y="107950"/>
                  </a:lnTo>
                  <a:lnTo>
                    <a:pt x="219208" y="107950"/>
                  </a:lnTo>
                  <a:lnTo>
                    <a:pt x="219880" y="101600"/>
                  </a:lnTo>
                  <a:lnTo>
                    <a:pt x="220707" y="99060"/>
                  </a:lnTo>
                  <a:lnTo>
                    <a:pt x="217409" y="97790"/>
                  </a:lnTo>
                  <a:close/>
                </a:path>
                <a:path w="973455" h="980440">
                  <a:moveTo>
                    <a:pt x="904288" y="241300"/>
                  </a:moveTo>
                  <a:lnTo>
                    <a:pt x="900508" y="241300"/>
                  </a:lnTo>
                  <a:lnTo>
                    <a:pt x="899336" y="245110"/>
                  </a:lnTo>
                  <a:lnTo>
                    <a:pt x="873808" y="303530"/>
                  </a:lnTo>
                  <a:lnTo>
                    <a:pt x="871588" y="309880"/>
                  </a:lnTo>
                  <a:lnTo>
                    <a:pt x="868132" y="322580"/>
                  </a:lnTo>
                  <a:lnTo>
                    <a:pt x="875390" y="322580"/>
                  </a:lnTo>
                  <a:lnTo>
                    <a:pt x="876066" y="320040"/>
                  </a:lnTo>
                  <a:lnTo>
                    <a:pt x="880771" y="306070"/>
                  </a:lnTo>
                  <a:lnTo>
                    <a:pt x="903021" y="254000"/>
                  </a:lnTo>
                  <a:lnTo>
                    <a:pt x="911215" y="254000"/>
                  </a:lnTo>
                  <a:lnTo>
                    <a:pt x="905901" y="243840"/>
                  </a:lnTo>
                  <a:lnTo>
                    <a:pt x="904288" y="241300"/>
                  </a:lnTo>
                  <a:close/>
                </a:path>
                <a:path w="973455" h="980440">
                  <a:moveTo>
                    <a:pt x="219208" y="107950"/>
                  </a:moveTo>
                  <a:lnTo>
                    <a:pt x="211859" y="107950"/>
                  </a:lnTo>
                  <a:lnTo>
                    <a:pt x="211116" y="113030"/>
                  </a:lnTo>
                  <a:lnTo>
                    <a:pt x="210508" y="116840"/>
                  </a:lnTo>
                  <a:lnTo>
                    <a:pt x="200212" y="171450"/>
                  </a:lnTo>
                  <a:lnTo>
                    <a:pt x="184007" y="210820"/>
                  </a:lnTo>
                  <a:lnTo>
                    <a:pt x="180761" y="217170"/>
                  </a:lnTo>
                  <a:lnTo>
                    <a:pt x="176604" y="223520"/>
                  </a:lnTo>
                  <a:lnTo>
                    <a:pt x="172531" y="229870"/>
                  </a:lnTo>
                  <a:lnTo>
                    <a:pt x="156039" y="252730"/>
                  </a:lnTo>
                  <a:lnTo>
                    <a:pt x="137350" y="274320"/>
                  </a:lnTo>
                  <a:lnTo>
                    <a:pt x="116887" y="293370"/>
                  </a:lnTo>
                  <a:lnTo>
                    <a:pt x="95077" y="308610"/>
                  </a:lnTo>
                  <a:lnTo>
                    <a:pt x="108096" y="308610"/>
                  </a:lnTo>
                  <a:lnTo>
                    <a:pt x="140622" y="280670"/>
                  </a:lnTo>
                  <a:lnTo>
                    <a:pt x="178687" y="234950"/>
                  </a:lnTo>
                  <a:lnTo>
                    <a:pt x="182865" y="227330"/>
                  </a:lnTo>
                  <a:lnTo>
                    <a:pt x="186844" y="220980"/>
                  </a:lnTo>
                  <a:lnTo>
                    <a:pt x="190645" y="214630"/>
                  </a:lnTo>
                  <a:lnTo>
                    <a:pt x="194394" y="207010"/>
                  </a:lnTo>
                  <a:lnTo>
                    <a:pt x="197608" y="200660"/>
                  </a:lnTo>
                  <a:lnTo>
                    <a:pt x="210300" y="161290"/>
                  </a:lnTo>
                  <a:lnTo>
                    <a:pt x="213880" y="143510"/>
                  </a:lnTo>
                  <a:lnTo>
                    <a:pt x="230613" y="135890"/>
                  </a:lnTo>
                  <a:lnTo>
                    <a:pt x="232494" y="134620"/>
                  </a:lnTo>
                  <a:lnTo>
                    <a:pt x="215388" y="134620"/>
                  </a:lnTo>
                  <a:lnTo>
                    <a:pt x="217042" y="123190"/>
                  </a:lnTo>
                  <a:lnTo>
                    <a:pt x="217786" y="115570"/>
                  </a:lnTo>
                  <a:lnTo>
                    <a:pt x="219074" y="109220"/>
                  </a:lnTo>
                  <a:lnTo>
                    <a:pt x="219208" y="107950"/>
                  </a:lnTo>
                  <a:close/>
                </a:path>
                <a:path w="973455" h="980440">
                  <a:moveTo>
                    <a:pt x="750476" y="95250"/>
                  </a:moveTo>
                  <a:lnTo>
                    <a:pt x="735665" y="95250"/>
                  </a:lnTo>
                  <a:lnTo>
                    <a:pt x="738398" y="96520"/>
                  </a:lnTo>
                  <a:lnTo>
                    <a:pt x="741257" y="97790"/>
                  </a:lnTo>
                  <a:lnTo>
                    <a:pt x="744492" y="100330"/>
                  </a:lnTo>
                  <a:lnTo>
                    <a:pt x="749434" y="102870"/>
                  </a:lnTo>
                  <a:lnTo>
                    <a:pt x="755256" y="105410"/>
                  </a:lnTo>
                  <a:lnTo>
                    <a:pt x="761015" y="109220"/>
                  </a:lnTo>
                  <a:lnTo>
                    <a:pt x="784093" y="125730"/>
                  </a:lnTo>
                  <a:lnTo>
                    <a:pt x="806710" y="146050"/>
                  </a:lnTo>
                  <a:lnTo>
                    <a:pt x="826084" y="168910"/>
                  </a:lnTo>
                  <a:lnTo>
                    <a:pt x="839432" y="194310"/>
                  </a:lnTo>
                  <a:lnTo>
                    <a:pt x="839233" y="194310"/>
                  </a:lnTo>
                  <a:lnTo>
                    <a:pt x="844623" y="222250"/>
                  </a:lnTo>
                  <a:lnTo>
                    <a:pt x="847234" y="243840"/>
                  </a:lnTo>
                  <a:lnTo>
                    <a:pt x="847883" y="257810"/>
                  </a:lnTo>
                  <a:lnTo>
                    <a:pt x="847950" y="265430"/>
                  </a:lnTo>
                  <a:lnTo>
                    <a:pt x="847861" y="283210"/>
                  </a:lnTo>
                  <a:lnTo>
                    <a:pt x="848238" y="285750"/>
                  </a:lnTo>
                  <a:lnTo>
                    <a:pt x="848960" y="288290"/>
                  </a:lnTo>
                  <a:lnTo>
                    <a:pt x="856214" y="288290"/>
                  </a:lnTo>
                  <a:lnTo>
                    <a:pt x="854855" y="281940"/>
                  </a:lnTo>
                  <a:lnTo>
                    <a:pt x="854855" y="279400"/>
                  </a:lnTo>
                  <a:lnTo>
                    <a:pt x="855274" y="276860"/>
                  </a:lnTo>
                  <a:lnTo>
                    <a:pt x="855284" y="257810"/>
                  </a:lnTo>
                  <a:lnTo>
                    <a:pt x="854476" y="242570"/>
                  </a:lnTo>
                  <a:lnTo>
                    <a:pt x="851837" y="222250"/>
                  </a:lnTo>
                  <a:lnTo>
                    <a:pt x="846625" y="191770"/>
                  </a:lnTo>
                  <a:lnTo>
                    <a:pt x="846217" y="191770"/>
                  </a:lnTo>
                  <a:lnTo>
                    <a:pt x="832502" y="165100"/>
                  </a:lnTo>
                  <a:lnTo>
                    <a:pt x="812409" y="140970"/>
                  </a:lnTo>
                  <a:lnTo>
                    <a:pt x="788841" y="120650"/>
                  </a:lnTo>
                  <a:lnTo>
                    <a:pt x="764701" y="104140"/>
                  </a:lnTo>
                  <a:lnTo>
                    <a:pt x="758900" y="99060"/>
                  </a:lnTo>
                  <a:lnTo>
                    <a:pt x="753152" y="96520"/>
                  </a:lnTo>
                  <a:lnTo>
                    <a:pt x="750476" y="95250"/>
                  </a:lnTo>
                  <a:close/>
                </a:path>
                <a:path w="973455" h="980440">
                  <a:moveTo>
                    <a:pt x="450470" y="7620"/>
                  </a:moveTo>
                  <a:lnTo>
                    <a:pt x="447999" y="7620"/>
                  </a:lnTo>
                  <a:lnTo>
                    <a:pt x="430730" y="13970"/>
                  </a:lnTo>
                  <a:lnTo>
                    <a:pt x="394972" y="24130"/>
                  </a:lnTo>
                  <a:lnTo>
                    <a:pt x="376797" y="27940"/>
                  </a:lnTo>
                  <a:lnTo>
                    <a:pt x="351237" y="33020"/>
                  </a:lnTo>
                  <a:lnTo>
                    <a:pt x="330651" y="39370"/>
                  </a:lnTo>
                  <a:lnTo>
                    <a:pt x="283689" y="66040"/>
                  </a:lnTo>
                  <a:lnTo>
                    <a:pt x="252497" y="105410"/>
                  </a:lnTo>
                  <a:lnTo>
                    <a:pt x="244183" y="120650"/>
                  </a:lnTo>
                  <a:lnTo>
                    <a:pt x="219335" y="132080"/>
                  </a:lnTo>
                  <a:lnTo>
                    <a:pt x="215388" y="134620"/>
                  </a:lnTo>
                  <a:lnTo>
                    <a:pt x="232494" y="134620"/>
                  </a:lnTo>
                  <a:lnTo>
                    <a:pt x="236256" y="132080"/>
                  </a:lnTo>
                  <a:lnTo>
                    <a:pt x="242382" y="129540"/>
                  </a:lnTo>
                  <a:lnTo>
                    <a:pt x="248570" y="125730"/>
                  </a:lnTo>
                  <a:lnTo>
                    <a:pt x="314513" y="125730"/>
                  </a:lnTo>
                  <a:lnTo>
                    <a:pt x="342148" y="123190"/>
                  </a:lnTo>
                  <a:lnTo>
                    <a:pt x="355352" y="119380"/>
                  </a:lnTo>
                  <a:lnTo>
                    <a:pt x="253125" y="119380"/>
                  </a:lnTo>
                  <a:lnTo>
                    <a:pt x="260740" y="106680"/>
                  </a:lnTo>
                  <a:lnTo>
                    <a:pt x="288255" y="72390"/>
                  </a:lnTo>
                  <a:lnTo>
                    <a:pt x="333224" y="45720"/>
                  </a:lnTo>
                  <a:lnTo>
                    <a:pt x="371979" y="36830"/>
                  </a:lnTo>
                  <a:lnTo>
                    <a:pt x="378388" y="34290"/>
                  </a:lnTo>
                  <a:lnTo>
                    <a:pt x="428608" y="22860"/>
                  </a:lnTo>
                  <a:lnTo>
                    <a:pt x="444941" y="17780"/>
                  </a:lnTo>
                  <a:lnTo>
                    <a:pt x="452131" y="17780"/>
                  </a:lnTo>
                  <a:lnTo>
                    <a:pt x="453328" y="8890"/>
                  </a:lnTo>
                  <a:lnTo>
                    <a:pt x="450470" y="7620"/>
                  </a:lnTo>
                  <a:close/>
                </a:path>
                <a:path w="973455" h="980440">
                  <a:moveTo>
                    <a:pt x="731351" y="85090"/>
                  </a:moveTo>
                  <a:lnTo>
                    <a:pt x="728430" y="86360"/>
                  </a:lnTo>
                  <a:lnTo>
                    <a:pt x="728351" y="91440"/>
                  </a:lnTo>
                  <a:lnTo>
                    <a:pt x="728224" y="102870"/>
                  </a:lnTo>
                  <a:lnTo>
                    <a:pt x="728333" y="106680"/>
                  </a:lnTo>
                  <a:lnTo>
                    <a:pt x="728701" y="113030"/>
                  </a:lnTo>
                  <a:lnTo>
                    <a:pt x="729425" y="120650"/>
                  </a:lnTo>
                  <a:lnTo>
                    <a:pt x="738086" y="120650"/>
                  </a:lnTo>
                  <a:lnTo>
                    <a:pt x="735665" y="95250"/>
                  </a:lnTo>
                  <a:lnTo>
                    <a:pt x="750476" y="95250"/>
                  </a:lnTo>
                  <a:lnTo>
                    <a:pt x="747801" y="93980"/>
                  </a:lnTo>
                  <a:lnTo>
                    <a:pt x="742408" y="90170"/>
                  </a:lnTo>
                  <a:lnTo>
                    <a:pt x="737508" y="87630"/>
                  </a:lnTo>
                  <a:lnTo>
                    <a:pt x="733822" y="86360"/>
                  </a:lnTo>
                  <a:lnTo>
                    <a:pt x="731351" y="85090"/>
                  </a:lnTo>
                  <a:close/>
                </a:path>
                <a:path w="973455" h="980440">
                  <a:moveTo>
                    <a:pt x="452131" y="17780"/>
                  </a:moveTo>
                  <a:lnTo>
                    <a:pt x="444941" y="17780"/>
                  </a:lnTo>
                  <a:lnTo>
                    <a:pt x="443010" y="26670"/>
                  </a:lnTo>
                  <a:lnTo>
                    <a:pt x="440227" y="35560"/>
                  </a:lnTo>
                  <a:lnTo>
                    <a:pt x="417425" y="71120"/>
                  </a:lnTo>
                  <a:lnTo>
                    <a:pt x="408553" y="80010"/>
                  </a:lnTo>
                  <a:lnTo>
                    <a:pt x="398607" y="90170"/>
                  </a:lnTo>
                  <a:lnTo>
                    <a:pt x="365406" y="109220"/>
                  </a:lnTo>
                  <a:lnTo>
                    <a:pt x="314309" y="118110"/>
                  </a:lnTo>
                  <a:lnTo>
                    <a:pt x="273847" y="118110"/>
                  </a:lnTo>
                  <a:lnTo>
                    <a:pt x="260140" y="119380"/>
                  </a:lnTo>
                  <a:lnTo>
                    <a:pt x="355352" y="119380"/>
                  </a:lnTo>
                  <a:lnTo>
                    <a:pt x="368077" y="115570"/>
                  </a:lnTo>
                  <a:lnTo>
                    <a:pt x="380357" y="110490"/>
                  </a:lnTo>
                  <a:lnTo>
                    <a:pt x="392173" y="102870"/>
                  </a:lnTo>
                  <a:lnTo>
                    <a:pt x="403508" y="95250"/>
                  </a:lnTo>
                  <a:lnTo>
                    <a:pt x="413785" y="85090"/>
                  </a:lnTo>
                  <a:lnTo>
                    <a:pt x="422976" y="76200"/>
                  </a:lnTo>
                  <a:lnTo>
                    <a:pt x="448158" y="35560"/>
                  </a:lnTo>
                  <a:lnTo>
                    <a:pt x="451277" y="24130"/>
                  </a:lnTo>
                  <a:lnTo>
                    <a:pt x="452131" y="17780"/>
                  </a:lnTo>
                  <a:close/>
                </a:path>
                <a:path w="973455" h="980440">
                  <a:moveTo>
                    <a:pt x="540510" y="67310"/>
                  </a:moveTo>
                  <a:lnTo>
                    <a:pt x="530624" y="67310"/>
                  </a:lnTo>
                  <a:lnTo>
                    <a:pt x="536529" y="72390"/>
                  </a:lnTo>
                  <a:lnTo>
                    <a:pt x="543742" y="78740"/>
                  </a:lnTo>
                  <a:lnTo>
                    <a:pt x="550008" y="83820"/>
                  </a:lnTo>
                  <a:lnTo>
                    <a:pt x="553074" y="87630"/>
                  </a:lnTo>
                  <a:lnTo>
                    <a:pt x="540260" y="88900"/>
                  </a:lnTo>
                  <a:lnTo>
                    <a:pt x="527606" y="91440"/>
                  </a:lnTo>
                  <a:lnTo>
                    <a:pt x="515114" y="92710"/>
                  </a:lnTo>
                  <a:lnTo>
                    <a:pt x="561587" y="92710"/>
                  </a:lnTo>
                  <a:lnTo>
                    <a:pt x="571513" y="99060"/>
                  </a:lnTo>
                  <a:lnTo>
                    <a:pt x="611100" y="115570"/>
                  </a:lnTo>
                  <a:lnTo>
                    <a:pt x="648924" y="119380"/>
                  </a:lnTo>
                  <a:lnTo>
                    <a:pt x="662396" y="119380"/>
                  </a:lnTo>
                  <a:lnTo>
                    <a:pt x="670234" y="118110"/>
                  </a:lnTo>
                  <a:lnTo>
                    <a:pt x="681060" y="118110"/>
                  </a:lnTo>
                  <a:lnTo>
                    <a:pt x="705488" y="115570"/>
                  </a:lnTo>
                  <a:lnTo>
                    <a:pt x="722807" y="115570"/>
                  </a:lnTo>
                  <a:lnTo>
                    <a:pt x="719980" y="114300"/>
                  </a:lnTo>
                  <a:lnTo>
                    <a:pt x="717132" y="111760"/>
                  </a:lnTo>
                  <a:lnTo>
                    <a:pt x="633829" y="111760"/>
                  </a:lnTo>
                  <a:lnTo>
                    <a:pt x="614958" y="109220"/>
                  </a:lnTo>
                  <a:lnTo>
                    <a:pt x="596937" y="102870"/>
                  </a:lnTo>
                  <a:lnTo>
                    <a:pt x="579806" y="95250"/>
                  </a:lnTo>
                  <a:lnTo>
                    <a:pt x="570729" y="90170"/>
                  </a:lnTo>
                  <a:lnTo>
                    <a:pt x="553891" y="78740"/>
                  </a:lnTo>
                  <a:lnTo>
                    <a:pt x="540510" y="67310"/>
                  </a:lnTo>
                  <a:close/>
                </a:path>
                <a:path w="973455" h="980440">
                  <a:moveTo>
                    <a:pt x="540224" y="8890"/>
                  </a:moveTo>
                  <a:lnTo>
                    <a:pt x="500489" y="8890"/>
                  </a:lnTo>
                  <a:lnTo>
                    <a:pt x="513482" y="12700"/>
                  </a:lnTo>
                  <a:lnTo>
                    <a:pt x="526945" y="15240"/>
                  </a:lnTo>
                  <a:lnTo>
                    <a:pt x="554665" y="17780"/>
                  </a:lnTo>
                  <a:lnTo>
                    <a:pt x="565830" y="19050"/>
                  </a:lnTo>
                  <a:lnTo>
                    <a:pt x="576716" y="19050"/>
                  </a:lnTo>
                  <a:lnTo>
                    <a:pt x="599135" y="24130"/>
                  </a:lnTo>
                  <a:lnTo>
                    <a:pt x="611089" y="27940"/>
                  </a:lnTo>
                  <a:lnTo>
                    <a:pt x="622887" y="33020"/>
                  </a:lnTo>
                  <a:lnTo>
                    <a:pt x="633819" y="38100"/>
                  </a:lnTo>
                  <a:lnTo>
                    <a:pt x="643176" y="44450"/>
                  </a:lnTo>
                  <a:lnTo>
                    <a:pt x="650943" y="49530"/>
                  </a:lnTo>
                  <a:lnTo>
                    <a:pt x="658034" y="55880"/>
                  </a:lnTo>
                  <a:lnTo>
                    <a:pt x="664662" y="62230"/>
                  </a:lnTo>
                  <a:lnTo>
                    <a:pt x="671039" y="68580"/>
                  </a:lnTo>
                  <a:lnTo>
                    <a:pt x="673967" y="74930"/>
                  </a:lnTo>
                  <a:lnTo>
                    <a:pt x="678027" y="81280"/>
                  </a:lnTo>
                  <a:lnTo>
                    <a:pt x="682964" y="88900"/>
                  </a:lnTo>
                  <a:lnTo>
                    <a:pt x="688525" y="95250"/>
                  </a:lnTo>
                  <a:lnTo>
                    <a:pt x="693017" y="100330"/>
                  </a:lnTo>
                  <a:lnTo>
                    <a:pt x="697823" y="104140"/>
                  </a:lnTo>
                  <a:lnTo>
                    <a:pt x="701865" y="109220"/>
                  </a:lnTo>
                  <a:lnTo>
                    <a:pt x="694724" y="109220"/>
                  </a:lnTo>
                  <a:lnTo>
                    <a:pt x="687551" y="110490"/>
                  </a:lnTo>
                  <a:lnTo>
                    <a:pt x="673616" y="110490"/>
                  </a:lnTo>
                  <a:lnTo>
                    <a:pt x="666657" y="111760"/>
                  </a:lnTo>
                  <a:lnTo>
                    <a:pt x="717132" y="111760"/>
                  </a:lnTo>
                  <a:lnTo>
                    <a:pt x="715708" y="110490"/>
                  </a:lnTo>
                  <a:lnTo>
                    <a:pt x="712985" y="109220"/>
                  </a:lnTo>
                  <a:lnTo>
                    <a:pt x="707165" y="102870"/>
                  </a:lnTo>
                  <a:lnTo>
                    <a:pt x="700145" y="96520"/>
                  </a:lnTo>
                  <a:lnTo>
                    <a:pt x="693824" y="90170"/>
                  </a:lnTo>
                  <a:lnTo>
                    <a:pt x="689382" y="85090"/>
                  </a:lnTo>
                  <a:lnTo>
                    <a:pt x="685261" y="78740"/>
                  </a:lnTo>
                  <a:lnTo>
                    <a:pt x="681646" y="73660"/>
                  </a:lnTo>
                  <a:lnTo>
                    <a:pt x="678725" y="68580"/>
                  </a:lnTo>
                  <a:lnTo>
                    <a:pt x="678023" y="67310"/>
                  </a:lnTo>
                  <a:lnTo>
                    <a:pt x="677562" y="66040"/>
                  </a:lnTo>
                  <a:lnTo>
                    <a:pt x="676861" y="64770"/>
                  </a:lnTo>
                  <a:lnTo>
                    <a:pt x="676609" y="63500"/>
                  </a:lnTo>
                  <a:lnTo>
                    <a:pt x="676306" y="63500"/>
                  </a:lnTo>
                  <a:lnTo>
                    <a:pt x="647312" y="38100"/>
                  </a:lnTo>
                  <a:lnTo>
                    <a:pt x="601156" y="16510"/>
                  </a:lnTo>
                  <a:lnTo>
                    <a:pt x="569423" y="11430"/>
                  </a:lnTo>
                  <a:lnTo>
                    <a:pt x="540224" y="8890"/>
                  </a:lnTo>
                  <a:close/>
                </a:path>
                <a:path w="973455" h="980440">
                  <a:moveTo>
                    <a:pt x="497002" y="0"/>
                  </a:moveTo>
                  <a:lnTo>
                    <a:pt x="496919" y="1270"/>
                  </a:lnTo>
                  <a:lnTo>
                    <a:pt x="492709" y="1270"/>
                  </a:lnTo>
                  <a:lnTo>
                    <a:pt x="491966" y="2540"/>
                  </a:lnTo>
                  <a:lnTo>
                    <a:pt x="491725" y="2540"/>
                  </a:lnTo>
                  <a:lnTo>
                    <a:pt x="492060" y="5080"/>
                  </a:lnTo>
                  <a:lnTo>
                    <a:pt x="494306" y="13970"/>
                  </a:lnTo>
                  <a:lnTo>
                    <a:pt x="497523" y="22860"/>
                  </a:lnTo>
                  <a:lnTo>
                    <a:pt x="501640" y="31750"/>
                  </a:lnTo>
                  <a:lnTo>
                    <a:pt x="506583" y="39370"/>
                  </a:lnTo>
                  <a:lnTo>
                    <a:pt x="496480" y="44450"/>
                  </a:lnTo>
                  <a:lnTo>
                    <a:pt x="487065" y="50800"/>
                  </a:lnTo>
                  <a:lnTo>
                    <a:pt x="478327" y="55880"/>
                  </a:lnTo>
                  <a:lnTo>
                    <a:pt x="470249" y="62230"/>
                  </a:lnTo>
                  <a:lnTo>
                    <a:pt x="462038" y="68580"/>
                  </a:lnTo>
                  <a:lnTo>
                    <a:pt x="454650" y="76200"/>
                  </a:lnTo>
                  <a:lnTo>
                    <a:pt x="447965" y="82550"/>
                  </a:lnTo>
                  <a:lnTo>
                    <a:pt x="441863" y="90170"/>
                  </a:lnTo>
                  <a:lnTo>
                    <a:pt x="440177" y="92710"/>
                  </a:lnTo>
                  <a:lnTo>
                    <a:pt x="441433" y="95250"/>
                  </a:lnTo>
                  <a:lnTo>
                    <a:pt x="459070" y="97790"/>
                  </a:lnTo>
                  <a:lnTo>
                    <a:pt x="473758" y="100330"/>
                  </a:lnTo>
                  <a:lnTo>
                    <a:pt x="503201" y="100330"/>
                  </a:lnTo>
                  <a:lnTo>
                    <a:pt x="531514" y="97790"/>
                  </a:lnTo>
                  <a:lnTo>
                    <a:pt x="560896" y="92710"/>
                  </a:lnTo>
                  <a:lnTo>
                    <a:pt x="477437" y="92710"/>
                  </a:lnTo>
                  <a:lnTo>
                    <a:pt x="464690" y="91440"/>
                  </a:lnTo>
                  <a:lnTo>
                    <a:pt x="451841" y="88900"/>
                  </a:lnTo>
                  <a:lnTo>
                    <a:pt x="456892" y="83820"/>
                  </a:lnTo>
                  <a:lnTo>
                    <a:pt x="462332" y="78740"/>
                  </a:lnTo>
                  <a:lnTo>
                    <a:pt x="468249" y="73660"/>
                  </a:lnTo>
                  <a:lnTo>
                    <a:pt x="482753" y="62230"/>
                  </a:lnTo>
                  <a:lnTo>
                    <a:pt x="491455" y="57150"/>
                  </a:lnTo>
                  <a:lnTo>
                    <a:pt x="500852" y="50800"/>
                  </a:lnTo>
                  <a:lnTo>
                    <a:pt x="510960" y="45720"/>
                  </a:lnTo>
                  <a:lnTo>
                    <a:pt x="520325" y="45720"/>
                  </a:lnTo>
                  <a:lnTo>
                    <a:pt x="515944" y="40640"/>
                  </a:lnTo>
                  <a:lnTo>
                    <a:pt x="500489" y="8890"/>
                  </a:lnTo>
                  <a:lnTo>
                    <a:pt x="540224" y="8890"/>
                  </a:lnTo>
                  <a:lnTo>
                    <a:pt x="524998" y="7620"/>
                  </a:lnTo>
                  <a:lnTo>
                    <a:pt x="510536" y="5080"/>
                  </a:lnTo>
                  <a:lnTo>
                    <a:pt x="497002" y="0"/>
                  </a:lnTo>
                  <a:close/>
                </a:path>
                <a:path w="973455" h="980440">
                  <a:moveTo>
                    <a:pt x="520325" y="45720"/>
                  </a:moveTo>
                  <a:lnTo>
                    <a:pt x="511536" y="45720"/>
                  </a:lnTo>
                  <a:lnTo>
                    <a:pt x="520258" y="55880"/>
                  </a:lnTo>
                  <a:lnTo>
                    <a:pt x="524509" y="60960"/>
                  </a:lnTo>
                  <a:lnTo>
                    <a:pt x="510568" y="64770"/>
                  </a:lnTo>
                  <a:lnTo>
                    <a:pt x="495650" y="69850"/>
                  </a:lnTo>
                  <a:lnTo>
                    <a:pt x="483762" y="73660"/>
                  </a:lnTo>
                  <a:lnTo>
                    <a:pt x="478909" y="76200"/>
                  </a:lnTo>
                  <a:lnTo>
                    <a:pt x="476783" y="76200"/>
                  </a:lnTo>
                  <a:lnTo>
                    <a:pt x="475966" y="78740"/>
                  </a:lnTo>
                  <a:lnTo>
                    <a:pt x="476783" y="81280"/>
                  </a:lnTo>
                  <a:lnTo>
                    <a:pt x="477296" y="82550"/>
                  </a:lnTo>
                  <a:lnTo>
                    <a:pt x="479767" y="83820"/>
                  </a:lnTo>
                  <a:lnTo>
                    <a:pt x="481369" y="82550"/>
                  </a:lnTo>
                  <a:lnTo>
                    <a:pt x="503142" y="74930"/>
                  </a:lnTo>
                  <a:lnTo>
                    <a:pt x="515531" y="69850"/>
                  </a:lnTo>
                  <a:lnTo>
                    <a:pt x="530624" y="67310"/>
                  </a:lnTo>
                  <a:lnTo>
                    <a:pt x="540510" y="67310"/>
                  </a:lnTo>
                  <a:lnTo>
                    <a:pt x="534563" y="62230"/>
                  </a:lnTo>
                  <a:lnTo>
                    <a:pt x="520325" y="45720"/>
                  </a:lnTo>
                  <a:close/>
                </a:path>
                <a:path w="973455" h="980440">
                  <a:moveTo>
                    <a:pt x="496437" y="0"/>
                  </a:moveTo>
                  <a:lnTo>
                    <a:pt x="495641" y="0"/>
                  </a:lnTo>
                  <a:lnTo>
                    <a:pt x="493631" y="1270"/>
                  </a:lnTo>
                  <a:lnTo>
                    <a:pt x="496919" y="1270"/>
                  </a:lnTo>
                  <a:lnTo>
                    <a:pt x="496437" y="0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227198" y="1396659"/>
              <a:ext cx="171335" cy="1013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85981" y="1179482"/>
              <a:ext cx="81212" cy="14256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97614" y="1408941"/>
              <a:ext cx="175429" cy="9399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20052" y="1440333"/>
              <a:ext cx="168905" cy="10505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65187" y="820565"/>
              <a:ext cx="555625" cy="607060"/>
            </a:xfrm>
            <a:custGeom>
              <a:avLst/>
              <a:gdLst/>
              <a:ahLst/>
              <a:cxnLst/>
              <a:rect l="l" t="t" r="r" b="b"/>
              <a:pathLst>
                <a:path w="555625" h="607060">
                  <a:moveTo>
                    <a:pt x="214109" y="28829"/>
                  </a:moveTo>
                  <a:lnTo>
                    <a:pt x="41135" y="28829"/>
                  </a:lnTo>
                  <a:lnTo>
                    <a:pt x="41135" y="46609"/>
                  </a:lnTo>
                  <a:lnTo>
                    <a:pt x="199732" y="46609"/>
                  </a:lnTo>
                  <a:lnTo>
                    <a:pt x="199732" y="63119"/>
                  </a:lnTo>
                  <a:lnTo>
                    <a:pt x="43180" y="63119"/>
                  </a:lnTo>
                  <a:lnTo>
                    <a:pt x="43180" y="73279"/>
                  </a:lnTo>
                  <a:lnTo>
                    <a:pt x="199732" y="73279"/>
                  </a:lnTo>
                  <a:lnTo>
                    <a:pt x="199732" y="92329"/>
                  </a:lnTo>
                  <a:lnTo>
                    <a:pt x="43180" y="92329"/>
                  </a:lnTo>
                  <a:lnTo>
                    <a:pt x="43180" y="103759"/>
                  </a:lnTo>
                  <a:lnTo>
                    <a:pt x="199732" y="103759"/>
                  </a:lnTo>
                  <a:lnTo>
                    <a:pt x="199732" y="120269"/>
                  </a:lnTo>
                  <a:lnTo>
                    <a:pt x="43180" y="120269"/>
                  </a:lnTo>
                  <a:lnTo>
                    <a:pt x="43180" y="131699"/>
                  </a:lnTo>
                  <a:lnTo>
                    <a:pt x="199732" y="131699"/>
                  </a:lnTo>
                  <a:lnTo>
                    <a:pt x="199732" y="145669"/>
                  </a:lnTo>
                  <a:lnTo>
                    <a:pt x="43180" y="145669"/>
                  </a:lnTo>
                  <a:lnTo>
                    <a:pt x="43180" y="157099"/>
                  </a:lnTo>
                  <a:lnTo>
                    <a:pt x="199732" y="157099"/>
                  </a:lnTo>
                  <a:lnTo>
                    <a:pt x="199732" y="173609"/>
                  </a:lnTo>
                  <a:lnTo>
                    <a:pt x="43180" y="173609"/>
                  </a:lnTo>
                  <a:lnTo>
                    <a:pt x="43180" y="183769"/>
                  </a:lnTo>
                  <a:lnTo>
                    <a:pt x="199732" y="183769"/>
                  </a:lnTo>
                  <a:lnTo>
                    <a:pt x="199732" y="200279"/>
                  </a:lnTo>
                  <a:lnTo>
                    <a:pt x="41135" y="200279"/>
                  </a:lnTo>
                  <a:lnTo>
                    <a:pt x="41135" y="211709"/>
                  </a:lnTo>
                  <a:lnTo>
                    <a:pt x="214109" y="211709"/>
                  </a:lnTo>
                  <a:lnTo>
                    <a:pt x="214109" y="200279"/>
                  </a:lnTo>
                  <a:lnTo>
                    <a:pt x="214109" y="183769"/>
                  </a:lnTo>
                  <a:lnTo>
                    <a:pt x="214109" y="46609"/>
                  </a:lnTo>
                  <a:lnTo>
                    <a:pt x="214109" y="28829"/>
                  </a:lnTo>
                  <a:close/>
                </a:path>
                <a:path w="555625" h="607060">
                  <a:moveTo>
                    <a:pt x="530339" y="28321"/>
                  </a:moveTo>
                  <a:lnTo>
                    <a:pt x="357428" y="28321"/>
                  </a:lnTo>
                  <a:lnTo>
                    <a:pt x="357428" y="46101"/>
                  </a:lnTo>
                  <a:lnTo>
                    <a:pt x="515962" y="46101"/>
                  </a:lnTo>
                  <a:lnTo>
                    <a:pt x="515962" y="62611"/>
                  </a:lnTo>
                  <a:lnTo>
                    <a:pt x="359511" y="62611"/>
                  </a:lnTo>
                  <a:lnTo>
                    <a:pt x="359511" y="74041"/>
                  </a:lnTo>
                  <a:lnTo>
                    <a:pt x="515962" y="74041"/>
                  </a:lnTo>
                  <a:lnTo>
                    <a:pt x="515962" y="91821"/>
                  </a:lnTo>
                  <a:lnTo>
                    <a:pt x="359511" y="91821"/>
                  </a:lnTo>
                  <a:lnTo>
                    <a:pt x="359511" y="103251"/>
                  </a:lnTo>
                  <a:lnTo>
                    <a:pt x="515962" y="103251"/>
                  </a:lnTo>
                  <a:lnTo>
                    <a:pt x="515962" y="121031"/>
                  </a:lnTo>
                  <a:lnTo>
                    <a:pt x="359511" y="121031"/>
                  </a:lnTo>
                  <a:lnTo>
                    <a:pt x="359511" y="132461"/>
                  </a:lnTo>
                  <a:lnTo>
                    <a:pt x="515962" y="132461"/>
                  </a:lnTo>
                  <a:lnTo>
                    <a:pt x="515962" y="146431"/>
                  </a:lnTo>
                  <a:lnTo>
                    <a:pt x="359511" y="146431"/>
                  </a:lnTo>
                  <a:lnTo>
                    <a:pt x="359511" y="157861"/>
                  </a:lnTo>
                  <a:lnTo>
                    <a:pt x="515962" y="157861"/>
                  </a:lnTo>
                  <a:lnTo>
                    <a:pt x="515962" y="173101"/>
                  </a:lnTo>
                  <a:lnTo>
                    <a:pt x="359511" y="173101"/>
                  </a:lnTo>
                  <a:lnTo>
                    <a:pt x="359511" y="184531"/>
                  </a:lnTo>
                  <a:lnTo>
                    <a:pt x="515962" y="184531"/>
                  </a:lnTo>
                  <a:lnTo>
                    <a:pt x="515962" y="199771"/>
                  </a:lnTo>
                  <a:lnTo>
                    <a:pt x="357428" y="199771"/>
                  </a:lnTo>
                  <a:lnTo>
                    <a:pt x="357428" y="212471"/>
                  </a:lnTo>
                  <a:lnTo>
                    <a:pt x="530339" y="212471"/>
                  </a:lnTo>
                  <a:lnTo>
                    <a:pt x="530339" y="199771"/>
                  </a:lnTo>
                  <a:lnTo>
                    <a:pt x="530339" y="184531"/>
                  </a:lnTo>
                  <a:lnTo>
                    <a:pt x="530339" y="46101"/>
                  </a:lnTo>
                  <a:lnTo>
                    <a:pt x="530339" y="28321"/>
                  </a:lnTo>
                  <a:close/>
                </a:path>
                <a:path w="555625" h="607060">
                  <a:moveTo>
                    <a:pt x="555078" y="0"/>
                  </a:moveTo>
                  <a:lnTo>
                    <a:pt x="543547" y="0"/>
                  </a:lnTo>
                  <a:lnTo>
                    <a:pt x="543547" y="11607"/>
                  </a:lnTo>
                  <a:lnTo>
                    <a:pt x="543547" y="438480"/>
                  </a:lnTo>
                  <a:lnTo>
                    <a:pt x="527507" y="498881"/>
                  </a:lnTo>
                  <a:lnTo>
                    <a:pt x="470687" y="523430"/>
                  </a:lnTo>
                  <a:lnTo>
                    <a:pt x="412851" y="523786"/>
                  </a:lnTo>
                  <a:lnTo>
                    <a:pt x="384073" y="524624"/>
                  </a:lnTo>
                  <a:lnTo>
                    <a:pt x="333540" y="530682"/>
                  </a:lnTo>
                  <a:lnTo>
                    <a:pt x="299186" y="549567"/>
                  </a:lnTo>
                  <a:lnTo>
                    <a:pt x="286156" y="565315"/>
                  </a:lnTo>
                  <a:lnTo>
                    <a:pt x="284975" y="563727"/>
                  </a:lnTo>
                  <a:lnTo>
                    <a:pt x="283705" y="562483"/>
                  </a:lnTo>
                  <a:lnTo>
                    <a:pt x="282905" y="560895"/>
                  </a:lnTo>
                  <a:lnTo>
                    <a:pt x="268630" y="546315"/>
                  </a:lnTo>
                  <a:lnTo>
                    <a:pt x="218655" y="526262"/>
                  </a:lnTo>
                  <a:lnTo>
                    <a:pt x="158318" y="523786"/>
                  </a:lnTo>
                  <a:lnTo>
                    <a:pt x="97967" y="523430"/>
                  </a:lnTo>
                  <a:lnTo>
                    <a:pt x="66522" y="517321"/>
                  </a:lnTo>
                  <a:lnTo>
                    <a:pt x="42672" y="501954"/>
                  </a:lnTo>
                  <a:lnTo>
                    <a:pt x="27533" y="476084"/>
                  </a:lnTo>
                  <a:lnTo>
                    <a:pt x="22237" y="438480"/>
                  </a:lnTo>
                  <a:lnTo>
                    <a:pt x="22237" y="11607"/>
                  </a:lnTo>
                  <a:lnTo>
                    <a:pt x="543547" y="11607"/>
                  </a:lnTo>
                  <a:lnTo>
                    <a:pt x="543547" y="0"/>
                  </a:lnTo>
                  <a:lnTo>
                    <a:pt x="18097" y="0"/>
                  </a:lnTo>
                  <a:lnTo>
                    <a:pt x="0" y="14757"/>
                  </a:lnTo>
                  <a:lnTo>
                    <a:pt x="0" y="438480"/>
                  </a:lnTo>
                  <a:lnTo>
                    <a:pt x="10833" y="489064"/>
                  </a:lnTo>
                  <a:lnTo>
                    <a:pt x="35445" y="522249"/>
                  </a:lnTo>
                  <a:lnTo>
                    <a:pt x="72199" y="539927"/>
                  </a:lnTo>
                  <a:lnTo>
                    <a:pt x="119430" y="543991"/>
                  </a:lnTo>
                  <a:lnTo>
                    <a:pt x="218655" y="546823"/>
                  </a:lnTo>
                  <a:lnTo>
                    <a:pt x="242354" y="556094"/>
                  </a:lnTo>
                  <a:lnTo>
                    <a:pt x="260350" y="568413"/>
                  </a:lnTo>
                  <a:lnTo>
                    <a:pt x="273545" y="582828"/>
                  </a:lnTo>
                  <a:lnTo>
                    <a:pt x="282905" y="598373"/>
                  </a:lnTo>
                  <a:lnTo>
                    <a:pt x="285343" y="604126"/>
                  </a:lnTo>
                  <a:lnTo>
                    <a:pt x="286639" y="607009"/>
                  </a:lnTo>
                  <a:lnTo>
                    <a:pt x="310934" y="568604"/>
                  </a:lnTo>
                  <a:lnTo>
                    <a:pt x="355320" y="546823"/>
                  </a:lnTo>
                  <a:lnTo>
                    <a:pt x="462013" y="543991"/>
                  </a:lnTo>
                  <a:lnTo>
                    <a:pt x="500367" y="538403"/>
                  </a:lnTo>
                  <a:lnTo>
                    <a:pt x="529094" y="522427"/>
                  </a:lnTo>
                  <a:lnTo>
                    <a:pt x="547547" y="495198"/>
                  </a:lnTo>
                  <a:lnTo>
                    <a:pt x="555078" y="455841"/>
                  </a:lnTo>
                  <a:lnTo>
                    <a:pt x="555078" y="11607"/>
                  </a:lnTo>
                  <a:lnTo>
                    <a:pt x="555078" y="0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122175" y="1139892"/>
              <a:ext cx="173355" cy="19122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06332" y="1139892"/>
              <a:ext cx="174235" cy="19122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1769003" y="1009487"/>
            <a:ext cx="1165860" cy="216535"/>
            <a:chOff x="1769003" y="1009487"/>
            <a:chExt cx="1165860" cy="216535"/>
          </a:xfrm>
        </p:grpSpPr>
        <p:sp>
          <p:nvSpPr>
            <p:cNvPr id="34" name="object 34"/>
            <p:cNvSpPr/>
            <p:nvPr/>
          </p:nvSpPr>
          <p:spPr>
            <a:xfrm>
              <a:off x="1769003" y="1010419"/>
              <a:ext cx="463158" cy="17111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257774" y="1056815"/>
              <a:ext cx="102614" cy="12471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392400" y="1009490"/>
              <a:ext cx="542290" cy="216535"/>
            </a:xfrm>
            <a:custGeom>
              <a:avLst/>
              <a:gdLst/>
              <a:ahLst/>
              <a:cxnLst/>
              <a:rect l="l" t="t" r="r" b="b"/>
              <a:pathLst>
                <a:path w="542289" h="216534">
                  <a:moveTo>
                    <a:pt x="116141" y="108178"/>
                  </a:moveTo>
                  <a:lnTo>
                    <a:pt x="99783" y="62268"/>
                  </a:lnTo>
                  <a:lnTo>
                    <a:pt x="93776" y="57023"/>
                  </a:lnTo>
                  <a:lnTo>
                    <a:pt x="93776" y="109905"/>
                  </a:lnTo>
                  <a:lnTo>
                    <a:pt x="93167" y="119862"/>
                  </a:lnTo>
                  <a:lnTo>
                    <a:pt x="71780" y="152133"/>
                  </a:lnTo>
                  <a:lnTo>
                    <a:pt x="56984" y="155054"/>
                  </a:lnTo>
                  <a:lnTo>
                    <a:pt x="49314" y="154343"/>
                  </a:lnTo>
                  <a:lnTo>
                    <a:pt x="22555" y="120510"/>
                  </a:lnTo>
                  <a:lnTo>
                    <a:pt x="21971" y="109905"/>
                  </a:lnTo>
                  <a:lnTo>
                    <a:pt x="22567" y="98183"/>
                  </a:lnTo>
                  <a:lnTo>
                    <a:pt x="42621" y="64566"/>
                  </a:lnTo>
                  <a:lnTo>
                    <a:pt x="56870" y="61683"/>
                  </a:lnTo>
                  <a:lnTo>
                    <a:pt x="64109" y="62382"/>
                  </a:lnTo>
                  <a:lnTo>
                    <a:pt x="93129" y="97485"/>
                  </a:lnTo>
                  <a:lnTo>
                    <a:pt x="93776" y="109905"/>
                  </a:lnTo>
                  <a:lnTo>
                    <a:pt x="93776" y="57023"/>
                  </a:lnTo>
                  <a:lnTo>
                    <a:pt x="90919" y="54521"/>
                  </a:lnTo>
                  <a:lnTo>
                    <a:pt x="80695" y="48996"/>
                  </a:lnTo>
                  <a:lnTo>
                    <a:pt x="69100" y="45681"/>
                  </a:lnTo>
                  <a:lnTo>
                    <a:pt x="56146" y="44577"/>
                  </a:lnTo>
                  <a:lnTo>
                    <a:pt x="43256" y="45618"/>
                  </a:lnTo>
                  <a:lnTo>
                    <a:pt x="8077" y="70675"/>
                  </a:lnTo>
                  <a:lnTo>
                    <a:pt x="0" y="112560"/>
                  </a:lnTo>
                  <a:lnTo>
                    <a:pt x="0" y="216027"/>
                  </a:lnTo>
                  <a:lnTo>
                    <a:pt x="21729" y="216027"/>
                  </a:lnTo>
                  <a:lnTo>
                    <a:pt x="21729" y="157683"/>
                  </a:lnTo>
                  <a:lnTo>
                    <a:pt x="29286" y="163969"/>
                  </a:lnTo>
                  <a:lnTo>
                    <a:pt x="38087" y="168452"/>
                  </a:lnTo>
                  <a:lnTo>
                    <a:pt x="48120" y="171145"/>
                  </a:lnTo>
                  <a:lnTo>
                    <a:pt x="59397" y="172034"/>
                  </a:lnTo>
                  <a:lnTo>
                    <a:pt x="71526" y="170929"/>
                  </a:lnTo>
                  <a:lnTo>
                    <a:pt x="82423" y="167601"/>
                  </a:lnTo>
                  <a:lnTo>
                    <a:pt x="92087" y="162064"/>
                  </a:lnTo>
                  <a:lnTo>
                    <a:pt x="96837" y="157683"/>
                  </a:lnTo>
                  <a:lnTo>
                    <a:pt x="99695" y="155054"/>
                  </a:lnTo>
                  <a:lnTo>
                    <a:pt x="100507" y="154305"/>
                  </a:lnTo>
                  <a:lnTo>
                    <a:pt x="107353" y="144767"/>
                  </a:lnTo>
                  <a:lnTo>
                    <a:pt x="112242" y="133896"/>
                  </a:lnTo>
                  <a:lnTo>
                    <a:pt x="115163" y="121704"/>
                  </a:lnTo>
                  <a:lnTo>
                    <a:pt x="116141" y="108178"/>
                  </a:lnTo>
                  <a:close/>
                </a:path>
                <a:path w="542289" h="216534">
                  <a:moveTo>
                    <a:pt x="245465" y="47332"/>
                  </a:moveTo>
                  <a:lnTo>
                    <a:pt x="223266" y="47332"/>
                  </a:lnTo>
                  <a:lnTo>
                    <a:pt x="186550" y="143459"/>
                  </a:lnTo>
                  <a:lnTo>
                    <a:pt x="150698" y="47332"/>
                  </a:lnTo>
                  <a:lnTo>
                    <a:pt x="127876" y="47332"/>
                  </a:lnTo>
                  <a:lnTo>
                    <a:pt x="175450" y="169291"/>
                  </a:lnTo>
                  <a:lnTo>
                    <a:pt x="175450" y="216027"/>
                  </a:lnTo>
                  <a:lnTo>
                    <a:pt x="197535" y="216027"/>
                  </a:lnTo>
                  <a:lnTo>
                    <a:pt x="197535" y="169291"/>
                  </a:lnTo>
                  <a:lnTo>
                    <a:pt x="245465" y="47332"/>
                  </a:lnTo>
                  <a:close/>
                </a:path>
                <a:path w="542289" h="216534">
                  <a:moveTo>
                    <a:pt x="353199" y="152527"/>
                  </a:moveTo>
                  <a:lnTo>
                    <a:pt x="337604" y="140004"/>
                  </a:lnTo>
                  <a:lnTo>
                    <a:pt x="330047" y="146596"/>
                  </a:lnTo>
                  <a:lnTo>
                    <a:pt x="322211" y="151295"/>
                  </a:lnTo>
                  <a:lnTo>
                    <a:pt x="314109" y="154114"/>
                  </a:lnTo>
                  <a:lnTo>
                    <a:pt x="305714" y="155054"/>
                  </a:lnTo>
                  <a:lnTo>
                    <a:pt x="299542" y="155054"/>
                  </a:lnTo>
                  <a:lnTo>
                    <a:pt x="294170" y="153200"/>
                  </a:lnTo>
                  <a:lnTo>
                    <a:pt x="285165" y="145783"/>
                  </a:lnTo>
                  <a:lnTo>
                    <a:pt x="282905" y="141198"/>
                  </a:lnTo>
                  <a:lnTo>
                    <a:pt x="282905" y="130467"/>
                  </a:lnTo>
                  <a:lnTo>
                    <a:pt x="285140" y="125730"/>
                  </a:lnTo>
                  <a:lnTo>
                    <a:pt x="294081" y="117309"/>
                  </a:lnTo>
                  <a:lnTo>
                    <a:pt x="302082" y="115201"/>
                  </a:lnTo>
                  <a:lnTo>
                    <a:pt x="319379" y="115316"/>
                  </a:lnTo>
                  <a:lnTo>
                    <a:pt x="319379" y="97967"/>
                  </a:lnTo>
                  <a:lnTo>
                    <a:pt x="304012" y="98094"/>
                  </a:lnTo>
                  <a:lnTo>
                    <a:pt x="296913" y="96316"/>
                  </a:lnTo>
                  <a:lnTo>
                    <a:pt x="287261" y="89179"/>
                  </a:lnTo>
                  <a:lnTo>
                    <a:pt x="284835" y="84721"/>
                  </a:lnTo>
                  <a:lnTo>
                    <a:pt x="284835" y="75234"/>
                  </a:lnTo>
                  <a:lnTo>
                    <a:pt x="286473" y="71361"/>
                  </a:lnTo>
                  <a:lnTo>
                    <a:pt x="293001" y="64173"/>
                  </a:lnTo>
                  <a:lnTo>
                    <a:pt x="298170" y="62382"/>
                  </a:lnTo>
                  <a:lnTo>
                    <a:pt x="305244" y="62382"/>
                  </a:lnTo>
                  <a:lnTo>
                    <a:pt x="311835" y="63042"/>
                  </a:lnTo>
                  <a:lnTo>
                    <a:pt x="318643" y="65049"/>
                  </a:lnTo>
                  <a:lnTo>
                    <a:pt x="325704" y="68376"/>
                  </a:lnTo>
                  <a:lnTo>
                    <a:pt x="333006" y="73050"/>
                  </a:lnTo>
                  <a:lnTo>
                    <a:pt x="348602" y="61112"/>
                  </a:lnTo>
                  <a:lnTo>
                    <a:pt x="339534" y="53873"/>
                  </a:lnTo>
                  <a:lnTo>
                    <a:pt x="329514" y="48704"/>
                  </a:lnTo>
                  <a:lnTo>
                    <a:pt x="318528" y="45605"/>
                  </a:lnTo>
                  <a:lnTo>
                    <a:pt x="306590" y="44577"/>
                  </a:lnTo>
                  <a:lnTo>
                    <a:pt x="296418" y="45250"/>
                  </a:lnTo>
                  <a:lnTo>
                    <a:pt x="264490" y="73291"/>
                  </a:lnTo>
                  <a:lnTo>
                    <a:pt x="263842" y="79946"/>
                  </a:lnTo>
                  <a:lnTo>
                    <a:pt x="264947" y="87871"/>
                  </a:lnTo>
                  <a:lnTo>
                    <a:pt x="268274" y="94907"/>
                  </a:lnTo>
                  <a:lnTo>
                    <a:pt x="273812" y="101028"/>
                  </a:lnTo>
                  <a:lnTo>
                    <a:pt x="281571" y="106248"/>
                  </a:lnTo>
                  <a:lnTo>
                    <a:pt x="272275" y="111366"/>
                  </a:lnTo>
                  <a:lnTo>
                    <a:pt x="265645" y="117983"/>
                  </a:lnTo>
                  <a:lnTo>
                    <a:pt x="261658" y="126123"/>
                  </a:lnTo>
                  <a:lnTo>
                    <a:pt x="260337" y="135763"/>
                  </a:lnTo>
                  <a:lnTo>
                    <a:pt x="261035" y="142773"/>
                  </a:lnTo>
                  <a:lnTo>
                    <a:pt x="294551" y="171361"/>
                  </a:lnTo>
                  <a:lnTo>
                    <a:pt x="305117" y="172046"/>
                  </a:lnTo>
                  <a:lnTo>
                    <a:pt x="318897" y="170827"/>
                  </a:lnTo>
                  <a:lnTo>
                    <a:pt x="331508" y="167170"/>
                  </a:lnTo>
                  <a:lnTo>
                    <a:pt x="342938" y="161061"/>
                  </a:lnTo>
                  <a:lnTo>
                    <a:pt x="353199" y="152527"/>
                  </a:lnTo>
                  <a:close/>
                </a:path>
                <a:path w="542289" h="216534">
                  <a:moveTo>
                    <a:pt x="396989" y="47332"/>
                  </a:moveTo>
                  <a:lnTo>
                    <a:pt x="375272" y="47332"/>
                  </a:lnTo>
                  <a:lnTo>
                    <a:pt x="375272" y="169291"/>
                  </a:lnTo>
                  <a:lnTo>
                    <a:pt x="396989" y="169291"/>
                  </a:lnTo>
                  <a:lnTo>
                    <a:pt x="396989" y="47332"/>
                  </a:lnTo>
                  <a:close/>
                </a:path>
                <a:path w="542289" h="216534">
                  <a:moveTo>
                    <a:pt x="415251" y="0"/>
                  </a:moveTo>
                  <a:lnTo>
                    <a:pt x="386727" y="0"/>
                  </a:lnTo>
                  <a:lnTo>
                    <a:pt x="370687" y="32169"/>
                  </a:lnTo>
                  <a:lnTo>
                    <a:pt x="388670" y="32169"/>
                  </a:lnTo>
                  <a:lnTo>
                    <a:pt x="415251" y="0"/>
                  </a:lnTo>
                  <a:close/>
                </a:path>
                <a:path w="542289" h="216534">
                  <a:moveTo>
                    <a:pt x="542023" y="106578"/>
                  </a:moveTo>
                  <a:lnTo>
                    <a:pt x="525754" y="61683"/>
                  </a:lnTo>
                  <a:lnTo>
                    <a:pt x="519645" y="56578"/>
                  </a:lnTo>
                  <a:lnTo>
                    <a:pt x="519645" y="108318"/>
                  </a:lnTo>
                  <a:lnTo>
                    <a:pt x="519023" y="118846"/>
                  </a:lnTo>
                  <a:lnTo>
                    <a:pt x="496773" y="152146"/>
                  </a:lnTo>
                  <a:lnTo>
                    <a:pt x="482015" y="155054"/>
                  </a:lnTo>
                  <a:lnTo>
                    <a:pt x="474205" y="154317"/>
                  </a:lnTo>
                  <a:lnTo>
                    <a:pt x="444881" y="119291"/>
                  </a:lnTo>
                  <a:lnTo>
                    <a:pt x="444207" y="108318"/>
                  </a:lnTo>
                  <a:lnTo>
                    <a:pt x="444881" y="97332"/>
                  </a:lnTo>
                  <a:lnTo>
                    <a:pt x="467106" y="64579"/>
                  </a:lnTo>
                  <a:lnTo>
                    <a:pt x="482015" y="61683"/>
                  </a:lnTo>
                  <a:lnTo>
                    <a:pt x="489712" y="62420"/>
                  </a:lnTo>
                  <a:lnTo>
                    <a:pt x="519023" y="96989"/>
                  </a:lnTo>
                  <a:lnTo>
                    <a:pt x="519645" y="108318"/>
                  </a:lnTo>
                  <a:lnTo>
                    <a:pt x="519645" y="56578"/>
                  </a:lnTo>
                  <a:lnTo>
                    <a:pt x="516242" y="53835"/>
                  </a:lnTo>
                  <a:lnTo>
                    <a:pt x="506044" y="48691"/>
                  </a:lnTo>
                  <a:lnTo>
                    <a:pt x="494626" y="45605"/>
                  </a:lnTo>
                  <a:lnTo>
                    <a:pt x="482015" y="44577"/>
                  </a:lnTo>
                  <a:lnTo>
                    <a:pt x="470573" y="45427"/>
                  </a:lnTo>
                  <a:lnTo>
                    <a:pt x="433019" y="67373"/>
                  </a:lnTo>
                  <a:lnTo>
                    <a:pt x="421881" y="108318"/>
                  </a:lnTo>
                  <a:lnTo>
                    <a:pt x="422922" y="122847"/>
                  </a:lnTo>
                  <a:lnTo>
                    <a:pt x="447433" y="162814"/>
                  </a:lnTo>
                  <a:lnTo>
                    <a:pt x="482015" y="172046"/>
                  </a:lnTo>
                  <a:lnTo>
                    <a:pt x="490245" y="171577"/>
                  </a:lnTo>
                  <a:lnTo>
                    <a:pt x="525475" y="155613"/>
                  </a:lnTo>
                  <a:lnTo>
                    <a:pt x="525970" y="155054"/>
                  </a:lnTo>
                  <a:lnTo>
                    <a:pt x="530466" y="149999"/>
                  </a:lnTo>
                  <a:lnTo>
                    <a:pt x="534593" y="143624"/>
                  </a:lnTo>
                  <a:lnTo>
                    <a:pt x="537845" y="136258"/>
                  </a:lnTo>
                  <a:lnTo>
                    <a:pt x="540169" y="127622"/>
                  </a:lnTo>
                  <a:lnTo>
                    <a:pt x="541566" y="117729"/>
                  </a:lnTo>
                  <a:lnTo>
                    <a:pt x="542023" y="106578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3031886" y="1009487"/>
            <a:ext cx="1019810" cy="219075"/>
            <a:chOff x="3031886" y="1009487"/>
            <a:chExt cx="1019810" cy="219075"/>
          </a:xfrm>
        </p:grpSpPr>
        <p:sp>
          <p:nvSpPr>
            <p:cNvPr id="38" name="object 38"/>
            <p:cNvSpPr/>
            <p:nvPr/>
          </p:nvSpPr>
          <p:spPr>
            <a:xfrm>
              <a:off x="3031883" y="1009490"/>
              <a:ext cx="894080" cy="216535"/>
            </a:xfrm>
            <a:custGeom>
              <a:avLst/>
              <a:gdLst/>
              <a:ahLst/>
              <a:cxnLst/>
              <a:rect l="l" t="t" r="r" b="b"/>
              <a:pathLst>
                <a:path w="894079" h="216534">
                  <a:moveTo>
                    <a:pt x="132092" y="148971"/>
                  </a:moveTo>
                  <a:lnTo>
                    <a:pt x="23418" y="148971"/>
                  </a:lnTo>
                  <a:lnTo>
                    <a:pt x="23418" y="91821"/>
                  </a:lnTo>
                  <a:lnTo>
                    <a:pt x="121335" y="91821"/>
                  </a:lnTo>
                  <a:lnTo>
                    <a:pt x="121335" y="72771"/>
                  </a:lnTo>
                  <a:lnTo>
                    <a:pt x="23418" y="72771"/>
                  </a:lnTo>
                  <a:lnTo>
                    <a:pt x="23418" y="20701"/>
                  </a:lnTo>
                  <a:lnTo>
                    <a:pt x="127990" y="20701"/>
                  </a:lnTo>
                  <a:lnTo>
                    <a:pt x="127990" y="381"/>
                  </a:lnTo>
                  <a:lnTo>
                    <a:pt x="0" y="381"/>
                  </a:lnTo>
                  <a:lnTo>
                    <a:pt x="0" y="20701"/>
                  </a:lnTo>
                  <a:lnTo>
                    <a:pt x="0" y="72771"/>
                  </a:lnTo>
                  <a:lnTo>
                    <a:pt x="0" y="91821"/>
                  </a:lnTo>
                  <a:lnTo>
                    <a:pt x="0" y="148971"/>
                  </a:lnTo>
                  <a:lnTo>
                    <a:pt x="0" y="169291"/>
                  </a:lnTo>
                  <a:lnTo>
                    <a:pt x="132092" y="169291"/>
                  </a:lnTo>
                  <a:lnTo>
                    <a:pt x="132092" y="148971"/>
                  </a:lnTo>
                  <a:close/>
                </a:path>
                <a:path w="894079" h="216534">
                  <a:moveTo>
                    <a:pt x="277355" y="108178"/>
                  </a:moveTo>
                  <a:lnTo>
                    <a:pt x="260972" y="62268"/>
                  </a:lnTo>
                  <a:lnTo>
                    <a:pt x="254965" y="57023"/>
                  </a:lnTo>
                  <a:lnTo>
                    <a:pt x="254965" y="109905"/>
                  </a:lnTo>
                  <a:lnTo>
                    <a:pt x="254355" y="119862"/>
                  </a:lnTo>
                  <a:lnTo>
                    <a:pt x="232956" y="152133"/>
                  </a:lnTo>
                  <a:lnTo>
                    <a:pt x="218173" y="155054"/>
                  </a:lnTo>
                  <a:lnTo>
                    <a:pt x="210502" y="154343"/>
                  </a:lnTo>
                  <a:lnTo>
                    <a:pt x="183756" y="120510"/>
                  </a:lnTo>
                  <a:lnTo>
                    <a:pt x="183159" y="109905"/>
                  </a:lnTo>
                  <a:lnTo>
                    <a:pt x="183756" y="98183"/>
                  </a:lnTo>
                  <a:lnTo>
                    <a:pt x="203796" y="64566"/>
                  </a:lnTo>
                  <a:lnTo>
                    <a:pt x="218046" y="61683"/>
                  </a:lnTo>
                  <a:lnTo>
                    <a:pt x="225285" y="62382"/>
                  </a:lnTo>
                  <a:lnTo>
                    <a:pt x="254304" y="97485"/>
                  </a:lnTo>
                  <a:lnTo>
                    <a:pt x="254965" y="109905"/>
                  </a:lnTo>
                  <a:lnTo>
                    <a:pt x="254965" y="57023"/>
                  </a:lnTo>
                  <a:lnTo>
                    <a:pt x="252107" y="54521"/>
                  </a:lnTo>
                  <a:lnTo>
                    <a:pt x="241884" y="48996"/>
                  </a:lnTo>
                  <a:lnTo>
                    <a:pt x="230289" y="45681"/>
                  </a:lnTo>
                  <a:lnTo>
                    <a:pt x="217322" y="44577"/>
                  </a:lnTo>
                  <a:lnTo>
                    <a:pt x="204431" y="45618"/>
                  </a:lnTo>
                  <a:lnTo>
                    <a:pt x="169252" y="70675"/>
                  </a:lnTo>
                  <a:lnTo>
                    <a:pt x="161175" y="112560"/>
                  </a:lnTo>
                  <a:lnTo>
                    <a:pt x="161175" y="216027"/>
                  </a:lnTo>
                  <a:lnTo>
                    <a:pt x="182918" y="216027"/>
                  </a:lnTo>
                  <a:lnTo>
                    <a:pt x="182918" y="157683"/>
                  </a:lnTo>
                  <a:lnTo>
                    <a:pt x="190487" y="163969"/>
                  </a:lnTo>
                  <a:lnTo>
                    <a:pt x="199275" y="168452"/>
                  </a:lnTo>
                  <a:lnTo>
                    <a:pt x="209308" y="171145"/>
                  </a:lnTo>
                  <a:lnTo>
                    <a:pt x="220573" y="172034"/>
                  </a:lnTo>
                  <a:lnTo>
                    <a:pt x="232702" y="170929"/>
                  </a:lnTo>
                  <a:lnTo>
                    <a:pt x="243598" y="167601"/>
                  </a:lnTo>
                  <a:lnTo>
                    <a:pt x="253263" y="162064"/>
                  </a:lnTo>
                  <a:lnTo>
                    <a:pt x="258013" y="157683"/>
                  </a:lnTo>
                  <a:lnTo>
                    <a:pt x="260870" y="155054"/>
                  </a:lnTo>
                  <a:lnTo>
                    <a:pt x="261683" y="154305"/>
                  </a:lnTo>
                  <a:lnTo>
                    <a:pt x="268541" y="144767"/>
                  </a:lnTo>
                  <a:lnTo>
                    <a:pt x="273431" y="133896"/>
                  </a:lnTo>
                  <a:lnTo>
                    <a:pt x="276364" y="121704"/>
                  </a:lnTo>
                  <a:lnTo>
                    <a:pt x="277355" y="108178"/>
                  </a:lnTo>
                  <a:close/>
                </a:path>
                <a:path w="894079" h="216534">
                  <a:moveTo>
                    <a:pt x="406641" y="47332"/>
                  </a:moveTo>
                  <a:lnTo>
                    <a:pt x="384429" y="47332"/>
                  </a:lnTo>
                  <a:lnTo>
                    <a:pt x="347738" y="143459"/>
                  </a:lnTo>
                  <a:lnTo>
                    <a:pt x="311861" y="47332"/>
                  </a:lnTo>
                  <a:lnTo>
                    <a:pt x="289039" y="47332"/>
                  </a:lnTo>
                  <a:lnTo>
                    <a:pt x="336613" y="169291"/>
                  </a:lnTo>
                  <a:lnTo>
                    <a:pt x="336613" y="216027"/>
                  </a:lnTo>
                  <a:lnTo>
                    <a:pt x="358711" y="216027"/>
                  </a:lnTo>
                  <a:lnTo>
                    <a:pt x="358711" y="169291"/>
                  </a:lnTo>
                  <a:lnTo>
                    <a:pt x="406641" y="47332"/>
                  </a:lnTo>
                  <a:close/>
                </a:path>
                <a:path w="894079" h="216534">
                  <a:moveTo>
                    <a:pt x="543344" y="47320"/>
                  </a:moveTo>
                  <a:lnTo>
                    <a:pt x="521119" y="47320"/>
                  </a:lnTo>
                  <a:lnTo>
                    <a:pt x="517410" y="58420"/>
                  </a:lnTo>
                  <a:lnTo>
                    <a:pt x="515289" y="65303"/>
                  </a:lnTo>
                  <a:lnTo>
                    <a:pt x="514718" y="67995"/>
                  </a:lnTo>
                  <a:lnTo>
                    <a:pt x="510336" y="61683"/>
                  </a:lnTo>
                  <a:lnTo>
                    <a:pt x="509778" y="60896"/>
                  </a:lnTo>
                  <a:lnTo>
                    <a:pt x="509778" y="107149"/>
                  </a:lnTo>
                  <a:lnTo>
                    <a:pt x="509143" y="118071"/>
                  </a:lnTo>
                  <a:lnTo>
                    <a:pt x="488480" y="151955"/>
                  </a:lnTo>
                  <a:lnTo>
                    <a:pt x="474751" y="155054"/>
                  </a:lnTo>
                  <a:lnTo>
                    <a:pt x="467512" y="154266"/>
                  </a:lnTo>
                  <a:lnTo>
                    <a:pt x="442798" y="118440"/>
                  </a:lnTo>
                  <a:lnTo>
                    <a:pt x="442277" y="108318"/>
                  </a:lnTo>
                  <a:lnTo>
                    <a:pt x="442315" y="107149"/>
                  </a:lnTo>
                  <a:lnTo>
                    <a:pt x="456272" y="68402"/>
                  </a:lnTo>
                  <a:lnTo>
                    <a:pt x="475945" y="61683"/>
                  </a:lnTo>
                  <a:lnTo>
                    <a:pt x="483146" y="62407"/>
                  </a:lnTo>
                  <a:lnTo>
                    <a:pt x="509181" y="96583"/>
                  </a:lnTo>
                  <a:lnTo>
                    <a:pt x="509778" y="107149"/>
                  </a:lnTo>
                  <a:lnTo>
                    <a:pt x="509778" y="60896"/>
                  </a:lnTo>
                  <a:lnTo>
                    <a:pt x="509244" y="60121"/>
                  </a:lnTo>
                  <a:lnTo>
                    <a:pt x="503326" y="54229"/>
                  </a:lnTo>
                  <a:lnTo>
                    <a:pt x="490626" y="46507"/>
                  </a:lnTo>
                  <a:lnTo>
                    <a:pt x="482396" y="44577"/>
                  </a:lnTo>
                  <a:lnTo>
                    <a:pt x="472338" y="44577"/>
                  </a:lnTo>
                  <a:lnTo>
                    <a:pt x="433171" y="61175"/>
                  </a:lnTo>
                  <a:lnTo>
                    <a:pt x="418426" y="107149"/>
                  </a:lnTo>
                  <a:lnTo>
                    <a:pt x="418388" y="108318"/>
                  </a:lnTo>
                  <a:lnTo>
                    <a:pt x="419290" y="122059"/>
                  </a:lnTo>
                  <a:lnTo>
                    <a:pt x="441058" y="162356"/>
                  </a:lnTo>
                  <a:lnTo>
                    <a:pt x="471982" y="172034"/>
                  </a:lnTo>
                  <a:lnTo>
                    <a:pt x="486549" y="170472"/>
                  </a:lnTo>
                  <a:lnTo>
                    <a:pt x="498398" y="165785"/>
                  </a:lnTo>
                  <a:lnTo>
                    <a:pt x="507504" y="157962"/>
                  </a:lnTo>
                  <a:lnTo>
                    <a:pt x="509193" y="155054"/>
                  </a:lnTo>
                  <a:lnTo>
                    <a:pt x="513892" y="147002"/>
                  </a:lnTo>
                  <a:lnTo>
                    <a:pt x="515683" y="154279"/>
                  </a:lnTo>
                  <a:lnTo>
                    <a:pt x="518274" y="161645"/>
                  </a:lnTo>
                  <a:lnTo>
                    <a:pt x="521728" y="169291"/>
                  </a:lnTo>
                  <a:lnTo>
                    <a:pt x="543344" y="169291"/>
                  </a:lnTo>
                  <a:lnTo>
                    <a:pt x="539699" y="159219"/>
                  </a:lnTo>
                  <a:lnTo>
                    <a:pt x="536257" y="147002"/>
                  </a:lnTo>
                  <a:lnTo>
                    <a:pt x="535825" y="145427"/>
                  </a:lnTo>
                  <a:lnTo>
                    <a:pt x="531914" y="128739"/>
                  </a:lnTo>
                  <a:lnTo>
                    <a:pt x="527761" y="108318"/>
                  </a:lnTo>
                  <a:lnTo>
                    <a:pt x="531406" y="91097"/>
                  </a:lnTo>
                  <a:lnTo>
                    <a:pt x="535216" y="75196"/>
                  </a:lnTo>
                  <a:lnTo>
                    <a:pt x="537184" y="67995"/>
                  </a:lnTo>
                  <a:lnTo>
                    <a:pt x="539191" y="60604"/>
                  </a:lnTo>
                  <a:lnTo>
                    <a:pt x="543344" y="47320"/>
                  </a:lnTo>
                  <a:close/>
                </a:path>
                <a:path w="894079" h="216534">
                  <a:moveTo>
                    <a:pt x="699820" y="47320"/>
                  </a:moveTo>
                  <a:lnTo>
                    <a:pt x="658876" y="47320"/>
                  </a:lnTo>
                  <a:lnTo>
                    <a:pt x="658876" y="108419"/>
                  </a:lnTo>
                  <a:lnTo>
                    <a:pt x="658228" y="118821"/>
                  </a:lnTo>
                  <a:lnTo>
                    <a:pt x="636435" y="151993"/>
                  </a:lnTo>
                  <a:lnTo>
                    <a:pt x="620737" y="155054"/>
                  </a:lnTo>
                  <a:lnTo>
                    <a:pt x="612787" y="154317"/>
                  </a:lnTo>
                  <a:lnTo>
                    <a:pt x="583844" y="119303"/>
                  </a:lnTo>
                  <a:lnTo>
                    <a:pt x="583196" y="108318"/>
                  </a:lnTo>
                  <a:lnTo>
                    <a:pt x="583857" y="97485"/>
                  </a:lnTo>
                  <a:lnTo>
                    <a:pt x="605828" y="64617"/>
                  </a:lnTo>
                  <a:lnTo>
                    <a:pt x="620369" y="61683"/>
                  </a:lnTo>
                  <a:lnTo>
                    <a:pt x="629513" y="62509"/>
                  </a:lnTo>
                  <a:lnTo>
                    <a:pt x="656513" y="89763"/>
                  </a:lnTo>
                  <a:lnTo>
                    <a:pt x="658876" y="108419"/>
                  </a:lnTo>
                  <a:lnTo>
                    <a:pt x="658876" y="47320"/>
                  </a:lnTo>
                  <a:lnTo>
                    <a:pt x="641261" y="47320"/>
                  </a:lnTo>
                  <a:lnTo>
                    <a:pt x="633615" y="45491"/>
                  </a:lnTo>
                  <a:lnTo>
                    <a:pt x="626770" y="44577"/>
                  </a:lnTo>
                  <a:lnTo>
                    <a:pt x="620737" y="44577"/>
                  </a:lnTo>
                  <a:lnTo>
                    <a:pt x="608799" y="45554"/>
                  </a:lnTo>
                  <a:lnTo>
                    <a:pt x="570712" y="69075"/>
                  </a:lnTo>
                  <a:lnTo>
                    <a:pt x="560832" y="108318"/>
                  </a:lnTo>
                  <a:lnTo>
                    <a:pt x="561898" y="123139"/>
                  </a:lnTo>
                  <a:lnTo>
                    <a:pt x="586778" y="163004"/>
                  </a:lnTo>
                  <a:lnTo>
                    <a:pt x="620737" y="172034"/>
                  </a:lnTo>
                  <a:lnTo>
                    <a:pt x="632828" y="171069"/>
                  </a:lnTo>
                  <a:lnTo>
                    <a:pt x="671093" y="147802"/>
                  </a:lnTo>
                  <a:lnTo>
                    <a:pt x="680974" y="108419"/>
                  </a:lnTo>
                  <a:lnTo>
                    <a:pt x="679970" y="94373"/>
                  </a:lnTo>
                  <a:lnTo>
                    <a:pt x="676960" y="82296"/>
                  </a:lnTo>
                  <a:lnTo>
                    <a:pt x="671944" y="72212"/>
                  </a:lnTo>
                  <a:lnTo>
                    <a:pt x="664908" y="64096"/>
                  </a:lnTo>
                  <a:lnTo>
                    <a:pt x="699820" y="64096"/>
                  </a:lnTo>
                  <a:lnTo>
                    <a:pt x="699820" y="61683"/>
                  </a:lnTo>
                  <a:lnTo>
                    <a:pt x="699820" y="47320"/>
                  </a:lnTo>
                  <a:close/>
                </a:path>
                <a:path w="894079" h="216534">
                  <a:moveTo>
                    <a:pt x="743534" y="47332"/>
                  </a:moveTo>
                  <a:lnTo>
                    <a:pt x="721791" y="47332"/>
                  </a:lnTo>
                  <a:lnTo>
                    <a:pt x="721791" y="169291"/>
                  </a:lnTo>
                  <a:lnTo>
                    <a:pt x="743534" y="169291"/>
                  </a:lnTo>
                  <a:lnTo>
                    <a:pt x="743534" y="47332"/>
                  </a:lnTo>
                  <a:close/>
                </a:path>
                <a:path w="894079" h="216534">
                  <a:moveTo>
                    <a:pt x="761758" y="0"/>
                  </a:moveTo>
                  <a:lnTo>
                    <a:pt x="733285" y="0"/>
                  </a:lnTo>
                  <a:lnTo>
                    <a:pt x="717207" y="32169"/>
                  </a:lnTo>
                  <a:lnTo>
                    <a:pt x="735203" y="32169"/>
                  </a:lnTo>
                  <a:lnTo>
                    <a:pt x="761758" y="0"/>
                  </a:lnTo>
                  <a:close/>
                </a:path>
                <a:path w="894079" h="216534">
                  <a:moveTo>
                    <a:pt x="893851" y="47320"/>
                  </a:moveTo>
                  <a:lnTo>
                    <a:pt x="871651" y="47320"/>
                  </a:lnTo>
                  <a:lnTo>
                    <a:pt x="867918" y="58420"/>
                  </a:lnTo>
                  <a:lnTo>
                    <a:pt x="865797" y="65303"/>
                  </a:lnTo>
                  <a:lnTo>
                    <a:pt x="865238" y="67995"/>
                  </a:lnTo>
                  <a:lnTo>
                    <a:pt x="860856" y="61683"/>
                  </a:lnTo>
                  <a:lnTo>
                    <a:pt x="860272" y="60845"/>
                  </a:lnTo>
                  <a:lnTo>
                    <a:pt x="860272" y="107149"/>
                  </a:lnTo>
                  <a:lnTo>
                    <a:pt x="859650" y="118071"/>
                  </a:lnTo>
                  <a:lnTo>
                    <a:pt x="839000" y="151955"/>
                  </a:lnTo>
                  <a:lnTo>
                    <a:pt x="825271" y="155054"/>
                  </a:lnTo>
                  <a:lnTo>
                    <a:pt x="818019" y="154266"/>
                  </a:lnTo>
                  <a:lnTo>
                    <a:pt x="793318" y="118440"/>
                  </a:lnTo>
                  <a:lnTo>
                    <a:pt x="792797" y="108318"/>
                  </a:lnTo>
                  <a:lnTo>
                    <a:pt x="792835" y="107149"/>
                  </a:lnTo>
                  <a:lnTo>
                    <a:pt x="806780" y="68402"/>
                  </a:lnTo>
                  <a:lnTo>
                    <a:pt x="826477" y="61683"/>
                  </a:lnTo>
                  <a:lnTo>
                    <a:pt x="833666" y="62407"/>
                  </a:lnTo>
                  <a:lnTo>
                    <a:pt x="859688" y="96583"/>
                  </a:lnTo>
                  <a:lnTo>
                    <a:pt x="860272" y="107149"/>
                  </a:lnTo>
                  <a:lnTo>
                    <a:pt x="860272" y="60845"/>
                  </a:lnTo>
                  <a:lnTo>
                    <a:pt x="859777" y="60121"/>
                  </a:lnTo>
                  <a:lnTo>
                    <a:pt x="853859" y="54229"/>
                  </a:lnTo>
                  <a:lnTo>
                    <a:pt x="841121" y="46507"/>
                  </a:lnTo>
                  <a:lnTo>
                    <a:pt x="832916" y="44577"/>
                  </a:lnTo>
                  <a:lnTo>
                    <a:pt x="822858" y="44577"/>
                  </a:lnTo>
                  <a:lnTo>
                    <a:pt x="783678" y="61175"/>
                  </a:lnTo>
                  <a:lnTo>
                    <a:pt x="768959" y="107149"/>
                  </a:lnTo>
                  <a:lnTo>
                    <a:pt x="768908" y="108318"/>
                  </a:lnTo>
                  <a:lnTo>
                    <a:pt x="769810" y="122059"/>
                  </a:lnTo>
                  <a:lnTo>
                    <a:pt x="791565" y="162356"/>
                  </a:lnTo>
                  <a:lnTo>
                    <a:pt x="822490" y="172034"/>
                  </a:lnTo>
                  <a:lnTo>
                    <a:pt x="837069" y="170472"/>
                  </a:lnTo>
                  <a:lnTo>
                    <a:pt x="848906" y="165785"/>
                  </a:lnTo>
                  <a:lnTo>
                    <a:pt x="858024" y="157962"/>
                  </a:lnTo>
                  <a:lnTo>
                    <a:pt x="859713" y="155054"/>
                  </a:lnTo>
                  <a:lnTo>
                    <a:pt x="864412" y="147002"/>
                  </a:lnTo>
                  <a:lnTo>
                    <a:pt x="866190" y="154279"/>
                  </a:lnTo>
                  <a:lnTo>
                    <a:pt x="868781" y="161645"/>
                  </a:lnTo>
                  <a:lnTo>
                    <a:pt x="872248" y="169291"/>
                  </a:lnTo>
                  <a:lnTo>
                    <a:pt x="893851" y="169291"/>
                  </a:lnTo>
                  <a:lnTo>
                    <a:pt x="890219" y="159219"/>
                  </a:lnTo>
                  <a:lnTo>
                    <a:pt x="886764" y="147002"/>
                  </a:lnTo>
                  <a:lnTo>
                    <a:pt x="886333" y="145427"/>
                  </a:lnTo>
                  <a:lnTo>
                    <a:pt x="882421" y="128739"/>
                  </a:lnTo>
                  <a:lnTo>
                    <a:pt x="878268" y="108318"/>
                  </a:lnTo>
                  <a:lnTo>
                    <a:pt x="881926" y="91097"/>
                  </a:lnTo>
                  <a:lnTo>
                    <a:pt x="885736" y="75196"/>
                  </a:lnTo>
                  <a:lnTo>
                    <a:pt x="887704" y="67995"/>
                  </a:lnTo>
                  <a:lnTo>
                    <a:pt x="889711" y="60604"/>
                  </a:lnTo>
                  <a:lnTo>
                    <a:pt x="893851" y="47320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945419" y="1054062"/>
              <a:ext cx="106269" cy="17422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1784458" y="1347969"/>
            <a:ext cx="288925" cy="127635"/>
            <a:chOff x="1784458" y="1347969"/>
            <a:chExt cx="288925" cy="127635"/>
          </a:xfrm>
        </p:grpSpPr>
        <p:sp>
          <p:nvSpPr>
            <p:cNvPr id="41" name="object 41"/>
            <p:cNvSpPr/>
            <p:nvPr/>
          </p:nvSpPr>
          <p:spPr>
            <a:xfrm>
              <a:off x="1784458" y="1347969"/>
              <a:ext cx="241123" cy="12749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051424" y="1350733"/>
              <a:ext cx="22225" cy="122555"/>
            </a:xfrm>
            <a:custGeom>
              <a:avLst/>
              <a:gdLst/>
              <a:ahLst/>
              <a:cxnLst/>
              <a:rect l="l" t="t" r="r" b="b"/>
              <a:pathLst>
                <a:path w="22225" h="122555">
                  <a:moveTo>
                    <a:pt x="21737" y="0"/>
                  </a:moveTo>
                  <a:lnTo>
                    <a:pt x="0" y="0"/>
                  </a:lnTo>
                  <a:lnTo>
                    <a:pt x="0" y="121964"/>
                  </a:lnTo>
                  <a:lnTo>
                    <a:pt x="21737" y="121964"/>
                  </a:lnTo>
                  <a:lnTo>
                    <a:pt x="21737" y="0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2176645" y="1303415"/>
            <a:ext cx="1272540" cy="172085"/>
            <a:chOff x="2176645" y="1303415"/>
            <a:chExt cx="1272540" cy="172085"/>
          </a:xfrm>
        </p:grpSpPr>
        <p:sp>
          <p:nvSpPr>
            <p:cNvPr id="44" name="object 44"/>
            <p:cNvSpPr/>
            <p:nvPr/>
          </p:nvSpPr>
          <p:spPr>
            <a:xfrm>
              <a:off x="2176645" y="1304337"/>
              <a:ext cx="275164" cy="17112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477537" y="1350733"/>
              <a:ext cx="22225" cy="122555"/>
            </a:xfrm>
            <a:custGeom>
              <a:avLst/>
              <a:gdLst/>
              <a:ahLst/>
              <a:cxnLst/>
              <a:rect l="l" t="t" r="r" b="b"/>
              <a:pathLst>
                <a:path w="22225" h="122555">
                  <a:moveTo>
                    <a:pt x="21727" y="0"/>
                  </a:moveTo>
                  <a:lnTo>
                    <a:pt x="0" y="0"/>
                  </a:lnTo>
                  <a:lnTo>
                    <a:pt x="0" y="121964"/>
                  </a:lnTo>
                  <a:lnTo>
                    <a:pt x="21727" y="121964"/>
                  </a:lnTo>
                  <a:lnTo>
                    <a:pt x="21727" y="0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519064" y="1350733"/>
              <a:ext cx="434321" cy="12472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972841" y="1350733"/>
              <a:ext cx="22225" cy="122555"/>
            </a:xfrm>
            <a:custGeom>
              <a:avLst/>
              <a:gdLst/>
              <a:ahLst/>
              <a:cxnLst/>
              <a:rect l="l" t="t" r="r" b="b"/>
              <a:pathLst>
                <a:path w="22225" h="122555">
                  <a:moveTo>
                    <a:pt x="21727" y="0"/>
                  </a:moveTo>
                  <a:lnTo>
                    <a:pt x="0" y="0"/>
                  </a:lnTo>
                  <a:lnTo>
                    <a:pt x="0" y="121964"/>
                  </a:lnTo>
                  <a:lnTo>
                    <a:pt x="21727" y="121964"/>
                  </a:lnTo>
                  <a:lnTo>
                    <a:pt x="21727" y="0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027415" y="1303415"/>
              <a:ext cx="421285" cy="17204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3520992" y="1301457"/>
            <a:ext cx="1297305" cy="174625"/>
            <a:chOff x="3520992" y="1301457"/>
            <a:chExt cx="1297305" cy="174625"/>
          </a:xfrm>
        </p:grpSpPr>
        <p:sp>
          <p:nvSpPr>
            <p:cNvPr id="50" name="object 50"/>
            <p:cNvSpPr/>
            <p:nvPr/>
          </p:nvSpPr>
          <p:spPr>
            <a:xfrm>
              <a:off x="3520992" y="1304337"/>
              <a:ext cx="463190" cy="17112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004464" y="1301457"/>
              <a:ext cx="115441" cy="17400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142740" y="1303419"/>
              <a:ext cx="675640" cy="172085"/>
            </a:xfrm>
            <a:custGeom>
              <a:avLst/>
              <a:gdLst/>
              <a:ahLst/>
              <a:cxnLst/>
              <a:rect l="l" t="t" r="r" b="b"/>
              <a:pathLst>
                <a:path w="675639" h="172084">
                  <a:moveTo>
                    <a:pt x="76911" y="0"/>
                  </a:moveTo>
                  <a:lnTo>
                    <a:pt x="48387" y="0"/>
                  </a:lnTo>
                  <a:lnTo>
                    <a:pt x="32346" y="32169"/>
                  </a:lnTo>
                  <a:lnTo>
                    <a:pt x="50342" y="32169"/>
                  </a:lnTo>
                  <a:lnTo>
                    <a:pt x="76911" y="0"/>
                  </a:lnTo>
                  <a:close/>
                </a:path>
                <a:path w="675639" h="172084">
                  <a:moveTo>
                    <a:pt x="92837" y="152527"/>
                  </a:moveTo>
                  <a:lnTo>
                    <a:pt x="77266" y="139992"/>
                  </a:lnTo>
                  <a:lnTo>
                    <a:pt x="69697" y="146583"/>
                  </a:lnTo>
                  <a:lnTo>
                    <a:pt x="61861" y="151282"/>
                  </a:lnTo>
                  <a:lnTo>
                    <a:pt x="53771" y="154101"/>
                  </a:lnTo>
                  <a:lnTo>
                    <a:pt x="45402" y="155041"/>
                  </a:lnTo>
                  <a:lnTo>
                    <a:pt x="39192" y="155041"/>
                  </a:lnTo>
                  <a:lnTo>
                    <a:pt x="33832" y="153174"/>
                  </a:lnTo>
                  <a:lnTo>
                    <a:pt x="24828" y="145745"/>
                  </a:lnTo>
                  <a:lnTo>
                    <a:pt x="22567" y="141185"/>
                  </a:lnTo>
                  <a:lnTo>
                    <a:pt x="22567" y="130467"/>
                  </a:lnTo>
                  <a:lnTo>
                    <a:pt x="24803" y="125730"/>
                  </a:lnTo>
                  <a:lnTo>
                    <a:pt x="33731" y="117309"/>
                  </a:lnTo>
                  <a:lnTo>
                    <a:pt x="41719" y="115189"/>
                  </a:lnTo>
                  <a:lnTo>
                    <a:pt x="54521" y="115189"/>
                  </a:lnTo>
                  <a:lnTo>
                    <a:pt x="56451" y="115227"/>
                  </a:lnTo>
                  <a:lnTo>
                    <a:pt x="59029" y="115303"/>
                  </a:lnTo>
                  <a:lnTo>
                    <a:pt x="59029" y="98069"/>
                  </a:lnTo>
                  <a:lnTo>
                    <a:pt x="56210" y="98056"/>
                  </a:lnTo>
                  <a:lnTo>
                    <a:pt x="54190" y="98069"/>
                  </a:lnTo>
                  <a:lnTo>
                    <a:pt x="43662" y="98069"/>
                  </a:lnTo>
                  <a:lnTo>
                    <a:pt x="36576" y="96304"/>
                  </a:lnTo>
                  <a:lnTo>
                    <a:pt x="26911" y="89179"/>
                  </a:lnTo>
                  <a:lnTo>
                    <a:pt x="24498" y="84734"/>
                  </a:lnTo>
                  <a:lnTo>
                    <a:pt x="24498" y="75234"/>
                  </a:lnTo>
                  <a:lnTo>
                    <a:pt x="26136" y="71361"/>
                  </a:lnTo>
                  <a:lnTo>
                    <a:pt x="32639" y="64160"/>
                  </a:lnTo>
                  <a:lnTo>
                    <a:pt x="37820" y="62369"/>
                  </a:lnTo>
                  <a:lnTo>
                    <a:pt x="44907" y="62369"/>
                  </a:lnTo>
                  <a:lnTo>
                    <a:pt x="51485" y="63030"/>
                  </a:lnTo>
                  <a:lnTo>
                    <a:pt x="58318" y="65036"/>
                  </a:lnTo>
                  <a:lnTo>
                    <a:pt x="65379" y="68364"/>
                  </a:lnTo>
                  <a:lnTo>
                    <a:pt x="72682" y="73050"/>
                  </a:lnTo>
                  <a:lnTo>
                    <a:pt x="86601" y="62369"/>
                  </a:lnTo>
                  <a:lnTo>
                    <a:pt x="46240" y="44551"/>
                  </a:lnTo>
                  <a:lnTo>
                    <a:pt x="36068" y="45237"/>
                  </a:lnTo>
                  <a:lnTo>
                    <a:pt x="4140" y="73291"/>
                  </a:lnTo>
                  <a:lnTo>
                    <a:pt x="3479" y="79946"/>
                  </a:lnTo>
                  <a:lnTo>
                    <a:pt x="4597" y="87871"/>
                  </a:lnTo>
                  <a:lnTo>
                    <a:pt x="7924" y="94894"/>
                  </a:lnTo>
                  <a:lnTo>
                    <a:pt x="13474" y="101015"/>
                  </a:lnTo>
                  <a:lnTo>
                    <a:pt x="21247" y="106235"/>
                  </a:lnTo>
                  <a:lnTo>
                    <a:pt x="11950" y="111353"/>
                  </a:lnTo>
                  <a:lnTo>
                    <a:pt x="5308" y="117983"/>
                  </a:lnTo>
                  <a:lnTo>
                    <a:pt x="1320" y="126111"/>
                  </a:lnTo>
                  <a:lnTo>
                    <a:pt x="0" y="135763"/>
                  </a:lnTo>
                  <a:lnTo>
                    <a:pt x="685" y="142760"/>
                  </a:lnTo>
                  <a:lnTo>
                    <a:pt x="34213" y="171373"/>
                  </a:lnTo>
                  <a:lnTo>
                    <a:pt x="44792" y="172046"/>
                  </a:lnTo>
                  <a:lnTo>
                    <a:pt x="58559" y="170827"/>
                  </a:lnTo>
                  <a:lnTo>
                    <a:pt x="71170" y="167157"/>
                  </a:lnTo>
                  <a:lnTo>
                    <a:pt x="82588" y="161061"/>
                  </a:lnTo>
                  <a:lnTo>
                    <a:pt x="89814" y="155041"/>
                  </a:lnTo>
                  <a:lnTo>
                    <a:pt x="92837" y="152527"/>
                  </a:lnTo>
                  <a:close/>
                </a:path>
                <a:path w="675639" h="172084">
                  <a:moveTo>
                    <a:pt x="245592" y="47307"/>
                  </a:moveTo>
                  <a:lnTo>
                    <a:pt x="204635" y="47307"/>
                  </a:lnTo>
                  <a:lnTo>
                    <a:pt x="204635" y="108305"/>
                  </a:lnTo>
                  <a:lnTo>
                    <a:pt x="204000" y="118808"/>
                  </a:lnTo>
                  <a:lnTo>
                    <a:pt x="182206" y="151993"/>
                  </a:lnTo>
                  <a:lnTo>
                    <a:pt x="166497" y="155041"/>
                  </a:lnTo>
                  <a:lnTo>
                    <a:pt x="158546" y="154317"/>
                  </a:lnTo>
                  <a:lnTo>
                    <a:pt x="129603" y="119291"/>
                  </a:lnTo>
                  <a:lnTo>
                    <a:pt x="128943" y="108419"/>
                  </a:lnTo>
                  <a:lnTo>
                    <a:pt x="129616" y="97485"/>
                  </a:lnTo>
                  <a:lnTo>
                    <a:pt x="151599" y="64592"/>
                  </a:lnTo>
                  <a:lnTo>
                    <a:pt x="166141" y="61671"/>
                  </a:lnTo>
                  <a:lnTo>
                    <a:pt x="175285" y="62484"/>
                  </a:lnTo>
                  <a:lnTo>
                    <a:pt x="202272" y="89763"/>
                  </a:lnTo>
                  <a:lnTo>
                    <a:pt x="204635" y="108305"/>
                  </a:lnTo>
                  <a:lnTo>
                    <a:pt x="204635" y="47307"/>
                  </a:lnTo>
                  <a:lnTo>
                    <a:pt x="187032" y="47307"/>
                  </a:lnTo>
                  <a:lnTo>
                    <a:pt x="179387" y="45466"/>
                  </a:lnTo>
                  <a:lnTo>
                    <a:pt x="172529" y="44551"/>
                  </a:lnTo>
                  <a:lnTo>
                    <a:pt x="166497" y="44551"/>
                  </a:lnTo>
                  <a:lnTo>
                    <a:pt x="154571" y="45529"/>
                  </a:lnTo>
                  <a:lnTo>
                    <a:pt x="116484" y="69062"/>
                  </a:lnTo>
                  <a:lnTo>
                    <a:pt x="106603" y="108305"/>
                  </a:lnTo>
                  <a:lnTo>
                    <a:pt x="107657" y="123126"/>
                  </a:lnTo>
                  <a:lnTo>
                    <a:pt x="132537" y="162991"/>
                  </a:lnTo>
                  <a:lnTo>
                    <a:pt x="166497" y="172046"/>
                  </a:lnTo>
                  <a:lnTo>
                    <a:pt x="178574" y="171081"/>
                  </a:lnTo>
                  <a:lnTo>
                    <a:pt x="189712" y="168186"/>
                  </a:lnTo>
                  <a:lnTo>
                    <a:pt x="199910" y="163360"/>
                  </a:lnTo>
                  <a:lnTo>
                    <a:pt x="209181" y="156603"/>
                  </a:lnTo>
                  <a:lnTo>
                    <a:pt x="210540" y="155041"/>
                  </a:lnTo>
                  <a:lnTo>
                    <a:pt x="216865" y="147789"/>
                  </a:lnTo>
                  <a:lnTo>
                    <a:pt x="222351" y="136817"/>
                  </a:lnTo>
                  <a:lnTo>
                    <a:pt x="225653" y="123698"/>
                  </a:lnTo>
                  <a:lnTo>
                    <a:pt x="226745" y="108419"/>
                  </a:lnTo>
                  <a:lnTo>
                    <a:pt x="225742" y="94361"/>
                  </a:lnTo>
                  <a:lnTo>
                    <a:pt x="222719" y="82296"/>
                  </a:lnTo>
                  <a:lnTo>
                    <a:pt x="217703" y="72199"/>
                  </a:lnTo>
                  <a:lnTo>
                    <a:pt x="210680" y="64084"/>
                  </a:lnTo>
                  <a:lnTo>
                    <a:pt x="245592" y="64084"/>
                  </a:lnTo>
                  <a:lnTo>
                    <a:pt x="245592" y="61671"/>
                  </a:lnTo>
                  <a:lnTo>
                    <a:pt x="245592" y="47307"/>
                  </a:lnTo>
                  <a:close/>
                </a:path>
                <a:path w="675639" h="172084">
                  <a:moveTo>
                    <a:pt x="355701" y="152527"/>
                  </a:moveTo>
                  <a:lnTo>
                    <a:pt x="340118" y="140004"/>
                  </a:lnTo>
                  <a:lnTo>
                    <a:pt x="332562" y="146583"/>
                  </a:lnTo>
                  <a:lnTo>
                    <a:pt x="324726" y="151282"/>
                  </a:lnTo>
                  <a:lnTo>
                    <a:pt x="316623" y="154101"/>
                  </a:lnTo>
                  <a:lnTo>
                    <a:pt x="308254" y="155041"/>
                  </a:lnTo>
                  <a:lnTo>
                    <a:pt x="302044" y="155041"/>
                  </a:lnTo>
                  <a:lnTo>
                    <a:pt x="296697" y="153174"/>
                  </a:lnTo>
                  <a:lnTo>
                    <a:pt x="287680" y="145745"/>
                  </a:lnTo>
                  <a:lnTo>
                    <a:pt x="285432" y="141185"/>
                  </a:lnTo>
                  <a:lnTo>
                    <a:pt x="285432" y="130467"/>
                  </a:lnTo>
                  <a:lnTo>
                    <a:pt x="287667" y="125730"/>
                  </a:lnTo>
                  <a:lnTo>
                    <a:pt x="296595" y="117309"/>
                  </a:lnTo>
                  <a:lnTo>
                    <a:pt x="304584" y="115189"/>
                  </a:lnTo>
                  <a:lnTo>
                    <a:pt x="321881" y="115316"/>
                  </a:lnTo>
                  <a:lnTo>
                    <a:pt x="321881" y="97967"/>
                  </a:lnTo>
                  <a:lnTo>
                    <a:pt x="306527" y="98069"/>
                  </a:lnTo>
                  <a:lnTo>
                    <a:pt x="299427" y="96304"/>
                  </a:lnTo>
                  <a:lnTo>
                    <a:pt x="289775" y="89179"/>
                  </a:lnTo>
                  <a:lnTo>
                    <a:pt x="287375" y="84734"/>
                  </a:lnTo>
                  <a:lnTo>
                    <a:pt x="287375" y="75234"/>
                  </a:lnTo>
                  <a:lnTo>
                    <a:pt x="289001" y="71361"/>
                  </a:lnTo>
                  <a:lnTo>
                    <a:pt x="295490" y="64160"/>
                  </a:lnTo>
                  <a:lnTo>
                    <a:pt x="300672" y="62369"/>
                  </a:lnTo>
                  <a:lnTo>
                    <a:pt x="307759" y="62369"/>
                  </a:lnTo>
                  <a:lnTo>
                    <a:pt x="314337" y="63030"/>
                  </a:lnTo>
                  <a:lnTo>
                    <a:pt x="321170" y="65036"/>
                  </a:lnTo>
                  <a:lnTo>
                    <a:pt x="328231" y="68364"/>
                  </a:lnTo>
                  <a:lnTo>
                    <a:pt x="335534" y="73050"/>
                  </a:lnTo>
                  <a:lnTo>
                    <a:pt x="351104" y="61112"/>
                  </a:lnTo>
                  <a:lnTo>
                    <a:pt x="342049" y="53860"/>
                  </a:lnTo>
                  <a:lnTo>
                    <a:pt x="332028" y="48691"/>
                  </a:lnTo>
                  <a:lnTo>
                    <a:pt x="321043" y="45593"/>
                  </a:lnTo>
                  <a:lnTo>
                    <a:pt x="309092" y="44551"/>
                  </a:lnTo>
                  <a:lnTo>
                    <a:pt x="298932" y="45237"/>
                  </a:lnTo>
                  <a:lnTo>
                    <a:pt x="267004" y="73291"/>
                  </a:lnTo>
                  <a:lnTo>
                    <a:pt x="266344" y="79946"/>
                  </a:lnTo>
                  <a:lnTo>
                    <a:pt x="267449" y="87871"/>
                  </a:lnTo>
                  <a:lnTo>
                    <a:pt x="270789" y="94894"/>
                  </a:lnTo>
                  <a:lnTo>
                    <a:pt x="276339" y="101015"/>
                  </a:lnTo>
                  <a:lnTo>
                    <a:pt x="284099" y="106235"/>
                  </a:lnTo>
                  <a:lnTo>
                    <a:pt x="274802" y="111353"/>
                  </a:lnTo>
                  <a:lnTo>
                    <a:pt x="268147" y="117983"/>
                  </a:lnTo>
                  <a:lnTo>
                    <a:pt x="264160" y="126123"/>
                  </a:lnTo>
                  <a:lnTo>
                    <a:pt x="262839" y="135763"/>
                  </a:lnTo>
                  <a:lnTo>
                    <a:pt x="263537" y="142760"/>
                  </a:lnTo>
                  <a:lnTo>
                    <a:pt x="297065" y="171373"/>
                  </a:lnTo>
                  <a:lnTo>
                    <a:pt x="307657" y="172046"/>
                  </a:lnTo>
                  <a:lnTo>
                    <a:pt x="321424" y="170827"/>
                  </a:lnTo>
                  <a:lnTo>
                    <a:pt x="334022" y="167157"/>
                  </a:lnTo>
                  <a:lnTo>
                    <a:pt x="345452" y="161061"/>
                  </a:lnTo>
                  <a:lnTo>
                    <a:pt x="355701" y="152527"/>
                  </a:lnTo>
                  <a:close/>
                </a:path>
                <a:path w="675639" h="172084">
                  <a:moveTo>
                    <a:pt x="543826" y="109905"/>
                  </a:moveTo>
                  <a:lnTo>
                    <a:pt x="542632" y="94627"/>
                  </a:lnTo>
                  <a:lnTo>
                    <a:pt x="539051" y="79108"/>
                  </a:lnTo>
                  <a:lnTo>
                    <a:pt x="533082" y="63334"/>
                  </a:lnTo>
                  <a:lnTo>
                    <a:pt x="524751" y="47320"/>
                  </a:lnTo>
                  <a:lnTo>
                    <a:pt x="503859" y="47320"/>
                  </a:lnTo>
                  <a:lnTo>
                    <a:pt x="511683" y="65481"/>
                  </a:lnTo>
                  <a:lnTo>
                    <a:pt x="517258" y="82169"/>
                  </a:lnTo>
                  <a:lnTo>
                    <a:pt x="520611" y="97409"/>
                  </a:lnTo>
                  <a:lnTo>
                    <a:pt x="521716" y="111175"/>
                  </a:lnTo>
                  <a:lnTo>
                    <a:pt x="521233" y="120777"/>
                  </a:lnTo>
                  <a:lnTo>
                    <a:pt x="502335" y="155841"/>
                  </a:lnTo>
                  <a:lnTo>
                    <a:pt x="489292" y="155841"/>
                  </a:lnTo>
                  <a:lnTo>
                    <a:pt x="468604" y="123228"/>
                  </a:lnTo>
                  <a:lnTo>
                    <a:pt x="468604" y="78105"/>
                  </a:lnTo>
                  <a:lnTo>
                    <a:pt x="446989" y="78105"/>
                  </a:lnTo>
                  <a:lnTo>
                    <a:pt x="446989" y="123469"/>
                  </a:lnTo>
                  <a:lnTo>
                    <a:pt x="446239" y="130975"/>
                  </a:lnTo>
                  <a:lnTo>
                    <a:pt x="443268" y="141681"/>
                  </a:lnTo>
                  <a:lnTo>
                    <a:pt x="440270" y="146265"/>
                  </a:lnTo>
                  <a:lnTo>
                    <a:pt x="431253" y="153949"/>
                  </a:lnTo>
                  <a:lnTo>
                    <a:pt x="426415" y="155841"/>
                  </a:lnTo>
                  <a:lnTo>
                    <a:pt x="413308" y="155841"/>
                  </a:lnTo>
                  <a:lnTo>
                    <a:pt x="394335" y="120726"/>
                  </a:lnTo>
                  <a:lnTo>
                    <a:pt x="393852" y="111175"/>
                  </a:lnTo>
                  <a:lnTo>
                    <a:pt x="394982" y="97409"/>
                  </a:lnTo>
                  <a:lnTo>
                    <a:pt x="398360" y="82169"/>
                  </a:lnTo>
                  <a:lnTo>
                    <a:pt x="403987" y="65481"/>
                  </a:lnTo>
                  <a:lnTo>
                    <a:pt x="411848" y="47320"/>
                  </a:lnTo>
                  <a:lnTo>
                    <a:pt x="390842" y="47320"/>
                  </a:lnTo>
                  <a:lnTo>
                    <a:pt x="382498" y="63334"/>
                  </a:lnTo>
                  <a:lnTo>
                    <a:pt x="376529" y="79108"/>
                  </a:lnTo>
                  <a:lnTo>
                    <a:pt x="372948" y="94627"/>
                  </a:lnTo>
                  <a:lnTo>
                    <a:pt x="371754" y="109905"/>
                  </a:lnTo>
                  <a:lnTo>
                    <a:pt x="372554" y="123571"/>
                  </a:lnTo>
                  <a:lnTo>
                    <a:pt x="391337" y="162674"/>
                  </a:lnTo>
                  <a:lnTo>
                    <a:pt x="418731" y="172046"/>
                  </a:lnTo>
                  <a:lnTo>
                    <a:pt x="431406" y="170332"/>
                  </a:lnTo>
                  <a:lnTo>
                    <a:pt x="442150" y="165188"/>
                  </a:lnTo>
                  <a:lnTo>
                    <a:pt x="450964" y="156603"/>
                  </a:lnTo>
                  <a:lnTo>
                    <a:pt x="457847" y="144589"/>
                  </a:lnTo>
                  <a:lnTo>
                    <a:pt x="464680" y="156603"/>
                  </a:lnTo>
                  <a:lnTo>
                    <a:pt x="473456" y="165188"/>
                  </a:lnTo>
                  <a:lnTo>
                    <a:pt x="484187" y="170332"/>
                  </a:lnTo>
                  <a:lnTo>
                    <a:pt x="496862" y="172046"/>
                  </a:lnTo>
                  <a:lnTo>
                    <a:pt x="506666" y="171056"/>
                  </a:lnTo>
                  <a:lnTo>
                    <a:pt x="540512" y="136702"/>
                  </a:lnTo>
                  <a:lnTo>
                    <a:pt x="543001" y="124218"/>
                  </a:lnTo>
                  <a:lnTo>
                    <a:pt x="543826" y="109905"/>
                  </a:lnTo>
                  <a:close/>
                </a:path>
                <a:path w="675639" h="172084">
                  <a:moveTo>
                    <a:pt x="675068" y="47320"/>
                  </a:moveTo>
                  <a:lnTo>
                    <a:pt x="652741" y="47320"/>
                  </a:lnTo>
                  <a:lnTo>
                    <a:pt x="620776" y="130771"/>
                  </a:lnTo>
                  <a:lnTo>
                    <a:pt x="618070" y="138493"/>
                  </a:lnTo>
                  <a:lnTo>
                    <a:pt x="616140" y="144945"/>
                  </a:lnTo>
                  <a:lnTo>
                    <a:pt x="614222" y="138620"/>
                  </a:lnTo>
                  <a:lnTo>
                    <a:pt x="610120" y="126326"/>
                  </a:lnTo>
                  <a:lnTo>
                    <a:pt x="580415" y="47320"/>
                  </a:lnTo>
                  <a:lnTo>
                    <a:pt x="557453" y="47320"/>
                  </a:lnTo>
                  <a:lnTo>
                    <a:pt x="606234" y="169291"/>
                  </a:lnTo>
                  <a:lnTo>
                    <a:pt x="626529" y="169291"/>
                  </a:lnTo>
                  <a:lnTo>
                    <a:pt x="675068" y="47320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" name="object 53"/>
          <p:cNvGrpSpPr/>
          <p:nvPr/>
        </p:nvGrpSpPr>
        <p:grpSpPr>
          <a:xfrm>
            <a:off x="1784971" y="699193"/>
            <a:ext cx="502920" cy="190500"/>
            <a:chOff x="1784971" y="699193"/>
            <a:chExt cx="502920" cy="190500"/>
          </a:xfrm>
        </p:grpSpPr>
        <p:sp>
          <p:nvSpPr>
            <p:cNvPr id="54" name="object 54"/>
            <p:cNvSpPr/>
            <p:nvPr/>
          </p:nvSpPr>
          <p:spPr>
            <a:xfrm>
              <a:off x="1784959" y="699864"/>
              <a:ext cx="114935" cy="189230"/>
            </a:xfrm>
            <a:custGeom>
              <a:avLst/>
              <a:gdLst/>
              <a:ahLst/>
              <a:cxnLst/>
              <a:rect l="l" t="t" r="r" b="b"/>
              <a:pathLst>
                <a:path w="114935" h="189230">
                  <a:moveTo>
                    <a:pt x="114376" y="156210"/>
                  </a:moveTo>
                  <a:lnTo>
                    <a:pt x="40106" y="156210"/>
                  </a:lnTo>
                  <a:lnTo>
                    <a:pt x="40106" y="105410"/>
                  </a:lnTo>
                  <a:lnTo>
                    <a:pt x="95745" y="105410"/>
                  </a:lnTo>
                  <a:lnTo>
                    <a:pt x="95745" y="74930"/>
                  </a:lnTo>
                  <a:lnTo>
                    <a:pt x="40106" y="74930"/>
                  </a:lnTo>
                  <a:lnTo>
                    <a:pt x="40106" y="30480"/>
                  </a:lnTo>
                  <a:lnTo>
                    <a:pt x="109334" y="30480"/>
                  </a:lnTo>
                  <a:lnTo>
                    <a:pt x="109334" y="0"/>
                  </a:lnTo>
                  <a:lnTo>
                    <a:pt x="0" y="0"/>
                  </a:lnTo>
                  <a:lnTo>
                    <a:pt x="0" y="30480"/>
                  </a:lnTo>
                  <a:lnTo>
                    <a:pt x="0" y="74930"/>
                  </a:lnTo>
                  <a:lnTo>
                    <a:pt x="0" y="105410"/>
                  </a:lnTo>
                  <a:lnTo>
                    <a:pt x="0" y="156210"/>
                  </a:lnTo>
                  <a:lnTo>
                    <a:pt x="0" y="189230"/>
                  </a:lnTo>
                  <a:lnTo>
                    <a:pt x="114376" y="189230"/>
                  </a:lnTo>
                  <a:lnTo>
                    <a:pt x="114376" y="156210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935166" y="699193"/>
              <a:ext cx="161523" cy="189899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126029" y="699193"/>
              <a:ext cx="161523" cy="189899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/>
          <p:nvPr/>
        </p:nvSpPr>
        <p:spPr>
          <a:xfrm>
            <a:off x="2337489" y="805273"/>
            <a:ext cx="39370" cy="83820"/>
          </a:xfrm>
          <a:custGeom>
            <a:avLst/>
            <a:gdLst/>
            <a:ahLst/>
            <a:cxnLst/>
            <a:rect l="l" t="t" r="r" b="b"/>
            <a:pathLst>
              <a:path w="39369" h="83819">
                <a:moveTo>
                  <a:pt x="0" y="83820"/>
                </a:moveTo>
                <a:lnTo>
                  <a:pt x="39265" y="83820"/>
                </a:lnTo>
                <a:lnTo>
                  <a:pt x="39265" y="0"/>
                </a:lnTo>
                <a:lnTo>
                  <a:pt x="0" y="0"/>
                </a:lnTo>
                <a:lnTo>
                  <a:pt x="0" y="83820"/>
                </a:lnTo>
                <a:close/>
              </a:path>
            </a:pathLst>
          </a:custGeom>
          <a:solidFill>
            <a:srgbClr val="14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337486" y="699864"/>
            <a:ext cx="135890" cy="189230"/>
          </a:xfrm>
          <a:custGeom>
            <a:avLst/>
            <a:gdLst/>
            <a:ahLst/>
            <a:cxnLst/>
            <a:rect l="l" t="t" r="r" b="b"/>
            <a:pathLst>
              <a:path w="135889" h="189230">
                <a:moveTo>
                  <a:pt x="135851" y="0"/>
                </a:moveTo>
                <a:lnTo>
                  <a:pt x="95745" y="0"/>
                </a:lnTo>
                <a:lnTo>
                  <a:pt x="95745" y="73660"/>
                </a:lnTo>
                <a:lnTo>
                  <a:pt x="39268" y="73660"/>
                </a:lnTo>
                <a:lnTo>
                  <a:pt x="39268" y="0"/>
                </a:lnTo>
                <a:lnTo>
                  <a:pt x="0" y="0"/>
                </a:lnTo>
                <a:lnTo>
                  <a:pt x="0" y="73660"/>
                </a:lnTo>
                <a:lnTo>
                  <a:pt x="0" y="105410"/>
                </a:lnTo>
                <a:lnTo>
                  <a:pt x="95745" y="105410"/>
                </a:lnTo>
                <a:lnTo>
                  <a:pt x="95745" y="189230"/>
                </a:lnTo>
                <a:lnTo>
                  <a:pt x="135851" y="189230"/>
                </a:lnTo>
                <a:lnTo>
                  <a:pt x="135851" y="105410"/>
                </a:lnTo>
                <a:lnTo>
                  <a:pt x="135851" y="73660"/>
                </a:lnTo>
                <a:lnTo>
                  <a:pt x="135851" y="0"/>
                </a:lnTo>
                <a:close/>
              </a:path>
            </a:pathLst>
          </a:custGeom>
          <a:solidFill>
            <a:srgbClr val="14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543880" y="699758"/>
            <a:ext cx="136404" cy="18933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750837" y="699769"/>
            <a:ext cx="41275" cy="189865"/>
          </a:xfrm>
          <a:custGeom>
            <a:avLst/>
            <a:gdLst/>
            <a:ahLst/>
            <a:cxnLst/>
            <a:rect l="l" t="t" r="r" b="b"/>
            <a:pathLst>
              <a:path w="41275" h="189865">
                <a:moveTo>
                  <a:pt x="41234" y="0"/>
                </a:moveTo>
                <a:lnTo>
                  <a:pt x="0" y="0"/>
                </a:lnTo>
                <a:lnTo>
                  <a:pt x="0" y="189345"/>
                </a:lnTo>
                <a:lnTo>
                  <a:pt x="41234" y="189345"/>
                </a:lnTo>
                <a:lnTo>
                  <a:pt x="41234" y="0"/>
                </a:lnTo>
                <a:close/>
              </a:path>
            </a:pathLst>
          </a:custGeom>
          <a:solidFill>
            <a:srgbClr val="14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862624" y="699758"/>
            <a:ext cx="151943" cy="18933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059697" y="805273"/>
            <a:ext cx="39370" cy="83820"/>
          </a:xfrm>
          <a:custGeom>
            <a:avLst/>
            <a:gdLst/>
            <a:ahLst/>
            <a:cxnLst/>
            <a:rect l="l" t="t" r="r" b="b"/>
            <a:pathLst>
              <a:path w="39369" h="83819">
                <a:moveTo>
                  <a:pt x="0" y="83820"/>
                </a:moveTo>
                <a:lnTo>
                  <a:pt x="39255" y="83820"/>
                </a:lnTo>
                <a:lnTo>
                  <a:pt x="39255" y="0"/>
                </a:lnTo>
                <a:lnTo>
                  <a:pt x="0" y="0"/>
                </a:lnTo>
                <a:lnTo>
                  <a:pt x="0" y="83820"/>
                </a:lnTo>
                <a:close/>
              </a:path>
            </a:pathLst>
          </a:custGeom>
          <a:solidFill>
            <a:srgbClr val="14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059696" y="699864"/>
            <a:ext cx="135890" cy="189230"/>
          </a:xfrm>
          <a:custGeom>
            <a:avLst/>
            <a:gdLst/>
            <a:ahLst/>
            <a:cxnLst/>
            <a:rect l="l" t="t" r="r" b="b"/>
            <a:pathLst>
              <a:path w="135889" h="189230">
                <a:moveTo>
                  <a:pt x="135839" y="0"/>
                </a:moveTo>
                <a:lnTo>
                  <a:pt x="95732" y="0"/>
                </a:lnTo>
                <a:lnTo>
                  <a:pt x="95732" y="73660"/>
                </a:lnTo>
                <a:lnTo>
                  <a:pt x="39255" y="73660"/>
                </a:lnTo>
                <a:lnTo>
                  <a:pt x="39255" y="0"/>
                </a:lnTo>
                <a:lnTo>
                  <a:pt x="0" y="0"/>
                </a:lnTo>
                <a:lnTo>
                  <a:pt x="0" y="73660"/>
                </a:lnTo>
                <a:lnTo>
                  <a:pt x="0" y="105410"/>
                </a:lnTo>
                <a:lnTo>
                  <a:pt x="95732" y="105410"/>
                </a:lnTo>
                <a:lnTo>
                  <a:pt x="95732" y="189230"/>
                </a:lnTo>
                <a:lnTo>
                  <a:pt x="135839" y="189230"/>
                </a:lnTo>
                <a:lnTo>
                  <a:pt x="135839" y="105410"/>
                </a:lnTo>
                <a:lnTo>
                  <a:pt x="135839" y="73660"/>
                </a:lnTo>
                <a:lnTo>
                  <a:pt x="135839" y="0"/>
                </a:lnTo>
                <a:close/>
              </a:path>
            </a:pathLst>
          </a:custGeom>
          <a:solidFill>
            <a:srgbClr val="14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343730" y="699161"/>
            <a:ext cx="156455" cy="18988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555200" y="805273"/>
            <a:ext cx="39370" cy="83820"/>
          </a:xfrm>
          <a:custGeom>
            <a:avLst/>
            <a:gdLst/>
            <a:ahLst/>
            <a:cxnLst/>
            <a:rect l="l" t="t" r="r" b="b"/>
            <a:pathLst>
              <a:path w="39370" h="83819">
                <a:moveTo>
                  <a:pt x="0" y="83820"/>
                </a:moveTo>
                <a:lnTo>
                  <a:pt x="39265" y="83820"/>
                </a:lnTo>
                <a:lnTo>
                  <a:pt x="39265" y="0"/>
                </a:lnTo>
                <a:lnTo>
                  <a:pt x="0" y="0"/>
                </a:lnTo>
                <a:lnTo>
                  <a:pt x="0" y="83820"/>
                </a:lnTo>
                <a:close/>
              </a:path>
            </a:pathLst>
          </a:custGeom>
          <a:solidFill>
            <a:srgbClr val="14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555200" y="699864"/>
            <a:ext cx="135890" cy="189230"/>
          </a:xfrm>
          <a:custGeom>
            <a:avLst/>
            <a:gdLst/>
            <a:ahLst/>
            <a:cxnLst/>
            <a:rect l="l" t="t" r="r" b="b"/>
            <a:pathLst>
              <a:path w="135889" h="189230">
                <a:moveTo>
                  <a:pt x="135851" y="0"/>
                </a:moveTo>
                <a:lnTo>
                  <a:pt x="95745" y="0"/>
                </a:lnTo>
                <a:lnTo>
                  <a:pt x="95745" y="73660"/>
                </a:lnTo>
                <a:lnTo>
                  <a:pt x="39255" y="73660"/>
                </a:lnTo>
                <a:lnTo>
                  <a:pt x="39255" y="0"/>
                </a:lnTo>
                <a:lnTo>
                  <a:pt x="0" y="0"/>
                </a:lnTo>
                <a:lnTo>
                  <a:pt x="0" y="73660"/>
                </a:lnTo>
                <a:lnTo>
                  <a:pt x="0" y="105410"/>
                </a:lnTo>
                <a:lnTo>
                  <a:pt x="95745" y="105410"/>
                </a:lnTo>
                <a:lnTo>
                  <a:pt x="95745" y="189230"/>
                </a:lnTo>
                <a:lnTo>
                  <a:pt x="135851" y="189230"/>
                </a:lnTo>
                <a:lnTo>
                  <a:pt x="135851" y="105410"/>
                </a:lnTo>
                <a:lnTo>
                  <a:pt x="135851" y="73660"/>
                </a:lnTo>
                <a:lnTo>
                  <a:pt x="135851" y="0"/>
                </a:lnTo>
                <a:close/>
              </a:path>
            </a:pathLst>
          </a:custGeom>
          <a:solidFill>
            <a:srgbClr val="14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755938" y="699758"/>
            <a:ext cx="202768" cy="18933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015123" y="697266"/>
            <a:ext cx="169429" cy="1948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246634" y="699758"/>
            <a:ext cx="151932" cy="18933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0" name="object 70"/>
          <p:cNvGrpSpPr/>
          <p:nvPr/>
        </p:nvGrpSpPr>
        <p:grpSpPr>
          <a:xfrm>
            <a:off x="4443707" y="699245"/>
            <a:ext cx="337820" cy="190500"/>
            <a:chOff x="4443707" y="699245"/>
            <a:chExt cx="337820" cy="190500"/>
          </a:xfrm>
        </p:grpSpPr>
        <p:sp>
          <p:nvSpPr>
            <p:cNvPr id="71" name="object 71"/>
            <p:cNvSpPr/>
            <p:nvPr/>
          </p:nvSpPr>
          <p:spPr>
            <a:xfrm>
              <a:off x="4443707" y="699779"/>
              <a:ext cx="134435" cy="189334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612529" y="699245"/>
              <a:ext cx="168884" cy="189889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/>
          <p:nvPr/>
        </p:nvSpPr>
        <p:spPr>
          <a:xfrm>
            <a:off x="4812995" y="699648"/>
            <a:ext cx="138430" cy="189230"/>
          </a:xfrm>
          <a:custGeom>
            <a:avLst/>
            <a:gdLst/>
            <a:ahLst/>
            <a:cxnLst/>
            <a:rect l="l" t="t" r="r" b="b"/>
            <a:pathLst>
              <a:path w="138429" h="189230">
                <a:moveTo>
                  <a:pt x="138252" y="0"/>
                </a:moveTo>
                <a:lnTo>
                  <a:pt x="0" y="0"/>
                </a:lnTo>
                <a:lnTo>
                  <a:pt x="0" y="31750"/>
                </a:lnTo>
                <a:lnTo>
                  <a:pt x="48018" y="31750"/>
                </a:lnTo>
                <a:lnTo>
                  <a:pt x="48018" y="189230"/>
                </a:lnTo>
                <a:lnTo>
                  <a:pt x="88099" y="189230"/>
                </a:lnTo>
                <a:lnTo>
                  <a:pt x="88099" y="31750"/>
                </a:lnTo>
                <a:lnTo>
                  <a:pt x="138252" y="31750"/>
                </a:lnTo>
                <a:lnTo>
                  <a:pt x="138252" y="0"/>
                </a:lnTo>
                <a:close/>
              </a:path>
            </a:pathLst>
          </a:custGeom>
          <a:solidFill>
            <a:srgbClr val="14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999617" y="699769"/>
            <a:ext cx="41275" cy="189865"/>
          </a:xfrm>
          <a:custGeom>
            <a:avLst/>
            <a:gdLst/>
            <a:ahLst/>
            <a:cxnLst/>
            <a:rect l="l" t="t" r="r" b="b"/>
            <a:pathLst>
              <a:path w="41275" h="189865">
                <a:moveTo>
                  <a:pt x="41234" y="0"/>
                </a:moveTo>
                <a:lnTo>
                  <a:pt x="0" y="0"/>
                </a:lnTo>
                <a:lnTo>
                  <a:pt x="0" y="189345"/>
                </a:lnTo>
                <a:lnTo>
                  <a:pt x="41234" y="189345"/>
                </a:lnTo>
                <a:lnTo>
                  <a:pt x="41234" y="0"/>
                </a:lnTo>
                <a:close/>
              </a:path>
            </a:pathLst>
          </a:custGeom>
          <a:solidFill>
            <a:srgbClr val="14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089394" y="699245"/>
            <a:ext cx="168863" cy="18988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>
            <a:spLocks noGrp="1"/>
          </p:cNvSpPr>
          <p:nvPr>
            <p:ph type="title"/>
          </p:nvPr>
        </p:nvSpPr>
        <p:spPr>
          <a:xfrm>
            <a:off x="2124868" y="4077154"/>
            <a:ext cx="16309182" cy="2097369"/>
          </a:xfrm>
          <a:prstGeom prst="rect">
            <a:avLst/>
          </a:prstGeom>
        </p:spPr>
        <p:txBody>
          <a:bodyPr vert="horz" wrap="square" lIns="0" tIns="121285" rIns="0" bIns="0" rtlCol="0">
            <a:spAutoFit/>
          </a:bodyPr>
          <a:lstStyle/>
          <a:p>
            <a:pPr marL="2167890" marR="5080" indent="-2155825">
              <a:lnSpc>
                <a:spcPts val="7690"/>
              </a:lnSpc>
              <a:spcBef>
                <a:spcPts val="955"/>
              </a:spcBef>
            </a:pPr>
            <a:r>
              <a:rPr sz="7000" spc="-30" dirty="0">
                <a:solidFill>
                  <a:srgbClr val="1C3661"/>
                </a:solidFill>
              </a:rPr>
              <a:t>Σε </a:t>
            </a:r>
            <a:r>
              <a:rPr sz="7000" spc="-345" dirty="0">
                <a:solidFill>
                  <a:srgbClr val="1C3661"/>
                </a:solidFill>
              </a:rPr>
              <a:t>πλήρη </a:t>
            </a:r>
            <a:r>
              <a:rPr sz="7000" spc="-75" dirty="0">
                <a:solidFill>
                  <a:srgbClr val="1C3661"/>
                </a:solidFill>
              </a:rPr>
              <a:t>λειτουργία </a:t>
            </a:r>
            <a:r>
              <a:rPr sz="7000" spc="-240" dirty="0" err="1">
                <a:solidFill>
                  <a:srgbClr val="1C3661"/>
                </a:solidFill>
              </a:rPr>
              <a:t>ο</a:t>
            </a:r>
            <a:r>
              <a:rPr sz="7000" spc="-240" dirty="0">
                <a:solidFill>
                  <a:srgbClr val="1C3661"/>
                </a:solidFill>
              </a:rPr>
              <a:t> </a:t>
            </a:r>
            <a:r>
              <a:rPr sz="7000" spc="-135" dirty="0" err="1">
                <a:solidFill>
                  <a:srgbClr val="1C3661"/>
                </a:solidFill>
              </a:rPr>
              <a:t>Ενι</a:t>
            </a:r>
            <a:r>
              <a:rPr sz="7000" spc="-135" dirty="0">
                <a:solidFill>
                  <a:srgbClr val="1C3661"/>
                </a:solidFill>
              </a:rPr>
              <a:t>α</a:t>
            </a:r>
            <a:r>
              <a:rPr sz="7000" spc="-135" dirty="0" err="1">
                <a:solidFill>
                  <a:srgbClr val="1C3661"/>
                </a:solidFill>
              </a:rPr>
              <a:t>ίο</a:t>
            </a:r>
            <a:r>
              <a:rPr lang="el-GR" sz="7000" spc="-135">
                <a:solidFill>
                  <a:srgbClr val="1C3661"/>
                </a:solidFill>
              </a:rPr>
              <a:t>ς </a:t>
            </a:r>
            <a:r>
              <a:rPr sz="7000" spc="-1055">
                <a:solidFill>
                  <a:srgbClr val="1C3661"/>
                </a:solidFill>
              </a:rPr>
              <a:t> </a:t>
            </a:r>
            <a:r>
              <a:rPr sz="7000" spc="-35" dirty="0" err="1">
                <a:solidFill>
                  <a:srgbClr val="1C3661"/>
                </a:solidFill>
              </a:rPr>
              <a:t>Αριθµό</a:t>
            </a:r>
            <a:r>
              <a:rPr lang="el-GR" sz="7000" spc="-35" dirty="0">
                <a:solidFill>
                  <a:srgbClr val="1C3661"/>
                </a:solidFill>
              </a:rPr>
              <a:t>ς</a:t>
            </a:r>
            <a:r>
              <a:rPr sz="7000" spc="-35" dirty="0">
                <a:solidFill>
                  <a:srgbClr val="1C3661"/>
                </a:solidFill>
              </a:rPr>
              <a:t>  </a:t>
            </a:r>
            <a:r>
              <a:rPr sz="7000" spc="-235" dirty="0" err="1">
                <a:solidFill>
                  <a:srgbClr val="1C3661"/>
                </a:solidFill>
              </a:rPr>
              <a:t>Ε</a:t>
            </a:r>
            <a:r>
              <a:rPr sz="7000" spc="-235" dirty="0">
                <a:solidFill>
                  <a:srgbClr val="1C3661"/>
                </a:solidFill>
              </a:rPr>
              <a:t>π</a:t>
            </a:r>
            <a:r>
              <a:rPr sz="7000" spc="-235" dirty="0" err="1">
                <a:solidFill>
                  <a:srgbClr val="1C3661"/>
                </a:solidFill>
              </a:rPr>
              <a:t>ικοινωνί</a:t>
            </a:r>
            <a:r>
              <a:rPr sz="7000" spc="-235" dirty="0">
                <a:solidFill>
                  <a:srgbClr val="1C3661"/>
                </a:solidFill>
              </a:rPr>
              <a:t>α</a:t>
            </a:r>
            <a:r>
              <a:rPr lang="el-GR" sz="7000" spc="-235" dirty="0">
                <a:solidFill>
                  <a:srgbClr val="1C3661"/>
                </a:solidFill>
              </a:rPr>
              <a:t>ς</a:t>
            </a:r>
            <a:r>
              <a:rPr sz="7000" spc="-235" dirty="0">
                <a:solidFill>
                  <a:srgbClr val="1C3661"/>
                </a:solidFill>
              </a:rPr>
              <a:t> Πολιτών </a:t>
            </a:r>
            <a:r>
              <a:rPr sz="7000" spc="280" dirty="0">
                <a:solidFill>
                  <a:srgbClr val="1C3661"/>
                </a:solidFill>
              </a:rPr>
              <a:t>-</a:t>
            </a:r>
            <a:r>
              <a:rPr sz="7000" spc="-555" dirty="0">
                <a:solidFill>
                  <a:srgbClr val="1C3661"/>
                </a:solidFill>
              </a:rPr>
              <a:t> </a:t>
            </a:r>
            <a:r>
              <a:rPr sz="7000" spc="-400" dirty="0">
                <a:solidFill>
                  <a:srgbClr val="1C3661"/>
                </a:solidFill>
              </a:rPr>
              <a:t>1555</a:t>
            </a:r>
            <a:endParaRPr sz="7000" dirty="0"/>
          </a:p>
        </p:txBody>
      </p:sp>
      <p:sp>
        <p:nvSpPr>
          <p:cNvPr id="77" name="object 77"/>
          <p:cNvSpPr txBox="1"/>
          <p:nvPr/>
        </p:nvSpPr>
        <p:spPr>
          <a:xfrm>
            <a:off x="3692307" y="6497572"/>
            <a:ext cx="12719685" cy="22205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sz="4250" spc="-140" dirty="0">
                <a:latin typeface="Verdana"/>
                <a:cs typeface="Verdana"/>
              </a:rPr>
              <a:t>Παρουσίαση </a:t>
            </a:r>
            <a:r>
              <a:rPr sz="4250" spc="-170" dirty="0">
                <a:latin typeface="Verdana"/>
                <a:cs typeface="Verdana"/>
              </a:rPr>
              <a:t>απ</a:t>
            </a:r>
            <a:r>
              <a:rPr sz="4250" spc="-170" dirty="0" err="1">
                <a:latin typeface="Verdana"/>
                <a:cs typeface="Verdana"/>
              </a:rPr>
              <a:t>οτελεσµάτων</a:t>
            </a:r>
            <a:r>
              <a:rPr sz="4250" spc="-170" dirty="0">
                <a:latin typeface="Verdana"/>
                <a:cs typeface="Verdana"/>
              </a:rPr>
              <a:t> </a:t>
            </a:r>
            <a:r>
              <a:rPr sz="4250" spc="-135" dirty="0">
                <a:latin typeface="Verdana"/>
                <a:cs typeface="Verdana"/>
              </a:rPr>
              <a:t>π</a:t>
            </a:r>
            <a:r>
              <a:rPr sz="4250" spc="-135" dirty="0" err="1">
                <a:latin typeface="Verdana"/>
                <a:cs typeface="Verdana"/>
              </a:rPr>
              <a:t>ιλοτική</a:t>
            </a:r>
            <a:r>
              <a:rPr lang="el-GR" sz="4250" spc="-135" dirty="0">
                <a:latin typeface="Verdana"/>
                <a:cs typeface="Verdana"/>
              </a:rPr>
              <a:t>ς</a:t>
            </a:r>
            <a:r>
              <a:rPr sz="4250" spc="-665" dirty="0">
                <a:latin typeface="Verdana"/>
                <a:cs typeface="Verdana"/>
              </a:rPr>
              <a:t> </a:t>
            </a:r>
            <a:r>
              <a:rPr sz="4250" spc="-155" dirty="0" err="1">
                <a:latin typeface="Verdana"/>
                <a:cs typeface="Verdana"/>
              </a:rPr>
              <a:t>λειτουργί</a:t>
            </a:r>
            <a:r>
              <a:rPr sz="4250" spc="-155" dirty="0">
                <a:latin typeface="Verdana"/>
                <a:cs typeface="Verdana"/>
              </a:rPr>
              <a:t>α</a:t>
            </a:r>
            <a:r>
              <a:rPr lang="el-GR" sz="4250" spc="-155" dirty="0">
                <a:latin typeface="Verdana"/>
                <a:cs typeface="Verdana"/>
              </a:rPr>
              <a:t>ς</a:t>
            </a:r>
            <a:endParaRPr sz="425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6700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3300" b="1" spc="-650" dirty="0">
                <a:latin typeface="Verdana"/>
                <a:cs typeface="Verdana"/>
              </a:rPr>
              <a:t>10  </a:t>
            </a:r>
            <a:r>
              <a:rPr sz="3300" b="1" spc="-355" dirty="0">
                <a:latin typeface="Verdana"/>
                <a:cs typeface="Verdana"/>
              </a:rPr>
              <a:t>Νοεµβρίου</a:t>
            </a:r>
            <a:r>
              <a:rPr sz="3300" b="1" spc="-325" dirty="0">
                <a:latin typeface="Verdana"/>
                <a:cs typeface="Verdana"/>
              </a:rPr>
              <a:t> </a:t>
            </a:r>
            <a:r>
              <a:rPr sz="3300" b="1" spc="-620" dirty="0">
                <a:latin typeface="Verdana"/>
                <a:cs typeface="Verdana"/>
              </a:rPr>
              <a:t>2021</a:t>
            </a:r>
            <a:endParaRPr sz="3300" dirty="0">
              <a:latin typeface="Verdana"/>
              <a:cs typeface="Verdana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0" y="9018458"/>
            <a:ext cx="20104735" cy="2290445"/>
            <a:chOff x="0" y="9018458"/>
            <a:chExt cx="20104735" cy="2290445"/>
          </a:xfrm>
        </p:grpSpPr>
        <p:sp>
          <p:nvSpPr>
            <p:cNvPr id="79" name="object 79"/>
            <p:cNvSpPr/>
            <p:nvPr/>
          </p:nvSpPr>
          <p:spPr>
            <a:xfrm>
              <a:off x="0" y="9018458"/>
              <a:ext cx="3576320" cy="758825"/>
            </a:xfrm>
            <a:custGeom>
              <a:avLst/>
              <a:gdLst/>
              <a:ahLst/>
              <a:cxnLst/>
              <a:rect l="l" t="t" r="r" b="b"/>
              <a:pathLst>
                <a:path w="3576320" h="758825">
                  <a:moveTo>
                    <a:pt x="3576184" y="0"/>
                  </a:moveTo>
                  <a:lnTo>
                    <a:pt x="0" y="0"/>
                  </a:lnTo>
                  <a:lnTo>
                    <a:pt x="0" y="758228"/>
                  </a:lnTo>
                  <a:lnTo>
                    <a:pt x="3576184" y="758228"/>
                  </a:lnTo>
                  <a:lnTo>
                    <a:pt x="3576184" y="0"/>
                  </a:lnTo>
                  <a:close/>
                </a:path>
              </a:pathLst>
            </a:custGeom>
            <a:solidFill>
              <a:srgbClr val="F39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0" y="9770404"/>
              <a:ext cx="5748655" cy="758190"/>
            </a:xfrm>
            <a:custGeom>
              <a:avLst/>
              <a:gdLst/>
              <a:ahLst/>
              <a:cxnLst/>
              <a:rect l="l" t="t" r="r" b="b"/>
              <a:pathLst>
                <a:path w="5748655" h="758190">
                  <a:moveTo>
                    <a:pt x="5748285" y="0"/>
                  </a:moveTo>
                  <a:lnTo>
                    <a:pt x="0" y="0"/>
                  </a:lnTo>
                  <a:lnTo>
                    <a:pt x="0" y="758123"/>
                  </a:lnTo>
                  <a:lnTo>
                    <a:pt x="5748285" y="758123"/>
                  </a:lnTo>
                  <a:lnTo>
                    <a:pt x="5748285" y="0"/>
                  </a:lnTo>
                  <a:close/>
                </a:path>
              </a:pathLst>
            </a:custGeom>
            <a:solidFill>
              <a:srgbClr val="009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6527978" y="9018458"/>
              <a:ext cx="3576320" cy="758825"/>
            </a:xfrm>
            <a:custGeom>
              <a:avLst/>
              <a:gdLst/>
              <a:ahLst/>
              <a:cxnLst/>
              <a:rect l="l" t="t" r="r" b="b"/>
              <a:pathLst>
                <a:path w="3576319" h="758825">
                  <a:moveTo>
                    <a:pt x="3576173" y="0"/>
                  </a:moveTo>
                  <a:lnTo>
                    <a:pt x="0" y="0"/>
                  </a:lnTo>
                  <a:lnTo>
                    <a:pt x="0" y="758228"/>
                  </a:lnTo>
                  <a:lnTo>
                    <a:pt x="3576173" y="758228"/>
                  </a:lnTo>
                  <a:lnTo>
                    <a:pt x="3576173" y="0"/>
                  </a:lnTo>
                  <a:close/>
                </a:path>
              </a:pathLst>
            </a:custGeom>
            <a:solidFill>
              <a:srgbClr val="F39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4355793" y="9770404"/>
              <a:ext cx="5748655" cy="758190"/>
            </a:xfrm>
            <a:custGeom>
              <a:avLst/>
              <a:gdLst/>
              <a:ahLst/>
              <a:cxnLst/>
              <a:rect l="l" t="t" r="r" b="b"/>
              <a:pathLst>
                <a:path w="5748655" h="758190">
                  <a:moveTo>
                    <a:pt x="5748285" y="0"/>
                  </a:moveTo>
                  <a:lnTo>
                    <a:pt x="0" y="0"/>
                  </a:lnTo>
                  <a:lnTo>
                    <a:pt x="0" y="758123"/>
                  </a:lnTo>
                  <a:lnTo>
                    <a:pt x="5748285" y="758123"/>
                  </a:lnTo>
                  <a:lnTo>
                    <a:pt x="5748285" y="0"/>
                  </a:lnTo>
                  <a:close/>
                </a:path>
              </a:pathLst>
            </a:custGeom>
            <a:solidFill>
              <a:srgbClr val="009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0" y="10522287"/>
              <a:ext cx="20104100" cy="786765"/>
            </a:xfrm>
            <a:custGeom>
              <a:avLst/>
              <a:gdLst/>
              <a:ahLst/>
              <a:cxnLst/>
              <a:rect l="l" t="t" r="r" b="b"/>
              <a:pathLst>
                <a:path w="20104100" h="786765">
                  <a:moveTo>
                    <a:pt x="20104099" y="0"/>
                  </a:moveTo>
                  <a:lnTo>
                    <a:pt x="0" y="0"/>
                  </a:lnTo>
                  <a:lnTo>
                    <a:pt x="0" y="786269"/>
                  </a:lnTo>
                  <a:lnTo>
                    <a:pt x="20104099" y="786269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006D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5" name="object 85"/>
          <p:cNvGrpSpPr/>
          <p:nvPr/>
        </p:nvGrpSpPr>
        <p:grpSpPr>
          <a:xfrm>
            <a:off x="11057244" y="137419"/>
            <a:ext cx="3450590" cy="2032635"/>
            <a:chOff x="11057244" y="137419"/>
            <a:chExt cx="3450590" cy="2032635"/>
          </a:xfrm>
        </p:grpSpPr>
        <p:sp>
          <p:nvSpPr>
            <p:cNvPr id="86" name="object 86"/>
            <p:cNvSpPr/>
            <p:nvPr/>
          </p:nvSpPr>
          <p:spPr>
            <a:xfrm>
              <a:off x="12652389" y="137419"/>
              <a:ext cx="880744" cy="1517650"/>
            </a:xfrm>
            <a:custGeom>
              <a:avLst/>
              <a:gdLst/>
              <a:ahLst/>
              <a:cxnLst/>
              <a:rect l="l" t="t" r="r" b="b"/>
              <a:pathLst>
                <a:path w="880744" h="1517650">
                  <a:moveTo>
                    <a:pt x="644210" y="0"/>
                  </a:moveTo>
                  <a:lnTo>
                    <a:pt x="138634" y="0"/>
                  </a:lnTo>
                  <a:lnTo>
                    <a:pt x="111103" y="2876"/>
                  </a:lnTo>
                  <a:lnTo>
                    <a:pt x="62173" y="25881"/>
                  </a:lnTo>
                  <a:lnTo>
                    <a:pt x="22926" y="70420"/>
                  </a:lnTo>
                  <a:lnTo>
                    <a:pt x="2545" y="127641"/>
                  </a:lnTo>
                  <a:lnTo>
                    <a:pt x="0" y="160445"/>
                  </a:lnTo>
                  <a:lnTo>
                    <a:pt x="0" y="613478"/>
                  </a:lnTo>
                  <a:lnTo>
                    <a:pt x="10703" y="674537"/>
                  </a:lnTo>
                  <a:lnTo>
                    <a:pt x="42815" y="725559"/>
                  </a:lnTo>
                  <a:lnTo>
                    <a:pt x="88168" y="760068"/>
                  </a:lnTo>
                  <a:lnTo>
                    <a:pt x="138634" y="771568"/>
                  </a:lnTo>
                  <a:lnTo>
                    <a:pt x="424039" y="771568"/>
                  </a:lnTo>
                  <a:lnTo>
                    <a:pt x="461176" y="775328"/>
                  </a:lnTo>
                  <a:lnTo>
                    <a:pt x="525907" y="805414"/>
                  </a:lnTo>
                  <a:lnTo>
                    <a:pt x="553491" y="831744"/>
                  </a:lnTo>
                  <a:lnTo>
                    <a:pt x="576235" y="863522"/>
                  </a:lnTo>
                  <a:lnTo>
                    <a:pt x="592481" y="898697"/>
                  </a:lnTo>
                  <a:lnTo>
                    <a:pt x="602229" y="937261"/>
                  </a:lnTo>
                  <a:lnTo>
                    <a:pt x="605478" y="979205"/>
                  </a:lnTo>
                  <a:lnTo>
                    <a:pt x="602229" y="1026320"/>
                  </a:lnTo>
                  <a:lnTo>
                    <a:pt x="592481" y="1068570"/>
                  </a:lnTo>
                  <a:lnTo>
                    <a:pt x="576235" y="1105954"/>
                  </a:lnTo>
                  <a:lnTo>
                    <a:pt x="553491" y="1138467"/>
                  </a:lnTo>
                  <a:lnTo>
                    <a:pt x="525907" y="1164799"/>
                  </a:lnTo>
                  <a:lnTo>
                    <a:pt x="461176" y="1194892"/>
                  </a:lnTo>
                  <a:lnTo>
                    <a:pt x="424039" y="1198654"/>
                  </a:lnTo>
                  <a:lnTo>
                    <a:pt x="403713" y="1197693"/>
                  </a:lnTo>
                  <a:lnTo>
                    <a:pt x="355748" y="1183314"/>
                  </a:lnTo>
                  <a:lnTo>
                    <a:pt x="321529" y="1155647"/>
                  </a:lnTo>
                  <a:lnTo>
                    <a:pt x="294332" y="1120208"/>
                  </a:lnTo>
                  <a:lnTo>
                    <a:pt x="278274" y="1094825"/>
                  </a:lnTo>
                  <a:lnTo>
                    <a:pt x="270058" y="1082144"/>
                  </a:lnTo>
                  <a:lnTo>
                    <a:pt x="260692" y="1070051"/>
                  </a:lnTo>
                  <a:lnTo>
                    <a:pt x="250178" y="1058546"/>
                  </a:lnTo>
                  <a:lnTo>
                    <a:pt x="238516" y="1047633"/>
                  </a:lnTo>
                  <a:lnTo>
                    <a:pt x="217355" y="1026995"/>
                  </a:lnTo>
                  <a:lnTo>
                    <a:pt x="170475" y="1003401"/>
                  </a:lnTo>
                  <a:lnTo>
                    <a:pt x="125947" y="1001778"/>
                  </a:lnTo>
                  <a:lnTo>
                    <a:pt x="76447" y="1021686"/>
                  </a:lnTo>
                  <a:lnTo>
                    <a:pt x="39555" y="1060177"/>
                  </a:lnTo>
                  <a:lnTo>
                    <a:pt x="17314" y="1110769"/>
                  </a:lnTo>
                  <a:lnTo>
                    <a:pt x="10188" y="1149095"/>
                  </a:lnTo>
                  <a:lnTo>
                    <a:pt x="9162" y="1168999"/>
                  </a:lnTo>
                  <a:lnTo>
                    <a:pt x="10182" y="1188611"/>
                  </a:lnTo>
                  <a:lnTo>
                    <a:pt x="18344" y="1226957"/>
                  </a:lnTo>
                  <a:lnTo>
                    <a:pt x="43574" y="1289780"/>
                  </a:lnTo>
                  <a:lnTo>
                    <a:pt x="82562" y="1346116"/>
                  </a:lnTo>
                  <a:lnTo>
                    <a:pt x="131234" y="1395371"/>
                  </a:lnTo>
                  <a:lnTo>
                    <a:pt x="185512" y="1436961"/>
                  </a:lnTo>
                  <a:lnTo>
                    <a:pt x="242848" y="1470575"/>
                  </a:lnTo>
                  <a:lnTo>
                    <a:pt x="300702" y="1495943"/>
                  </a:lnTo>
                  <a:lnTo>
                    <a:pt x="360576" y="1511870"/>
                  </a:lnTo>
                  <a:lnTo>
                    <a:pt x="424039" y="1517178"/>
                  </a:lnTo>
                  <a:lnTo>
                    <a:pt x="470281" y="1514596"/>
                  </a:lnTo>
                  <a:lnTo>
                    <a:pt x="515255" y="1506850"/>
                  </a:lnTo>
                  <a:lnTo>
                    <a:pt x="558963" y="1493947"/>
                  </a:lnTo>
                  <a:lnTo>
                    <a:pt x="601405" y="1475892"/>
                  </a:lnTo>
                  <a:lnTo>
                    <a:pt x="641854" y="1453322"/>
                  </a:lnTo>
                  <a:lnTo>
                    <a:pt x="679628" y="1426922"/>
                  </a:lnTo>
                  <a:lnTo>
                    <a:pt x="714732" y="1396694"/>
                  </a:lnTo>
                  <a:lnTo>
                    <a:pt x="747170" y="1362639"/>
                  </a:lnTo>
                  <a:lnTo>
                    <a:pt x="776598" y="1325166"/>
                  </a:lnTo>
                  <a:lnTo>
                    <a:pt x="802717" y="1284758"/>
                  </a:lnTo>
                  <a:lnTo>
                    <a:pt x="825528" y="1241406"/>
                  </a:lnTo>
                  <a:lnTo>
                    <a:pt x="845031" y="1195104"/>
                  </a:lnTo>
                  <a:lnTo>
                    <a:pt x="860627" y="1145781"/>
                  </a:lnTo>
                  <a:lnTo>
                    <a:pt x="871773" y="1093355"/>
                  </a:lnTo>
                  <a:lnTo>
                    <a:pt x="878464" y="1037829"/>
                  </a:lnTo>
                  <a:lnTo>
                    <a:pt x="880695" y="979205"/>
                  </a:lnTo>
                  <a:lnTo>
                    <a:pt x="878338" y="924723"/>
                  </a:lnTo>
                  <a:lnTo>
                    <a:pt x="871266" y="872148"/>
                  </a:lnTo>
                  <a:lnTo>
                    <a:pt x="859483" y="821486"/>
                  </a:lnTo>
                  <a:lnTo>
                    <a:pt x="842990" y="772740"/>
                  </a:lnTo>
                  <a:lnTo>
                    <a:pt x="822528" y="726511"/>
                  </a:lnTo>
                  <a:lnTo>
                    <a:pt x="798887" y="683378"/>
                  </a:lnTo>
                  <a:lnTo>
                    <a:pt x="772068" y="643341"/>
                  </a:lnTo>
                  <a:lnTo>
                    <a:pt x="742071" y="606400"/>
                  </a:lnTo>
                  <a:lnTo>
                    <a:pt x="709256" y="572933"/>
                  </a:lnTo>
                  <a:lnTo>
                    <a:pt x="674026" y="543300"/>
                  </a:lnTo>
                  <a:lnTo>
                    <a:pt x="636377" y="517495"/>
                  </a:lnTo>
                  <a:lnTo>
                    <a:pt x="596306" y="495513"/>
                  </a:lnTo>
                  <a:lnTo>
                    <a:pt x="554579" y="477816"/>
                  </a:lnTo>
                  <a:lnTo>
                    <a:pt x="511955" y="464837"/>
                  </a:lnTo>
                  <a:lnTo>
                    <a:pt x="468440" y="456577"/>
                  </a:lnTo>
                  <a:lnTo>
                    <a:pt x="424039" y="453033"/>
                  </a:lnTo>
                  <a:lnTo>
                    <a:pt x="269101" y="453033"/>
                  </a:lnTo>
                  <a:lnTo>
                    <a:pt x="269101" y="318534"/>
                  </a:lnTo>
                  <a:lnTo>
                    <a:pt x="644210" y="318534"/>
                  </a:lnTo>
                  <a:lnTo>
                    <a:pt x="672556" y="315660"/>
                  </a:lnTo>
                  <a:lnTo>
                    <a:pt x="721998" y="292657"/>
                  </a:lnTo>
                  <a:lnTo>
                    <a:pt x="760482" y="248266"/>
                  </a:lnTo>
                  <a:lnTo>
                    <a:pt x="780352" y="192232"/>
                  </a:lnTo>
                  <a:lnTo>
                    <a:pt x="782834" y="160445"/>
                  </a:lnTo>
                  <a:lnTo>
                    <a:pt x="780352" y="127641"/>
                  </a:lnTo>
                  <a:lnTo>
                    <a:pt x="760482" y="70420"/>
                  </a:lnTo>
                  <a:lnTo>
                    <a:pt x="721998" y="25881"/>
                  </a:lnTo>
                  <a:lnTo>
                    <a:pt x="672556" y="2876"/>
                  </a:lnTo>
                  <a:lnTo>
                    <a:pt x="644210" y="0"/>
                  </a:lnTo>
                  <a:close/>
                </a:path>
              </a:pathLst>
            </a:custGeom>
            <a:solidFill>
              <a:srgbClr val="009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2473442" y="902578"/>
              <a:ext cx="1209675" cy="1267460"/>
            </a:xfrm>
            <a:custGeom>
              <a:avLst/>
              <a:gdLst/>
              <a:ahLst/>
              <a:cxnLst/>
              <a:rect l="l" t="t" r="r" b="b"/>
              <a:pathLst>
                <a:path w="1209675" h="1267460">
                  <a:moveTo>
                    <a:pt x="627796" y="0"/>
                  </a:moveTo>
                  <a:lnTo>
                    <a:pt x="587854" y="336"/>
                  </a:lnTo>
                  <a:lnTo>
                    <a:pt x="548336" y="4544"/>
                  </a:lnTo>
                  <a:lnTo>
                    <a:pt x="509466" y="12454"/>
                  </a:lnTo>
                  <a:lnTo>
                    <a:pt x="471467" y="23898"/>
                  </a:lnTo>
                  <a:lnTo>
                    <a:pt x="434562" y="38707"/>
                  </a:lnTo>
                  <a:lnTo>
                    <a:pt x="398974" y="56711"/>
                  </a:lnTo>
                  <a:lnTo>
                    <a:pt x="364925" y="77744"/>
                  </a:lnTo>
                  <a:lnTo>
                    <a:pt x="332639" y="101636"/>
                  </a:lnTo>
                  <a:lnTo>
                    <a:pt x="302339" y="128217"/>
                  </a:lnTo>
                  <a:lnTo>
                    <a:pt x="274247" y="157321"/>
                  </a:lnTo>
                  <a:lnTo>
                    <a:pt x="248587" y="188778"/>
                  </a:lnTo>
                  <a:lnTo>
                    <a:pt x="225581" y="222419"/>
                  </a:lnTo>
                  <a:lnTo>
                    <a:pt x="205453" y="258076"/>
                  </a:lnTo>
                  <a:lnTo>
                    <a:pt x="188426" y="295580"/>
                  </a:lnTo>
                  <a:lnTo>
                    <a:pt x="174721" y="334763"/>
                  </a:lnTo>
                  <a:lnTo>
                    <a:pt x="164563" y="375456"/>
                  </a:lnTo>
                  <a:lnTo>
                    <a:pt x="158174" y="417490"/>
                  </a:lnTo>
                  <a:lnTo>
                    <a:pt x="155778" y="460696"/>
                  </a:lnTo>
                  <a:lnTo>
                    <a:pt x="157597" y="504907"/>
                  </a:lnTo>
                  <a:lnTo>
                    <a:pt x="148941" y="511848"/>
                  </a:lnTo>
                  <a:lnTo>
                    <a:pt x="141807" y="520486"/>
                  </a:lnTo>
                  <a:lnTo>
                    <a:pt x="136337" y="530614"/>
                  </a:lnTo>
                  <a:lnTo>
                    <a:pt x="132676" y="542026"/>
                  </a:lnTo>
                  <a:lnTo>
                    <a:pt x="90635" y="550432"/>
                  </a:lnTo>
                  <a:lnTo>
                    <a:pt x="54201" y="572118"/>
                  </a:lnTo>
                  <a:lnTo>
                    <a:pt x="25520" y="604709"/>
                  </a:lnTo>
                  <a:lnTo>
                    <a:pt x="6737" y="645828"/>
                  </a:lnTo>
                  <a:lnTo>
                    <a:pt x="0" y="693100"/>
                  </a:lnTo>
                  <a:lnTo>
                    <a:pt x="6737" y="740361"/>
                  </a:lnTo>
                  <a:lnTo>
                    <a:pt x="25520" y="781478"/>
                  </a:lnTo>
                  <a:lnTo>
                    <a:pt x="54201" y="814068"/>
                  </a:lnTo>
                  <a:lnTo>
                    <a:pt x="90635" y="835748"/>
                  </a:lnTo>
                  <a:lnTo>
                    <a:pt x="132676" y="844132"/>
                  </a:lnTo>
                  <a:lnTo>
                    <a:pt x="139596" y="862294"/>
                  </a:lnTo>
                  <a:lnTo>
                    <a:pt x="150998" y="876818"/>
                  </a:lnTo>
                  <a:lnTo>
                    <a:pt x="166016" y="886452"/>
                  </a:lnTo>
                  <a:lnTo>
                    <a:pt x="183784" y="889942"/>
                  </a:lnTo>
                  <a:lnTo>
                    <a:pt x="204728" y="885210"/>
                  </a:lnTo>
                  <a:lnTo>
                    <a:pt x="221821" y="872309"/>
                  </a:lnTo>
                  <a:lnTo>
                    <a:pt x="233340" y="853180"/>
                  </a:lnTo>
                  <a:lnTo>
                    <a:pt x="237563" y="829766"/>
                  </a:lnTo>
                  <a:lnTo>
                    <a:pt x="237563" y="556486"/>
                  </a:lnTo>
                  <a:lnTo>
                    <a:pt x="236079" y="542835"/>
                  </a:lnTo>
                  <a:lnTo>
                    <a:pt x="231901" y="530443"/>
                  </a:lnTo>
                  <a:lnTo>
                    <a:pt x="225442" y="519530"/>
                  </a:lnTo>
                  <a:lnTo>
                    <a:pt x="217113" y="510320"/>
                  </a:lnTo>
                  <a:lnTo>
                    <a:pt x="226022" y="463044"/>
                  </a:lnTo>
                  <a:lnTo>
                    <a:pt x="239051" y="416079"/>
                  </a:lnTo>
                  <a:lnTo>
                    <a:pt x="255912" y="370618"/>
                  </a:lnTo>
                  <a:lnTo>
                    <a:pt x="276318" y="327851"/>
                  </a:lnTo>
                  <a:lnTo>
                    <a:pt x="299982" y="288969"/>
                  </a:lnTo>
                  <a:lnTo>
                    <a:pt x="326618" y="255166"/>
                  </a:lnTo>
                  <a:lnTo>
                    <a:pt x="356223" y="224079"/>
                  </a:lnTo>
                  <a:lnTo>
                    <a:pt x="389931" y="196540"/>
                  </a:lnTo>
                  <a:lnTo>
                    <a:pt x="427360" y="173025"/>
                  </a:lnTo>
                  <a:lnTo>
                    <a:pt x="468128" y="154011"/>
                  </a:lnTo>
                  <a:lnTo>
                    <a:pt x="511852" y="139974"/>
                  </a:lnTo>
                  <a:lnTo>
                    <a:pt x="558152" y="131393"/>
                  </a:lnTo>
                  <a:lnTo>
                    <a:pt x="606644" y="128743"/>
                  </a:lnTo>
                  <a:lnTo>
                    <a:pt x="656947" y="132503"/>
                  </a:lnTo>
                  <a:lnTo>
                    <a:pt x="708679" y="143148"/>
                  </a:lnTo>
                  <a:lnTo>
                    <a:pt x="753641" y="162579"/>
                  </a:lnTo>
                  <a:lnTo>
                    <a:pt x="797425" y="188310"/>
                  </a:lnTo>
                  <a:lnTo>
                    <a:pt x="839176" y="221025"/>
                  </a:lnTo>
                  <a:lnTo>
                    <a:pt x="878036" y="261406"/>
                  </a:lnTo>
                  <a:lnTo>
                    <a:pt x="904650" y="294104"/>
                  </a:lnTo>
                  <a:lnTo>
                    <a:pt x="928987" y="331195"/>
                  </a:lnTo>
                  <a:lnTo>
                    <a:pt x="950497" y="372025"/>
                  </a:lnTo>
                  <a:lnTo>
                    <a:pt x="968630" y="415935"/>
                  </a:lnTo>
                  <a:lnTo>
                    <a:pt x="982836" y="462270"/>
                  </a:lnTo>
                  <a:lnTo>
                    <a:pt x="992566" y="510372"/>
                  </a:lnTo>
                  <a:lnTo>
                    <a:pt x="981431" y="523203"/>
                  </a:lnTo>
                  <a:lnTo>
                    <a:pt x="974627" y="539833"/>
                  </a:lnTo>
                  <a:lnTo>
                    <a:pt x="971200" y="564541"/>
                  </a:lnTo>
                  <a:lnTo>
                    <a:pt x="970197" y="601608"/>
                  </a:lnTo>
                  <a:lnTo>
                    <a:pt x="970662" y="655314"/>
                  </a:lnTo>
                  <a:lnTo>
                    <a:pt x="971641" y="729940"/>
                  </a:lnTo>
                  <a:lnTo>
                    <a:pt x="972179" y="829766"/>
                  </a:lnTo>
                  <a:lnTo>
                    <a:pt x="973964" y="844674"/>
                  </a:lnTo>
                  <a:lnTo>
                    <a:pt x="978967" y="858027"/>
                  </a:lnTo>
                  <a:lnTo>
                    <a:pt x="986660" y="869511"/>
                  </a:lnTo>
                  <a:lnTo>
                    <a:pt x="996514" y="878811"/>
                  </a:lnTo>
                  <a:lnTo>
                    <a:pt x="996514" y="901921"/>
                  </a:lnTo>
                  <a:lnTo>
                    <a:pt x="986587" y="943375"/>
                  </a:lnTo>
                  <a:lnTo>
                    <a:pt x="956160" y="1000990"/>
                  </a:lnTo>
                  <a:lnTo>
                    <a:pt x="932032" y="1042675"/>
                  </a:lnTo>
                  <a:lnTo>
                    <a:pt x="884093" y="1094713"/>
                  </a:lnTo>
                  <a:lnTo>
                    <a:pt x="805608" y="1132395"/>
                  </a:lnTo>
                  <a:lnTo>
                    <a:pt x="752847" y="1148070"/>
                  </a:lnTo>
                  <a:lnTo>
                    <a:pt x="724945" y="1154818"/>
                  </a:lnTo>
                  <a:lnTo>
                    <a:pt x="696512" y="1162457"/>
                  </a:lnTo>
                  <a:lnTo>
                    <a:pt x="666557" y="1143192"/>
                  </a:lnTo>
                  <a:lnTo>
                    <a:pt x="634845" y="1146413"/>
                  </a:lnTo>
                  <a:lnTo>
                    <a:pt x="609709" y="1168235"/>
                  </a:lnTo>
                  <a:lnTo>
                    <a:pt x="599479" y="1204770"/>
                  </a:lnTo>
                  <a:lnTo>
                    <a:pt x="609136" y="1240869"/>
                  </a:lnTo>
                  <a:lnTo>
                    <a:pt x="632821" y="1262141"/>
                  </a:lnTo>
                  <a:lnTo>
                    <a:pt x="662603" y="1267000"/>
                  </a:lnTo>
                  <a:lnTo>
                    <a:pt x="690550" y="1253864"/>
                  </a:lnTo>
                  <a:lnTo>
                    <a:pt x="708732" y="1221147"/>
                  </a:lnTo>
                  <a:lnTo>
                    <a:pt x="728108" y="1215881"/>
                  </a:lnTo>
                  <a:lnTo>
                    <a:pt x="766835" y="1205877"/>
                  </a:lnTo>
                  <a:lnTo>
                    <a:pt x="833031" y="1181240"/>
                  </a:lnTo>
                  <a:lnTo>
                    <a:pt x="873041" y="1162875"/>
                  </a:lnTo>
                  <a:lnTo>
                    <a:pt x="907222" y="1142713"/>
                  </a:lnTo>
                  <a:lnTo>
                    <a:pt x="936978" y="1118883"/>
                  </a:lnTo>
                  <a:lnTo>
                    <a:pt x="963712" y="1089512"/>
                  </a:lnTo>
                  <a:lnTo>
                    <a:pt x="988830" y="1052729"/>
                  </a:lnTo>
                  <a:lnTo>
                    <a:pt x="1013735" y="1006661"/>
                  </a:lnTo>
                  <a:lnTo>
                    <a:pt x="1039832" y="949438"/>
                  </a:lnTo>
                  <a:lnTo>
                    <a:pt x="1049638" y="911092"/>
                  </a:lnTo>
                  <a:lnTo>
                    <a:pt x="1050313" y="897628"/>
                  </a:lnTo>
                  <a:lnTo>
                    <a:pt x="1050313" y="882665"/>
                  </a:lnTo>
                  <a:lnTo>
                    <a:pt x="1059669" y="875726"/>
                  </a:lnTo>
                  <a:lnTo>
                    <a:pt x="1067382" y="866799"/>
                  </a:lnTo>
                  <a:lnTo>
                    <a:pt x="1073267" y="856163"/>
                  </a:lnTo>
                  <a:lnTo>
                    <a:pt x="1077139" y="844101"/>
                  </a:lnTo>
                  <a:lnTo>
                    <a:pt x="1119138" y="835677"/>
                  </a:lnTo>
                  <a:lnTo>
                    <a:pt x="1155535" y="813989"/>
                  </a:lnTo>
                  <a:lnTo>
                    <a:pt x="1184186" y="781413"/>
                  </a:lnTo>
                  <a:lnTo>
                    <a:pt x="1202949" y="740324"/>
                  </a:lnTo>
                  <a:lnTo>
                    <a:pt x="1209680" y="693100"/>
                  </a:lnTo>
                  <a:lnTo>
                    <a:pt x="1202949" y="645876"/>
                  </a:lnTo>
                  <a:lnTo>
                    <a:pt x="1184186" y="604789"/>
                  </a:lnTo>
                  <a:lnTo>
                    <a:pt x="1155535" y="572211"/>
                  </a:lnTo>
                  <a:lnTo>
                    <a:pt x="1119138" y="550516"/>
                  </a:lnTo>
                  <a:lnTo>
                    <a:pt x="1077139" y="542078"/>
                  </a:lnTo>
                  <a:lnTo>
                    <a:pt x="1073470" y="530618"/>
                  </a:lnTo>
                  <a:lnTo>
                    <a:pt x="1067970" y="520452"/>
                  </a:lnTo>
                  <a:lnTo>
                    <a:pt x="1060792" y="511788"/>
                  </a:lnTo>
                  <a:lnTo>
                    <a:pt x="1052093" y="504833"/>
                  </a:lnTo>
                  <a:lnTo>
                    <a:pt x="1052950" y="476395"/>
                  </a:lnTo>
                  <a:lnTo>
                    <a:pt x="1048500" y="416329"/>
                  </a:lnTo>
                  <a:lnTo>
                    <a:pt x="1038839" y="364576"/>
                  </a:lnTo>
                  <a:lnTo>
                    <a:pt x="1024393" y="315077"/>
                  </a:lnTo>
                  <a:lnTo>
                    <a:pt x="1002818" y="262862"/>
                  </a:lnTo>
                  <a:lnTo>
                    <a:pt x="973635" y="209740"/>
                  </a:lnTo>
                  <a:lnTo>
                    <a:pt x="935955" y="158178"/>
                  </a:lnTo>
                  <a:lnTo>
                    <a:pt x="889818" y="110523"/>
                  </a:lnTo>
                  <a:lnTo>
                    <a:pt x="826079" y="62280"/>
                  </a:lnTo>
                  <a:lnTo>
                    <a:pt x="787357" y="40733"/>
                  </a:lnTo>
                  <a:lnTo>
                    <a:pt x="747944" y="23900"/>
                  </a:lnTo>
                  <a:lnTo>
                    <a:pt x="708064" y="11613"/>
                  </a:lnTo>
                  <a:lnTo>
                    <a:pt x="667941" y="3702"/>
                  </a:lnTo>
                  <a:lnTo>
                    <a:pt x="627796" y="0"/>
                  </a:lnTo>
                  <a:close/>
                </a:path>
              </a:pathLst>
            </a:custGeom>
            <a:solidFill>
              <a:srgbClr val="F39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2654263" y="142655"/>
              <a:ext cx="880744" cy="1311275"/>
            </a:xfrm>
            <a:custGeom>
              <a:avLst/>
              <a:gdLst/>
              <a:ahLst/>
              <a:cxnLst/>
              <a:rect l="l" t="t" r="r" b="b"/>
              <a:pathLst>
                <a:path w="880744" h="1311275">
                  <a:moveTo>
                    <a:pt x="644221" y="0"/>
                  </a:moveTo>
                  <a:lnTo>
                    <a:pt x="138644" y="0"/>
                  </a:lnTo>
                  <a:lnTo>
                    <a:pt x="111112" y="2876"/>
                  </a:lnTo>
                  <a:lnTo>
                    <a:pt x="62179" y="25881"/>
                  </a:lnTo>
                  <a:lnTo>
                    <a:pt x="22935" y="70420"/>
                  </a:lnTo>
                  <a:lnTo>
                    <a:pt x="2547" y="127641"/>
                  </a:lnTo>
                  <a:lnTo>
                    <a:pt x="0" y="160445"/>
                  </a:lnTo>
                  <a:lnTo>
                    <a:pt x="0" y="613478"/>
                  </a:lnTo>
                  <a:lnTo>
                    <a:pt x="10705" y="674537"/>
                  </a:lnTo>
                  <a:lnTo>
                    <a:pt x="42825" y="725559"/>
                  </a:lnTo>
                  <a:lnTo>
                    <a:pt x="88179" y="760068"/>
                  </a:lnTo>
                  <a:lnTo>
                    <a:pt x="138644" y="771568"/>
                  </a:lnTo>
                  <a:lnTo>
                    <a:pt x="424049" y="771568"/>
                  </a:lnTo>
                  <a:lnTo>
                    <a:pt x="461186" y="775328"/>
                  </a:lnTo>
                  <a:lnTo>
                    <a:pt x="525918" y="805414"/>
                  </a:lnTo>
                  <a:lnTo>
                    <a:pt x="553501" y="831744"/>
                  </a:lnTo>
                  <a:lnTo>
                    <a:pt x="576246" y="863522"/>
                  </a:lnTo>
                  <a:lnTo>
                    <a:pt x="592492" y="898697"/>
                  </a:lnTo>
                  <a:lnTo>
                    <a:pt x="602240" y="937261"/>
                  </a:lnTo>
                  <a:lnTo>
                    <a:pt x="605489" y="979205"/>
                  </a:lnTo>
                  <a:lnTo>
                    <a:pt x="602240" y="1026320"/>
                  </a:lnTo>
                  <a:lnTo>
                    <a:pt x="592492" y="1068570"/>
                  </a:lnTo>
                  <a:lnTo>
                    <a:pt x="576246" y="1105954"/>
                  </a:lnTo>
                  <a:lnTo>
                    <a:pt x="553501" y="1138467"/>
                  </a:lnTo>
                  <a:lnTo>
                    <a:pt x="524800" y="1165482"/>
                  </a:lnTo>
                  <a:lnTo>
                    <a:pt x="785724" y="1311059"/>
                  </a:lnTo>
                  <a:lnTo>
                    <a:pt x="818283" y="1255673"/>
                  </a:lnTo>
                  <a:lnTo>
                    <a:pt x="845031" y="1195104"/>
                  </a:lnTo>
                  <a:lnTo>
                    <a:pt x="860629" y="1145781"/>
                  </a:lnTo>
                  <a:lnTo>
                    <a:pt x="871778" y="1093355"/>
                  </a:lnTo>
                  <a:lnTo>
                    <a:pt x="878473" y="1037829"/>
                  </a:lnTo>
                  <a:lnTo>
                    <a:pt x="880706" y="979205"/>
                  </a:lnTo>
                  <a:lnTo>
                    <a:pt x="878348" y="924723"/>
                  </a:lnTo>
                  <a:lnTo>
                    <a:pt x="871277" y="872148"/>
                  </a:lnTo>
                  <a:lnTo>
                    <a:pt x="859493" y="821486"/>
                  </a:lnTo>
                  <a:lnTo>
                    <a:pt x="843000" y="772740"/>
                  </a:lnTo>
                  <a:lnTo>
                    <a:pt x="822537" y="726511"/>
                  </a:lnTo>
                  <a:lnTo>
                    <a:pt x="798894" y="683378"/>
                  </a:lnTo>
                  <a:lnTo>
                    <a:pt x="772074" y="643341"/>
                  </a:lnTo>
                  <a:lnTo>
                    <a:pt x="742082" y="606400"/>
                  </a:lnTo>
                  <a:lnTo>
                    <a:pt x="709267" y="572933"/>
                  </a:lnTo>
                  <a:lnTo>
                    <a:pt x="674037" y="543300"/>
                  </a:lnTo>
                  <a:lnTo>
                    <a:pt x="636388" y="517495"/>
                  </a:lnTo>
                  <a:lnTo>
                    <a:pt x="596316" y="495513"/>
                  </a:lnTo>
                  <a:lnTo>
                    <a:pt x="554590" y="477816"/>
                  </a:lnTo>
                  <a:lnTo>
                    <a:pt x="511966" y="464837"/>
                  </a:lnTo>
                  <a:lnTo>
                    <a:pt x="468450" y="456577"/>
                  </a:lnTo>
                  <a:lnTo>
                    <a:pt x="424049" y="453033"/>
                  </a:lnTo>
                  <a:lnTo>
                    <a:pt x="269112" y="453033"/>
                  </a:lnTo>
                  <a:lnTo>
                    <a:pt x="269112" y="318534"/>
                  </a:lnTo>
                  <a:lnTo>
                    <a:pt x="644221" y="318534"/>
                  </a:lnTo>
                  <a:lnTo>
                    <a:pt x="672566" y="315660"/>
                  </a:lnTo>
                  <a:lnTo>
                    <a:pt x="722008" y="292657"/>
                  </a:lnTo>
                  <a:lnTo>
                    <a:pt x="760493" y="248266"/>
                  </a:lnTo>
                  <a:lnTo>
                    <a:pt x="780363" y="192232"/>
                  </a:lnTo>
                  <a:lnTo>
                    <a:pt x="782845" y="160445"/>
                  </a:lnTo>
                  <a:lnTo>
                    <a:pt x="780363" y="127641"/>
                  </a:lnTo>
                  <a:lnTo>
                    <a:pt x="760493" y="70420"/>
                  </a:lnTo>
                  <a:lnTo>
                    <a:pt x="722008" y="25881"/>
                  </a:lnTo>
                  <a:lnTo>
                    <a:pt x="672566" y="2876"/>
                  </a:lnTo>
                  <a:lnTo>
                    <a:pt x="644221" y="0"/>
                  </a:lnTo>
                  <a:close/>
                </a:path>
              </a:pathLst>
            </a:custGeom>
            <a:solidFill>
              <a:srgbClr val="009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1057242" y="137419"/>
              <a:ext cx="3450590" cy="1517650"/>
            </a:xfrm>
            <a:custGeom>
              <a:avLst/>
              <a:gdLst/>
              <a:ahLst/>
              <a:cxnLst/>
              <a:rect l="l" t="t" r="r" b="b"/>
              <a:pathLst>
                <a:path w="3450590" h="1517650">
                  <a:moveTo>
                    <a:pt x="482092" y="167601"/>
                  </a:moveTo>
                  <a:lnTo>
                    <a:pt x="471385" y="103898"/>
                  </a:lnTo>
                  <a:lnTo>
                    <a:pt x="439280" y="49618"/>
                  </a:lnTo>
                  <a:lnTo>
                    <a:pt x="392379" y="12458"/>
                  </a:lnTo>
                  <a:lnTo>
                    <a:pt x="337350" y="76"/>
                  </a:lnTo>
                  <a:lnTo>
                    <a:pt x="314579" y="4533"/>
                  </a:lnTo>
                  <a:lnTo>
                    <a:pt x="242531" y="40195"/>
                  </a:lnTo>
                  <a:lnTo>
                    <a:pt x="193268" y="71386"/>
                  </a:lnTo>
                  <a:lnTo>
                    <a:pt x="135166" y="111506"/>
                  </a:lnTo>
                  <a:lnTo>
                    <a:pt x="68237" y="160528"/>
                  </a:lnTo>
                  <a:lnTo>
                    <a:pt x="26695" y="200952"/>
                  </a:lnTo>
                  <a:lnTo>
                    <a:pt x="4013" y="256082"/>
                  </a:lnTo>
                  <a:lnTo>
                    <a:pt x="0" y="286842"/>
                  </a:lnTo>
                  <a:lnTo>
                    <a:pt x="1206" y="316560"/>
                  </a:lnTo>
                  <a:lnTo>
                    <a:pt x="19316" y="372884"/>
                  </a:lnTo>
                  <a:lnTo>
                    <a:pt x="52425" y="419493"/>
                  </a:lnTo>
                  <a:lnTo>
                    <a:pt x="98818" y="446024"/>
                  </a:lnTo>
                  <a:lnTo>
                    <a:pt x="146215" y="451942"/>
                  </a:lnTo>
                  <a:lnTo>
                    <a:pt x="168770" y="446925"/>
                  </a:lnTo>
                  <a:lnTo>
                    <a:pt x="190550" y="436587"/>
                  </a:lnTo>
                  <a:lnTo>
                    <a:pt x="190550" y="1000518"/>
                  </a:lnTo>
                  <a:lnTo>
                    <a:pt x="200228" y="1059802"/>
                  </a:lnTo>
                  <a:lnTo>
                    <a:pt x="229285" y="1110246"/>
                  </a:lnTo>
                  <a:lnTo>
                    <a:pt x="272592" y="1144739"/>
                  </a:lnTo>
                  <a:lnTo>
                    <a:pt x="325107" y="1156246"/>
                  </a:lnTo>
                  <a:lnTo>
                    <a:pt x="349580" y="1156246"/>
                  </a:lnTo>
                  <a:lnTo>
                    <a:pt x="400532" y="1144739"/>
                  </a:lnTo>
                  <a:lnTo>
                    <a:pt x="443344" y="1110246"/>
                  </a:lnTo>
                  <a:lnTo>
                    <a:pt x="472389" y="1059802"/>
                  </a:lnTo>
                  <a:lnTo>
                    <a:pt x="482092" y="1000518"/>
                  </a:lnTo>
                  <a:lnTo>
                    <a:pt x="482092" y="436587"/>
                  </a:lnTo>
                  <a:lnTo>
                    <a:pt x="482092" y="167601"/>
                  </a:lnTo>
                  <a:close/>
                </a:path>
                <a:path w="3450590" h="1517650">
                  <a:moveTo>
                    <a:pt x="1501381" y="979284"/>
                  </a:moveTo>
                  <a:lnTo>
                    <a:pt x="1499031" y="924801"/>
                  </a:lnTo>
                  <a:lnTo>
                    <a:pt x="1491957" y="872223"/>
                  </a:lnTo>
                  <a:lnTo>
                    <a:pt x="1480172" y="821563"/>
                  </a:lnTo>
                  <a:lnTo>
                    <a:pt x="1463675" y="772820"/>
                  </a:lnTo>
                  <a:lnTo>
                    <a:pt x="1443215" y="726592"/>
                  </a:lnTo>
                  <a:lnTo>
                    <a:pt x="1419567" y="683450"/>
                  </a:lnTo>
                  <a:lnTo>
                    <a:pt x="1392758" y="643420"/>
                  </a:lnTo>
                  <a:lnTo>
                    <a:pt x="1362760" y="606463"/>
                  </a:lnTo>
                  <a:lnTo>
                    <a:pt x="1329944" y="572998"/>
                  </a:lnTo>
                  <a:lnTo>
                    <a:pt x="1294714" y="543369"/>
                  </a:lnTo>
                  <a:lnTo>
                    <a:pt x="1257071" y="517563"/>
                  </a:lnTo>
                  <a:lnTo>
                    <a:pt x="1217002" y="495566"/>
                  </a:lnTo>
                  <a:lnTo>
                    <a:pt x="1175270" y="477888"/>
                  </a:lnTo>
                  <a:lnTo>
                    <a:pt x="1132649" y="464908"/>
                  </a:lnTo>
                  <a:lnTo>
                    <a:pt x="1089126" y="456653"/>
                  </a:lnTo>
                  <a:lnTo>
                    <a:pt x="1044727" y="453110"/>
                  </a:lnTo>
                  <a:lnTo>
                    <a:pt x="889800" y="453110"/>
                  </a:lnTo>
                  <a:lnTo>
                    <a:pt x="889800" y="318604"/>
                  </a:lnTo>
                  <a:lnTo>
                    <a:pt x="1264894" y="318604"/>
                  </a:lnTo>
                  <a:lnTo>
                    <a:pt x="1319174" y="307111"/>
                  </a:lnTo>
                  <a:lnTo>
                    <a:pt x="1363789" y="272605"/>
                  </a:lnTo>
                  <a:lnTo>
                    <a:pt x="1393596" y="221576"/>
                  </a:lnTo>
                  <a:lnTo>
                    <a:pt x="1403540" y="160528"/>
                  </a:lnTo>
                  <a:lnTo>
                    <a:pt x="1401051" y="127723"/>
                  </a:lnTo>
                  <a:lnTo>
                    <a:pt x="1381175" y="70485"/>
                  </a:lnTo>
                  <a:lnTo>
                    <a:pt x="1342694" y="25958"/>
                  </a:lnTo>
                  <a:lnTo>
                    <a:pt x="1293241" y="2959"/>
                  </a:lnTo>
                  <a:lnTo>
                    <a:pt x="1264894" y="76"/>
                  </a:lnTo>
                  <a:lnTo>
                    <a:pt x="759307" y="76"/>
                  </a:lnTo>
                  <a:lnTo>
                    <a:pt x="706310" y="11582"/>
                  </a:lnTo>
                  <a:lnTo>
                    <a:pt x="661466" y="46075"/>
                  </a:lnTo>
                  <a:lnTo>
                    <a:pt x="630872" y="97701"/>
                  </a:lnTo>
                  <a:lnTo>
                    <a:pt x="620687" y="160528"/>
                  </a:lnTo>
                  <a:lnTo>
                    <a:pt x="620687" y="613562"/>
                  </a:lnTo>
                  <a:lnTo>
                    <a:pt x="631393" y="674611"/>
                  </a:lnTo>
                  <a:lnTo>
                    <a:pt x="663498" y="725639"/>
                  </a:lnTo>
                  <a:lnTo>
                    <a:pt x="708850" y="760145"/>
                  </a:lnTo>
                  <a:lnTo>
                    <a:pt x="759307" y="771639"/>
                  </a:lnTo>
                  <a:lnTo>
                    <a:pt x="1044727" y="771639"/>
                  </a:lnTo>
                  <a:lnTo>
                    <a:pt x="1081874" y="775398"/>
                  </a:lnTo>
                  <a:lnTo>
                    <a:pt x="1146594" y="805484"/>
                  </a:lnTo>
                  <a:lnTo>
                    <a:pt x="1174178" y="831811"/>
                  </a:lnTo>
                  <a:lnTo>
                    <a:pt x="1196936" y="863587"/>
                  </a:lnTo>
                  <a:lnTo>
                    <a:pt x="1213180" y="898766"/>
                  </a:lnTo>
                  <a:lnTo>
                    <a:pt x="1222933" y="937336"/>
                  </a:lnTo>
                  <a:lnTo>
                    <a:pt x="1226172" y="979284"/>
                  </a:lnTo>
                  <a:lnTo>
                    <a:pt x="1222933" y="1026401"/>
                  </a:lnTo>
                  <a:lnTo>
                    <a:pt x="1213180" y="1068654"/>
                  </a:lnTo>
                  <a:lnTo>
                    <a:pt x="1196936" y="1106030"/>
                  </a:lnTo>
                  <a:lnTo>
                    <a:pt x="1174178" y="1138542"/>
                  </a:lnTo>
                  <a:lnTo>
                    <a:pt x="1146594" y="1164869"/>
                  </a:lnTo>
                  <a:lnTo>
                    <a:pt x="1081874" y="1194955"/>
                  </a:lnTo>
                  <a:lnTo>
                    <a:pt x="1044727" y="1198727"/>
                  </a:lnTo>
                  <a:lnTo>
                    <a:pt x="1024407" y="1197762"/>
                  </a:lnTo>
                  <a:lnTo>
                    <a:pt x="976439" y="1183386"/>
                  </a:lnTo>
                  <a:lnTo>
                    <a:pt x="942225" y="1155712"/>
                  </a:lnTo>
                  <a:lnTo>
                    <a:pt x="915022" y="1120279"/>
                  </a:lnTo>
                  <a:lnTo>
                    <a:pt x="898969" y="1094905"/>
                  </a:lnTo>
                  <a:lnTo>
                    <a:pt x="890752" y="1082217"/>
                  </a:lnTo>
                  <a:lnTo>
                    <a:pt x="881380" y="1070127"/>
                  </a:lnTo>
                  <a:lnTo>
                    <a:pt x="870877" y="1058621"/>
                  </a:lnTo>
                  <a:lnTo>
                    <a:pt x="859218" y="1047699"/>
                  </a:lnTo>
                  <a:lnTo>
                    <a:pt x="838060" y="1027061"/>
                  </a:lnTo>
                  <a:lnTo>
                    <a:pt x="815378" y="1012317"/>
                  </a:lnTo>
                  <a:lnTo>
                    <a:pt x="791171" y="1003465"/>
                  </a:lnTo>
                  <a:lnTo>
                    <a:pt x="765429" y="1000518"/>
                  </a:lnTo>
                  <a:lnTo>
                    <a:pt x="746633" y="1001852"/>
                  </a:lnTo>
                  <a:lnTo>
                    <a:pt x="697141" y="1021753"/>
                  </a:lnTo>
                  <a:lnTo>
                    <a:pt x="660247" y="1060246"/>
                  </a:lnTo>
                  <a:lnTo>
                    <a:pt x="638009" y="1110843"/>
                  </a:lnTo>
                  <a:lnTo>
                    <a:pt x="630872" y="1149159"/>
                  </a:lnTo>
                  <a:lnTo>
                    <a:pt x="629856" y="1169073"/>
                  </a:lnTo>
                  <a:lnTo>
                    <a:pt x="630872" y="1188681"/>
                  </a:lnTo>
                  <a:lnTo>
                    <a:pt x="639038" y="1227023"/>
                  </a:lnTo>
                  <a:lnTo>
                    <a:pt x="664273" y="1289837"/>
                  </a:lnTo>
                  <a:lnTo>
                    <a:pt x="703249" y="1346187"/>
                  </a:lnTo>
                  <a:lnTo>
                    <a:pt x="751928" y="1395437"/>
                  </a:lnTo>
                  <a:lnTo>
                    <a:pt x="806208" y="1437030"/>
                  </a:lnTo>
                  <a:lnTo>
                    <a:pt x="863536" y="1470647"/>
                  </a:lnTo>
                  <a:lnTo>
                    <a:pt x="921397" y="1496009"/>
                  </a:lnTo>
                  <a:lnTo>
                    <a:pt x="981265" y="1511947"/>
                  </a:lnTo>
                  <a:lnTo>
                    <a:pt x="1044727" y="1517256"/>
                  </a:lnTo>
                  <a:lnTo>
                    <a:pt x="1090968" y="1514678"/>
                  </a:lnTo>
                  <a:lnTo>
                    <a:pt x="1135938" y="1506931"/>
                  </a:lnTo>
                  <a:lnTo>
                    <a:pt x="1179652" y="1494028"/>
                  </a:lnTo>
                  <a:lnTo>
                    <a:pt x="1222095" y="1475968"/>
                  </a:lnTo>
                  <a:lnTo>
                    <a:pt x="1262545" y="1453400"/>
                  </a:lnTo>
                  <a:lnTo>
                    <a:pt x="1300314" y="1426997"/>
                  </a:lnTo>
                  <a:lnTo>
                    <a:pt x="1335417" y="1396771"/>
                  </a:lnTo>
                  <a:lnTo>
                    <a:pt x="1367866" y="1362710"/>
                  </a:lnTo>
                  <a:lnTo>
                    <a:pt x="1397292" y="1325245"/>
                  </a:lnTo>
                  <a:lnTo>
                    <a:pt x="1423403" y="1284833"/>
                  </a:lnTo>
                  <a:lnTo>
                    <a:pt x="1446212" y="1241488"/>
                  </a:lnTo>
                  <a:lnTo>
                    <a:pt x="1464221" y="1198727"/>
                  </a:lnTo>
                  <a:lnTo>
                    <a:pt x="1481315" y="1145844"/>
                  </a:lnTo>
                  <a:lnTo>
                    <a:pt x="1492465" y="1093419"/>
                  </a:lnTo>
                  <a:lnTo>
                    <a:pt x="1499158" y="1037894"/>
                  </a:lnTo>
                  <a:lnTo>
                    <a:pt x="1501381" y="979284"/>
                  </a:lnTo>
                  <a:close/>
                </a:path>
                <a:path w="3450590" h="1517650">
                  <a:moveTo>
                    <a:pt x="3450361" y="979208"/>
                  </a:moveTo>
                  <a:lnTo>
                    <a:pt x="3447999" y="924725"/>
                  </a:lnTo>
                  <a:lnTo>
                    <a:pt x="3440938" y="872159"/>
                  </a:lnTo>
                  <a:lnTo>
                    <a:pt x="3429152" y="821486"/>
                  </a:lnTo>
                  <a:lnTo>
                    <a:pt x="3412655" y="772744"/>
                  </a:lnTo>
                  <a:lnTo>
                    <a:pt x="3392195" y="726516"/>
                  </a:lnTo>
                  <a:lnTo>
                    <a:pt x="3368548" y="683387"/>
                  </a:lnTo>
                  <a:lnTo>
                    <a:pt x="3341725" y="643343"/>
                  </a:lnTo>
                  <a:lnTo>
                    <a:pt x="3311741" y="606412"/>
                  </a:lnTo>
                  <a:lnTo>
                    <a:pt x="3278924" y="572935"/>
                  </a:lnTo>
                  <a:lnTo>
                    <a:pt x="3243694" y="543306"/>
                  </a:lnTo>
                  <a:lnTo>
                    <a:pt x="3206038" y="517499"/>
                  </a:lnTo>
                  <a:lnTo>
                    <a:pt x="3165970" y="495515"/>
                  </a:lnTo>
                  <a:lnTo>
                    <a:pt x="3124250" y="477824"/>
                  </a:lnTo>
                  <a:lnTo>
                    <a:pt x="3081617" y="464845"/>
                  </a:lnTo>
                  <a:lnTo>
                    <a:pt x="3038106" y="456577"/>
                  </a:lnTo>
                  <a:lnTo>
                    <a:pt x="2993707" y="453034"/>
                  </a:lnTo>
                  <a:lnTo>
                    <a:pt x="2838767" y="453034"/>
                  </a:lnTo>
                  <a:lnTo>
                    <a:pt x="2838767" y="318541"/>
                  </a:lnTo>
                  <a:lnTo>
                    <a:pt x="3213874" y="318541"/>
                  </a:lnTo>
                  <a:lnTo>
                    <a:pt x="3268154" y="307035"/>
                  </a:lnTo>
                  <a:lnTo>
                    <a:pt x="3312757" y="272529"/>
                  </a:lnTo>
                  <a:lnTo>
                    <a:pt x="3342563" y="221513"/>
                  </a:lnTo>
                  <a:lnTo>
                    <a:pt x="3352495" y="160451"/>
                  </a:lnTo>
                  <a:lnTo>
                    <a:pt x="3350018" y="127647"/>
                  </a:lnTo>
                  <a:lnTo>
                    <a:pt x="3330143" y="70421"/>
                  </a:lnTo>
                  <a:lnTo>
                    <a:pt x="3291662" y="25882"/>
                  </a:lnTo>
                  <a:lnTo>
                    <a:pt x="3242221" y="2882"/>
                  </a:lnTo>
                  <a:lnTo>
                    <a:pt x="3213874" y="0"/>
                  </a:lnTo>
                  <a:lnTo>
                    <a:pt x="2708300" y="0"/>
                  </a:lnTo>
                  <a:lnTo>
                    <a:pt x="2655278" y="11506"/>
                  </a:lnTo>
                  <a:lnTo>
                    <a:pt x="2610434" y="46012"/>
                  </a:lnTo>
                  <a:lnTo>
                    <a:pt x="2579852" y="97637"/>
                  </a:lnTo>
                  <a:lnTo>
                    <a:pt x="2569654" y="160451"/>
                  </a:lnTo>
                  <a:lnTo>
                    <a:pt x="2569654" y="613486"/>
                  </a:lnTo>
                  <a:lnTo>
                    <a:pt x="2580360" y="674547"/>
                  </a:lnTo>
                  <a:lnTo>
                    <a:pt x="2612479" y="725563"/>
                  </a:lnTo>
                  <a:lnTo>
                    <a:pt x="2657830" y="760069"/>
                  </a:lnTo>
                  <a:lnTo>
                    <a:pt x="2708300" y="771575"/>
                  </a:lnTo>
                  <a:lnTo>
                    <a:pt x="2993707" y="771575"/>
                  </a:lnTo>
                  <a:lnTo>
                    <a:pt x="3030842" y="775335"/>
                  </a:lnTo>
                  <a:lnTo>
                    <a:pt x="3095574" y="805421"/>
                  </a:lnTo>
                  <a:lnTo>
                    <a:pt x="3123158" y="831748"/>
                  </a:lnTo>
                  <a:lnTo>
                    <a:pt x="3145904" y="863523"/>
                  </a:lnTo>
                  <a:lnTo>
                    <a:pt x="3162147" y="898702"/>
                  </a:lnTo>
                  <a:lnTo>
                    <a:pt x="3171901" y="937272"/>
                  </a:lnTo>
                  <a:lnTo>
                    <a:pt x="3175139" y="979208"/>
                  </a:lnTo>
                  <a:lnTo>
                    <a:pt x="3171901" y="1026325"/>
                  </a:lnTo>
                  <a:lnTo>
                    <a:pt x="3162147" y="1068578"/>
                  </a:lnTo>
                  <a:lnTo>
                    <a:pt x="3145904" y="1105954"/>
                  </a:lnTo>
                  <a:lnTo>
                    <a:pt x="3123158" y="1138478"/>
                  </a:lnTo>
                  <a:lnTo>
                    <a:pt x="3095574" y="1164805"/>
                  </a:lnTo>
                  <a:lnTo>
                    <a:pt x="3030842" y="1194904"/>
                  </a:lnTo>
                  <a:lnTo>
                    <a:pt x="2993707" y="1198664"/>
                  </a:lnTo>
                  <a:lnTo>
                    <a:pt x="2973374" y="1197698"/>
                  </a:lnTo>
                  <a:lnTo>
                    <a:pt x="2925419" y="1183322"/>
                  </a:lnTo>
                  <a:lnTo>
                    <a:pt x="2891193" y="1155649"/>
                  </a:lnTo>
                  <a:lnTo>
                    <a:pt x="2864002" y="1120216"/>
                  </a:lnTo>
                  <a:lnTo>
                    <a:pt x="2847937" y="1094828"/>
                  </a:lnTo>
                  <a:lnTo>
                    <a:pt x="2839720" y="1082154"/>
                  </a:lnTo>
                  <a:lnTo>
                    <a:pt x="2830360" y="1070051"/>
                  </a:lnTo>
                  <a:lnTo>
                    <a:pt x="2819844" y="1058557"/>
                  </a:lnTo>
                  <a:lnTo>
                    <a:pt x="2808186" y="1047635"/>
                  </a:lnTo>
                  <a:lnTo>
                    <a:pt x="2787027" y="1026998"/>
                  </a:lnTo>
                  <a:lnTo>
                    <a:pt x="2764345" y="1012253"/>
                  </a:lnTo>
                  <a:lnTo>
                    <a:pt x="2740139" y="1003401"/>
                  </a:lnTo>
                  <a:lnTo>
                    <a:pt x="2714421" y="1000455"/>
                  </a:lnTo>
                  <a:lnTo>
                    <a:pt x="2695613" y="1001788"/>
                  </a:lnTo>
                  <a:lnTo>
                    <a:pt x="2646108" y="1021689"/>
                  </a:lnTo>
                  <a:lnTo>
                    <a:pt x="2609215" y="1060183"/>
                  </a:lnTo>
                  <a:lnTo>
                    <a:pt x="2586977" y="1110780"/>
                  </a:lnTo>
                  <a:lnTo>
                    <a:pt x="2579852" y="1149096"/>
                  </a:lnTo>
                  <a:lnTo>
                    <a:pt x="2578824" y="1169009"/>
                  </a:lnTo>
                  <a:lnTo>
                    <a:pt x="2579852" y="1188618"/>
                  </a:lnTo>
                  <a:lnTo>
                    <a:pt x="2588006" y="1226959"/>
                  </a:lnTo>
                  <a:lnTo>
                    <a:pt x="2613241" y="1289786"/>
                  </a:lnTo>
                  <a:lnTo>
                    <a:pt x="2652230" y="1346123"/>
                  </a:lnTo>
                  <a:lnTo>
                    <a:pt x="2700896" y="1395374"/>
                  </a:lnTo>
                  <a:lnTo>
                    <a:pt x="2755176" y="1436966"/>
                  </a:lnTo>
                  <a:lnTo>
                    <a:pt x="2812504" y="1470583"/>
                  </a:lnTo>
                  <a:lnTo>
                    <a:pt x="2870365" y="1495945"/>
                  </a:lnTo>
                  <a:lnTo>
                    <a:pt x="2930245" y="1511871"/>
                  </a:lnTo>
                  <a:lnTo>
                    <a:pt x="2993707" y="1517180"/>
                  </a:lnTo>
                  <a:lnTo>
                    <a:pt x="3039948" y="1514602"/>
                  </a:lnTo>
                  <a:lnTo>
                    <a:pt x="3084919" y="1506855"/>
                  </a:lnTo>
                  <a:lnTo>
                    <a:pt x="3128632" y="1493951"/>
                  </a:lnTo>
                  <a:lnTo>
                    <a:pt x="3171075" y="1475892"/>
                  </a:lnTo>
                  <a:lnTo>
                    <a:pt x="3211525" y="1453324"/>
                  </a:lnTo>
                  <a:lnTo>
                    <a:pt x="3249295" y="1426933"/>
                  </a:lnTo>
                  <a:lnTo>
                    <a:pt x="3284397" y="1396695"/>
                  </a:lnTo>
                  <a:lnTo>
                    <a:pt x="3316821" y="1362646"/>
                  </a:lnTo>
                  <a:lnTo>
                    <a:pt x="3346259" y="1325168"/>
                  </a:lnTo>
                  <a:lnTo>
                    <a:pt x="3372383" y="1284770"/>
                  </a:lnTo>
                  <a:lnTo>
                    <a:pt x="3395192" y="1241412"/>
                  </a:lnTo>
                  <a:lnTo>
                    <a:pt x="3414687" y="1195108"/>
                  </a:lnTo>
                  <a:lnTo>
                    <a:pt x="3430282" y="1145781"/>
                  </a:lnTo>
                  <a:lnTo>
                    <a:pt x="3441433" y="1093355"/>
                  </a:lnTo>
                  <a:lnTo>
                    <a:pt x="3448126" y="1037831"/>
                  </a:lnTo>
                  <a:lnTo>
                    <a:pt x="3450361" y="979208"/>
                  </a:lnTo>
                  <a:close/>
                </a:path>
              </a:pathLst>
            </a:custGeom>
            <a:solidFill>
              <a:srgbClr val="006D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41">
            <a:extLst>
              <a:ext uri="{FF2B5EF4-FFF2-40B4-BE49-F238E27FC236}">
                <a16:creationId xmlns:a16="http://schemas.microsoft.com/office/drawing/2014/main" id="{EC85FCB9-FD83-694F-A84D-4997BC0B5BB0}"/>
              </a:ext>
            </a:extLst>
          </p:cNvPr>
          <p:cNvSpPr txBox="1"/>
          <p:nvPr/>
        </p:nvSpPr>
        <p:spPr>
          <a:xfrm>
            <a:off x="14830931" y="141936"/>
            <a:ext cx="4942840" cy="12680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050" b="1" spc="45" dirty="0">
                <a:solidFill>
                  <a:srgbClr val="006DAC"/>
                </a:solidFill>
                <a:latin typeface="Arial"/>
                <a:cs typeface="Arial"/>
              </a:rPr>
              <a:t>Μια</a:t>
            </a:r>
            <a:r>
              <a:rPr sz="4050" b="1" spc="-200" dirty="0">
                <a:solidFill>
                  <a:srgbClr val="006DAC"/>
                </a:solidFill>
                <a:latin typeface="Arial"/>
                <a:cs typeface="Arial"/>
              </a:rPr>
              <a:t> </a:t>
            </a:r>
            <a:r>
              <a:rPr sz="4050" b="1" spc="-95" dirty="0">
                <a:solidFill>
                  <a:srgbClr val="006DAC"/>
                </a:solidFill>
                <a:latin typeface="Arial"/>
                <a:cs typeface="Arial"/>
              </a:rPr>
              <a:t>γραµµή,</a:t>
            </a:r>
            <a:endParaRPr sz="40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4050" b="1" spc="-10" dirty="0">
                <a:solidFill>
                  <a:srgbClr val="006DAC"/>
                </a:solidFill>
                <a:latin typeface="Arial"/>
                <a:cs typeface="Arial"/>
              </a:rPr>
              <a:t>για </a:t>
            </a:r>
            <a:r>
              <a:rPr sz="4050" b="1" spc="-110" dirty="0" err="1">
                <a:solidFill>
                  <a:srgbClr val="006DAC"/>
                </a:solidFill>
                <a:latin typeface="Arial"/>
                <a:cs typeface="Arial"/>
              </a:rPr>
              <a:t>ν</a:t>
            </a:r>
            <a:r>
              <a:rPr sz="4050" b="1" spc="-110" dirty="0">
                <a:solidFill>
                  <a:srgbClr val="006DAC"/>
                </a:solidFill>
                <a:latin typeface="Arial"/>
                <a:cs typeface="Arial"/>
              </a:rPr>
              <a:t>α </a:t>
            </a:r>
            <a:r>
              <a:rPr sz="4050" b="1" spc="-25" dirty="0">
                <a:solidFill>
                  <a:srgbClr val="006DAC"/>
                </a:solidFill>
                <a:latin typeface="Arial"/>
                <a:cs typeface="Arial"/>
              </a:rPr>
              <a:t>β</a:t>
            </a:r>
            <a:r>
              <a:rPr sz="4050" b="1" spc="-25" dirty="0" err="1">
                <a:solidFill>
                  <a:srgbClr val="006DAC"/>
                </a:solidFill>
                <a:latin typeface="Arial"/>
                <a:cs typeface="Arial"/>
              </a:rPr>
              <a:t>ρίσκει</a:t>
            </a:r>
            <a:r>
              <a:rPr lang="el-GR" sz="4050" b="1" spc="-25" dirty="0">
                <a:solidFill>
                  <a:srgbClr val="006DAC"/>
                </a:solidFill>
                <a:latin typeface="Arial"/>
                <a:cs typeface="Arial"/>
              </a:rPr>
              <a:t>ς</a:t>
            </a:r>
            <a:r>
              <a:rPr sz="4050" b="1" spc="-505" dirty="0">
                <a:solidFill>
                  <a:srgbClr val="006DAC"/>
                </a:solidFill>
                <a:latin typeface="Arial"/>
                <a:cs typeface="Arial"/>
              </a:rPr>
              <a:t> </a:t>
            </a:r>
            <a:r>
              <a:rPr sz="4050" b="1" spc="-65" dirty="0">
                <a:solidFill>
                  <a:srgbClr val="006DAC"/>
                </a:solidFill>
                <a:latin typeface="Arial"/>
                <a:cs typeface="Arial"/>
              </a:rPr>
              <a:t>άκρη</a:t>
            </a:r>
            <a:endParaRPr sz="40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47399" y="2102736"/>
            <a:ext cx="16164560" cy="1731645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5350" b="1" spc="-515" dirty="0">
                <a:solidFill>
                  <a:srgbClr val="006DAC"/>
                </a:solidFill>
                <a:latin typeface="Verdana"/>
                <a:cs typeface="Verdana"/>
              </a:rPr>
              <a:t>Λειτουργία </a:t>
            </a:r>
            <a:r>
              <a:rPr sz="5350" b="1" spc="-1030" dirty="0">
                <a:solidFill>
                  <a:srgbClr val="006DAC"/>
                </a:solidFill>
                <a:latin typeface="Verdana"/>
                <a:cs typeface="Verdana"/>
              </a:rPr>
              <a:t>1555 </a:t>
            </a:r>
            <a:r>
              <a:rPr sz="5350" b="1" spc="-495" dirty="0" err="1">
                <a:solidFill>
                  <a:srgbClr val="006DAC"/>
                </a:solidFill>
                <a:latin typeface="Verdana"/>
                <a:cs typeface="Verdana"/>
              </a:rPr>
              <a:t>γι</a:t>
            </a:r>
            <a:r>
              <a:rPr sz="5350" b="1" spc="-495" dirty="0">
                <a:solidFill>
                  <a:srgbClr val="006DAC"/>
                </a:solidFill>
                <a:latin typeface="Verdana"/>
                <a:cs typeface="Verdana"/>
              </a:rPr>
              <a:t>α </a:t>
            </a:r>
            <a:r>
              <a:rPr sz="5350" b="1" spc="-625" dirty="0" err="1">
                <a:solidFill>
                  <a:srgbClr val="006DAC"/>
                </a:solidFill>
                <a:latin typeface="Verdana"/>
                <a:cs typeface="Verdana"/>
              </a:rPr>
              <a:t>όλου</a:t>
            </a:r>
            <a:r>
              <a:rPr lang="el-GR" sz="5350" b="1" spc="-625" dirty="0">
                <a:solidFill>
                  <a:srgbClr val="006DAC"/>
                </a:solidFill>
                <a:latin typeface="Verdana"/>
                <a:cs typeface="Verdana"/>
              </a:rPr>
              <a:t>ς</a:t>
            </a:r>
            <a:r>
              <a:rPr sz="5350" b="1" spc="-625" dirty="0">
                <a:solidFill>
                  <a:srgbClr val="006DAC"/>
                </a:solidFill>
                <a:latin typeface="Verdana"/>
                <a:cs typeface="Verdana"/>
              </a:rPr>
              <a:t> </a:t>
            </a:r>
            <a:r>
              <a:rPr sz="5350" b="1" spc="-545" dirty="0" err="1">
                <a:solidFill>
                  <a:srgbClr val="006DAC"/>
                </a:solidFill>
                <a:latin typeface="Verdana"/>
                <a:cs typeface="Verdana"/>
              </a:rPr>
              <a:t>του</a:t>
            </a:r>
            <a:r>
              <a:rPr lang="el-GR" sz="5350" b="1" spc="-545" dirty="0">
                <a:solidFill>
                  <a:srgbClr val="006DAC"/>
                </a:solidFill>
                <a:latin typeface="Verdana"/>
                <a:cs typeface="Verdana"/>
              </a:rPr>
              <a:t>ς</a:t>
            </a:r>
            <a:r>
              <a:rPr sz="5350" b="1" spc="-220" dirty="0">
                <a:solidFill>
                  <a:srgbClr val="006DAC"/>
                </a:solidFill>
                <a:latin typeface="Verdana"/>
                <a:cs typeface="Verdana"/>
              </a:rPr>
              <a:t> </a:t>
            </a:r>
            <a:r>
              <a:rPr sz="5350" b="1" spc="-615" dirty="0">
                <a:solidFill>
                  <a:srgbClr val="006DAC"/>
                </a:solidFill>
                <a:latin typeface="Verdana"/>
                <a:cs typeface="Verdana"/>
              </a:rPr>
              <a:t>ΦΟΡΕΙΣ/</a:t>
            </a:r>
            <a:r>
              <a:rPr sz="5350" b="1" spc="-615" dirty="0" err="1">
                <a:solidFill>
                  <a:srgbClr val="006DAC"/>
                </a:solidFill>
                <a:latin typeface="Verdana"/>
                <a:cs typeface="Verdana"/>
              </a:rPr>
              <a:t>Υ</a:t>
            </a:r>
            <a:r>
              <a:rPr sz="5350" b="1" spc="-615" dirty="0">
                <a:solidFill>
                  <a:srgbClr val="006DAC"/>
                </a:solidFill>
                <a:latin typeface="Verdana"/>
                <a:cs typeface="Verdana"/>
              </a:rPr>
              <a:t>π</a:t>
            </a:r>
            <a:r>
              <a:rPr sz="5350" b="1" spc="-615" dirty="0" err="1">
                <a:solidFill>
                  <a:srgbClr val="006DAC"/>
                </a:solidFill>
                <a:latin typeface="Verdana"/>
                <a:cs typeface="Verdana"/>
              </a:rPr>
              <a:t>ηρεσίε</a:t>
            </a:r>
            <a:r>
              <a:rPr lang="el-GR" sz="5350" b="1" spc="-615" dirty="0">
                <a:solidFill>
                  <a:srgbClr val="006DAC"/>
                </a:solidFill>
                <a:latin typeface="Verdana"/>
                <a:cs typeface="Verdana"/>
              </a:rPr>
              <a:t>ς</a:t>
            </a:r>
            <a:endParaRPr sz="5350" dirty="0">
              <a:latin typeface="Verdana"/>
              <a:cs typeface="Verdana"/>
            </a:endParaRPr>
          </a:p>
          <a:p>
            <a:pPr marL="26670">
              <a:lnSpc>
                <a:spcPct val="100000"/>
              </a:lnSpc>
              <a:spcBef>
                <a:spcPts val="1010"/>
              </a:spcBef>
            </a:pPr>
            <a:r>
              <a:rPr sz="3800" spc="-130" dirty="0" err="1">
                <a:latin typeface="Verdana"/>
                <a:cs typeface="Verdana"/>
              </a:rPr>
              <a:t>Περίοδο</a:t>
            </a:r>
            <a:r>
              <a:rPr lang="el-GR" sz="3800" spc="-130" dirty="0">
                <a:latin typeface="Verdana"/>
                <a:cs typeface="Verdana"/>
              </a:rPr>
              <a:t>ς</a:t>
            </a:r>
            <a:r>
              <a:rPr sz="3800" spc="-130" dirty="0">
                <a:latin typeface="Verdana"/>
                <a:cs typeface="Verdana"/>
              </a:rPr>
              <a:t> </a:t>
            </a:r>
            <a:r>
              <a:rPr sz="3800" spc="-335" dirty="0">
                <a:latin typeface="Verdana"/>
                <a:cs typeface="Verdana"/>
              </a:rPr>
              <a:t>29/07 </a:t>
            </a:r>
            <a:r>
              <a:rPr sz="3800" spc="-180" dirty="0" err="1">
                <a:latin typeface="Verdana"/>
                <a:cs typeface="Verdana"/>
              </a:rPr>
              <a:t>έω</a:t>
            </a:r>
            <a:r>
              <a:rPr lang="el-GR" sz="3800" spc="-180" dirty="0">
                <a:latin typeface="Verdana"/>
                <a:cs typeface="Verdana"/>
              </a:rPr>
              <a:t>ς</a:t>
            </a:r>
            <a:r>
              <a:rPr sz="3800" spc="-350" dirty="0">
                <a:latin typeface="Verdana"/>
                <a:cs typeface="Verdana"/>
              </a:rPr>
              <a:t> </a:t>
            </a:r>
            <a:r>
              <a:rPr sz="3800" spc="-560" dirty="0">
                <a:latin typeface="Verdana"/>
                <a:cs typeface="Verdana"/>
              </a:rPr>
              <a:t>04/11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88747" y="9743462"/>
            <a:ext cx="16858615" cy="0"/>
          </a:xfrm>
          <a:custGeom>
            <a:avLst/>
            <a:gdLst/>
            <a:ahLst/>
            <a:cxnLst/>
            <a:rect l="l" t="t" r="r" b="b"/>
            <a:pathLst>
              <a:path w="16858615">
                <a:moveTo>
                  <a:pt x="0" y="0"/>
                </a:moveTo>
                <a:lnTo>
                  <a:pt x="16858020" y="0"/>
                </a:lnTo>
              </a:path>
            </a:pathLst>
          </a:custGeom>
          <a:ln w="9413">
            <a:solidFill>
              <a:srgbClr val="009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909310" y="8971455"/>
            <a:ext cx="2448560" cy="605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68020" marR="5080" indent="-655955">
              <a:lnSpc>
                <a:spcPct val="100000"/>
              </a:lnSpc>
              <a:spcBef>
                <a:spcPts val="95"/>
              </a:spcBef>
            </a:pPr>
            <a:r>
              <a:rPr sz="1900" b="1" spc="-370" dirty="0">
                <a:solidFill>
                  <a:srgbClr val="575756"/>
                </a:solidFill>
                <a:latin typeface="Verdana"/>
                <a:cs typeface="Verdana"/>
              </a:rPr>
              <a:t>(00m </a:t>
            </a:r>
            <a:r>
              <a:rPr sz="1900" b="1" spc="-465" dirty="0">
                <a:solidFill>
                  <a:srgbClr val="575756"/>
                </a:solidFill>
                <a:latin typeface="Verdana"/>
                <a:cs typeface="Verdana"/>
              </a:rPr>
              <a:t>15s </a:t>
            </a:r>
            <a:r>
              <a:rPr lang="el-GR" sz="1900" b="1" spc="-465" dirty="0">
                <a:solidFill>
                  <a:srgbClr val="575756"/>
                </a:solidFill>
                <a:latin typeface="Verdana"/>
                <a:cs typeface="Verdana"/>
              </a:rPr>
              <a:t>    </a:t>
            </a:r>
            <a:r>
              <a:rPr sz="1900" b="1" spc="-270" dirty="0" err="1">
                <a:solidFill>
                  <a:srgbClr val="575756"/>
                </a:solidFill>
                <a:latin typeface="Verdana"/>
                <a:cs typeface="Verdana"/>
              </a:rPr>
              <a:t>Σε</a:t>
            </a:r>
            <a:r>
              <a:rPr sz="1900" b="1" spc="-270" dirty="0">
                <a:solidFill>
                  <a:srgbClr val="575756"/>
                </a:solidFill>
                <a:latin typeface="Verdana"/>
                <a:cs typeface="Verdana"/>
              </a:rPr>
              <a:t>πτέµβριο</a:t>
            </a:r>
            <a:r>
              <a:rPr lang="el-GR" sz="1900" b="1" spc="-270" dirty="0">
                <a:solidFill>
                  <a:srgbClr val="575756"/>
                </a:solidFill>
                <a:latin typeface="Verdana"/>
                <a:cs typeface="Verdana"/>
              </a:rPr>
              <a:t>ς</a:t>
            </a:r>
            <a:r>
              <a:rPr sz="1900" b="1" spc="-270" dirty="0">
                <a:solidFill>
                  <a:srgbClr val="575756"/>
                </a:solidFill>
                <a:latin typeface="Verdana"/>
                <a:cs typeface="Verdana"/>
              </a:rPr>
              <a:t> </a:t>
            </a:r>
            <a:r>
              <a:rPr sz="1900" b="1" spc="-400" dirty="0">
                <a:solidFill>
                  <a:srgbClr val="575756"/>
                </a:solidFill>
                <a:latin typeface="Verdana"/>
                <a:cs typeface="Verdana"/>
              </a:rPr>
              <a:t>–  </a:t>
            </a:r>
            <a:r>
              <a:rPr sz="1900" b="1" spc="-305" dirty="0">
                <a:solidFill>
                  <a:srgbClr val="575756"/>
                </a:solidFill>
                <a:latin typeface="Verdana"/>
                <a:cs typeface="Verdana"/>
              </a:rPr>
              <a:t>Νοέµβριο</a:t>
            </a:r>
            <a:r>
              <a:rPr lang="el-GR" sz="1900" b="1" spc="-305" dirty="0">
                <a:solidFill>
                  <a:srgbClr val="575756"/>
                </a:solidFill>
                <a:latin typeface="Verdana"/>
                <a:cs typeface="Verdana"/>
              </a:rPr>
              <a:t>ς</a:t>
            </a:r>
            <a:r>
              <a:rPr sz="1900" b="1" spc="-305" dirty="0">
                <a:solidFill>
                  <a:srgbClr val="575756"/>
                </a:solidFill>
                <a:latin typeface="Verdana"/>
                <a:cs typeface="Verdana"/>
              </a:rPr>
              <a:t>)</a:t>
            </a:r>
            <a:endParaRPr sz="1900" dirty="0">
              <a:latin typeface="Verdana"/>
              <a:cs typeface="Verdana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956840"/>
              </p:ext>
            </p:extLst>
          </p:nvPr>
        </p:nvGraphicFramePr>
        <p:xfrm>
          <a:off x="1588747" y="4116816"/>
          <a:ext cx="16939893" cy="4911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17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3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1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708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736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028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3619">
                <a:tc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pos="3109595" algn="l"/>
                        </a:tabLst>
                      </a:pPr>
                      <a:r>
                        <a:rPr sz="1900" b="1" spc="-315" dirty="0" err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Φορέ</a:t>
                      </a:r>
                      <a:r>
                        <a:rPr sz="1900" b="1" spc="-3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α</a:t>
                      </a:r>
                      <a:r>
                        <a:rPr lang="el-GR" sz="1900" b="1" spc="-3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ς</a:t>
                      </a:r>
                      <a:r>
                        <a:rPr sz="1900" b="1" spc="-3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/Υπηρεσία	</a:t>
                      </a:r>
                      <a:r>
                        <a:rPr sz="2200" b="1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Συνολικέ</a:t>
                      </a:r>
                      <a:r>
                        <a:rPr lang="el-GR" sz="2200" b="1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ς</a:t>
                      </a:r>
                      <a:r>
                        <a:rPr sz="2200" b="1" spc="-1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spc="-120" dirty="0" err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Κλήσει</a:t>
                      </a:r>
                      <a:r>
                        <a:rPr lang="el-GR" sz="2200" b="1" spc="-1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ς</a:t>
                      </a:r>
                      <a:endParaRPr sz="22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marR="5270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900" b="1" spc="-290" dirty="0" err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Α</a:t>
                      </a:r>
                      <a:r>
                        <a:rPr sz="1900" b="1" spc="-29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πα</a:t>
                      </a:r>
                      <a:r>
                        <a:rPr sz="1900" b="1" spc="-290" dirty="0" err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ντηµένε</a:t>
                      </a:r>
                      <a:r>
                        <a:rPr lang="el-GR" sz="1900" b="1" spc="-29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ς</a:t>
                      </a:r>
                      <a:endParaRPr sz="1900" dirty="0">
                        <a:latin typeface="Verdana"/>
                        <a:cs typeface="Verdana"/>
                      </a:endParaRPr>
                    </a:p>
                  </a:txBody>
                  <a:tcPr marL="0" marR="0" marT="78740" marB="0"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marL="16700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900" b="1" spc="-320" dirty="0" err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Μη</a:t>
                      </a:r>
                      <a:r>
                        <a:rPr sz="1900" b="1" spc="-254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900" b="1" spc="-290" dirty="0" err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Α</a:t>
                      </a:r>
                      <a:r>
                        <a:rPr sz="1900" b="1" spc="-29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πα</a:t>
                      </a:r>
                      <a:r>
                        <a:rPr sz="1900" b="1" spc="-290" dirty="0" err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ντηµένε</a:t>
                      </a:r>
                      <a:r>
                        <a:rPr lang="el-GR" sz="1900" b="1" spc="-29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ς</a:t>
                      </a:r>
                      <a:endParaRPr sz="1900" dirty="0">
                        <a:latin typeface="Verdana"/>
                        <a:cs typeface="Verdana"/>
                      </a:endParaRPr>
                    </a:p>
                  </a:txBody>
                  <a:tcPr marL="0" marR="0" marT="78740" marB="0"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200" b="1" spc="1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 </a:t>
                      </a:r>
                      <a:r>
                        <a:rPr sz="2200" b="1" spc="-1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Ποσοστό</a:t>
                      </a:r>
                      <a:r>
                        <a:rPr sz="2200" b="1" spc="-4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spc="-1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Απαντηµένων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marR="14732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900" b="1" spc="-290" dirty="0" err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Χρόνο</a:t>
                      </a:r>
                      <a:r>
                        <a:rPr lang="el-GR" sz="1900" b="1" spc="-29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ς</a:t>
                      </a:r>
                      <a:r>
                        <a:rPr sz="1900" b="1" spc="-254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900" b="1" spc="-325" dirty="0" err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Αν</a:t>
                      </a:r>
                      <a:r>
                        <a:rPr sz="1900" b="1" spc="-3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αµονή</a:t>
                      </a:r>
                      <a:r>
                        <a:rPr lang="el-GR" sz="1900" b="1" spc="-3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ς</a:t>
                      </a:r>
                      <a:endParaRPr sz="1900" dirty="0">
                        <a:latin typeface="Verdana"/>
                        <a:cs typeface="Verdana"/>
                      </a:endParaRPr>
                    </a:p>
                  </a:txBody>
                  <a:tcPr marL="0" marR="0" marT="78740" marB="0"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marR="5905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900" b="1" spc="-290" dirty="0" err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Χρόνο</a:t>
                      </a:r>
                      <a:r>
                        <a:rPr lang="el-GR" sz="1900" b="1" spc="-29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ς</a:t>
                      </a:r>
                      <a:r>
                        <a:rPr sz="1900" b="1" spc="-23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900" b="1" spc="-240" dirty="0" err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Οµιλί</a:t>
                      </a:r>
                      <a:r>
                        <a:rPr sz="1900" b="1" spc="-2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α</a:t>
                      </a:r>
                      <a:r>
                        <a:rPr lang="el-GR" sz="1900" b="1" spc="-2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ς</a:t>
                      </a:r>
                      <a:endParaRPr sz="1900" dirty="0">
                        <a:latin typeface="Verdana"/>
                        <a:cs typeface="Verdana"/>
                      </a:endParaRPr>
                    </a:p>
                  </a:txBody>
                  <a:tcPr marL="0" marR="0" marT="78740" marB="0">
                    <a:solidFill>
                      <a:srgbClr val="009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519">
                <a:tc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3673475" algn="l"/>
                        </a:tabLst>
                      </a:pPr>
                      <a:r>
                        <a:rPr sz="1900" b="1" spc="-315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ΕΦΚΑ	</a:t>
                      </a:r>
                      <a:r>
                        <a:rPr sz="2800" b="1" spc="-210" dirty="0">
                          <a:solidFill>
                            <a:srgbClr val="575756"/>
                          </a:solidFill>
                          <a:latin typeface="Arial"/>
                          <a:cs typeface="Arial"/>
                        </a:rPr>
                        <a:t>272.810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2705"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900" spc="-265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260.072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114935" marB="0"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005"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900" spc="-350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12.738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114300" marB="0"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800" b="1" spc="-110" dirty="0">
                          <a:solidFill>
                            <a:srgbClr val="575756"/>
                          </a:solidFill>
                          <a:latin typeface="Arial"/>
                          <a:cs typeface="Arial"/>
                        </a:rPr>
                        <a:t>95,3%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7320"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900" spc="-175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00m</a:t>
                      </a:r>
                      <a:r>
                        <a:rPr sz="1900" spc="-185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290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47s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114935" marB="0"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055"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900" spc="-229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05m</a:t>
                      </a:r>
                      <a:r>
                        <a:rPr sz="1900" spc="-185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310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37s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114935" marB="0"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141">
                <a:tc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  <a:spcBef>
                          <a:spcPts val="110"/>
                        </a:spcBef>
                        <a:tabLst>
                          <a:tab pos="3732529" algn="l"/>
                        </a:tabLst>
                      </a:pPr>
                      <a:r>
                        <a:rPr sz="1900" b="1" spc="-290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ΟΠΕΚΑ	</a:t>
                      </a:r>
                      <a:r>
                        <a:rPr sz="2800" b="1" spc="-135" dirty="0">
                          <a:solidFill>
                            <a:srgbClr val="575756"/>
                          </a:solidFill>
                          <a:latin typeface="Arial"/>
                          <a:cs typeface="Arial"/>
                        </a:rPr>
                        <a:t>58.033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2705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900" spc="-235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56.056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128270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005"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900" spc="-365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1.977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127635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800" b="1" spc="-95" dirty="0">
                          <a:solidFill>
                            <a:srgbClr val="575756"/>
                          </a:solidFill>
                          <a:latin typeface="Arial"/>
                          <a:cs typeface="Arial"/>
                        </a:rPr>
                        <a:t>96,6%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7320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900" spc="-175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00m</a:t>
                      </a:r>
                      <a:r>
                        <a:rPr sz="1900" spc="-185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240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39s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128270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055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900" spc="-250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02m</a:t>
                      </a:r>
                      <a:r>
                        <a:rPr sz="1900" spc="-185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254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35s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128270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152">
                <a:tc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  <a:spcBef>
                          <a:spcPts val="75"/>
                        </a:spcBef>
                        <a:tabLst>
                          <a:tab pos="3730625" algn="l"/>
                        </a:tabLst>
                      </a:pPr>
                      <a:r>
                        <a:rPr sz="1900" b="1" spc="-310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ΟΑΕO	</a:t>
                      </a:r>
                      <a:r>
                        <a:rPr sz="2800" b="1" spc="-130" dirty="0">
                          <a:solidFill>
                            <a:srgbClr val="575756"/>
                          </a:solidFill>
                          <a:latin typeface="Arial"/>
                          <a:cs typeface="Arial"/>
                        </a:rPr>
                        <a:t>64.993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2069"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900" spc="-254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64.538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123825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005" algn="ctr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900" spc="-250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455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123189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800" b="1" spc="-95" dirty="0">
                          <a:solidFill>
                            <a:srgbClr val="575756"/>
                          </a:solidFill>
                          <a:latin typeface="Arial"/>
                          <a:cs typeface="Arial"/>
                        </a:rPr>
                        <a:t>99,3%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7320"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900" spc="-175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00m</a:t>
                      </a:r>
                      <a:r>
                        <a:rPr sz="1900" spc="-185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380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12s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123825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900" spc="-225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04m</a:t>
                      </a:r>
                      <a:r>
                        <a:rPr sz="1900" spc="-185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245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29s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123825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141">
                <a:tc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  <a:spcBef>
                          <a:spcPts val="40"/>
                        </a:spcBef>
                        <a:tabLst>
                          <a:tab pos="3956050" algn="l"/>
                        </a:tabLst>
                      </a:pPr>
                      <a:r>
                        <a:rPr sz="1900" b="1" spc="-295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Κοινωνική</a:t>
                      </a:r>
                      <a:r>
                        <a:rPr sz="1900" b="1" spc="-210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900" b="1" spc="-305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Αλληλεγγύη	</a:t>
                      </a:r>
                      <a:r>
                        <a:rPr sz="2800" b="1" spc="-145" dirty="0">
                          <a:solidFill>
                            <a:srgbClr val="575756"/>
                          </a:solidFill>
                          <a:latin typeface="Arial"/>
                          <a:cs typeface="Arial"/>
                        </a:rPr>
                        <a:t>463</a:t>
                      </a:r>
                      <a:endParaRPr sz="28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2705"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900" spc="-225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448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119380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005"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900" spc="-425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15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118745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2800" b="1" spc="-75" dirty="0">
                          <a:solidFill>
                            <a:srgbClr val="575756"/>
                          </a:solidFill>
                          <a:latin typeface="Arial"/>
                          <a:cs typeface="Arial"/>
                        </a:rPr>
                        <a:t>96,8%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7320"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900" spc="-175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00m</a:t>
                      </a:r>
                      <a:r>
                        <a:rPr sz="1900" spc="-185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265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25s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119380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055"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900" spc="-250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02m</a:t>
                      </a:r>
                      <a:r>
                        <a:rPr sz="1900" spc="-185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254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34s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119380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236">
                <a:tc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3977640" algn="l"/>
                        </a:tabLst>
                      </a:pPr>
                      <a:r>
                        <a:rPr sz="1900" b="1" spc="-320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Ισότητα</a:t>
                      </a:r>
                      <a:r>
                        <a:rPr sz="1900" b="1" spc="-215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900" b="1" spc="-320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των</a:t>
                      </a:r>
                      <a:r>
                        <a:rPr sz="1900" b="1" spc="-215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900" b="1" spc="-375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Φύλων	</a:t>
                      </a:r>
                      <a:r>
                        <a:rPr sz="2800" b="1" spc="-265" dirty="0">
                          <a:solidFill>
                            <a:srgbClr val="575756"/>
                          </a:solidFill>
                          <a:latin typeface="Arial"/>
                          <a:cs typeface="Arial"/>
                        </a:rPr>
                        <a:t>162</a:t>
                      </a:r>
                      <a:endParaRPr sz="2800" dirty="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244"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900" spc="-490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141</a:t>
                      </a:r>
                      <a:endParaRPr sz="1900" dirty="0">
                        <a:latin typeface="Verdana"/>
                        <a:cs typeface="Verdana"/>
                      </a:endParaRPr>
                    </a:p>
                  </a:txBody>
                  <a:tcPr marL="0" marR="0" marT="114935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005"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900" spc="-459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21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114300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800" b="1" spc="-120" dirty="0">
                          <a:solidFill>
                            <a:srgbClr val="575756"/>
                          </a:solidFill>
                          <a:latin typeface="Arial"/>
                          <a:cs typeface="Arial"/>
                        </a:rPr>
                        <a:t>87,0%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7320"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900" spc="-175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00m</a:t>
                      </a:r>
                      <a:r>
                        <a:rPr sz="1900" spc="-185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315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27s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114935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900" spc="-340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01m</a:t>
                      </a:r>
                      <a:r>
                        <a:rPr sz="1900" spc="-185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240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54s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114935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9838">
                <a:tc>
                  <a:txBody>
                    <a:bodyPr/>
                    <a:lstStyle/>
                    <a:p>
                      <a:pPr marL="208279">
                        <a:lnSpc>
                          <a:spcPts val="3335"/>
                        </a:lnSpc>
                        <a:tabLst>
                          <a:tab pos="3974465" algn="l"/>
                        </a:tabLst>
                      </a:pPr>
                      <a:r>
                        <a:rPr sz="1900" b="1" spc="-305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ΣΕΠΕ	</a:t>
                      </a:r>
                      <a:r>
                        <a:rPr sz="2800" b="1" spc="-240" dirty="0">
                          <a:solidFill>
                            <a:srgbClr val="575756"/>
                          </a:solidFill>
                          <a:latin typeface="Arial"/>
                          <a:cs typeface="Arial"/>
                        </a:rPr>
                        <a:t>819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900" spc="-315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801</a:t>
                      </a:r>
                      <a:endParaRPr sz="1900" dirty="0">
                        <a:latin typeface="Verdana"/>
                        <a:cs typeface="Verdana"/>
                      </a:endParaRPr>
                    </a:p>
                  </a:txBody>
                  <a:tcPr marL="0" marR="0" marT="110489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005"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900" spc="-400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18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109855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ts val="3335"/>
                        </a:lnSpc>
                      </a:pPr>
                      <a:r>
                        <a:rPr sz="2800" b="1" spc="-150" dirty="0">
                          <a:solidFill>
                            <a:srgbClr val="575756"/>
                          </a:solidFill>
                          <a:latin typeface="Arial"/>
                          <a:cs typeface="Arial"/>
                        </a:rPr>
                        <a:t>97,8%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7320"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900" spc="-175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00m</a:t>
                      </a:r>
                      <a:r>
                        <a:rPr sz="1900" spc="-185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310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10s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110489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900" spc="-204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06m</a:t>
                      </a:r>
                      <a:r>
                        <a:rPr sz="1900" spc="-185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280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32s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110489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9838">
                <a:tc>
                  <a:txBody>
                    <a:bodyPr/>
                    <a:lstStyle/>
                    <a:p>
                      <a:pPr marL="208279">
                        <a:lnSpc>
                          <a:spcPts val="3300"/>
                        </a:lnSpc>
                        <a:tabLst>
                          <a:tab pos="3853179" algn="l"/>
                        </a:tabLst>
                      </a:pPr>
                      <a:r>
                        <a:rPr sz="1900" b="1" spc="-295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Εργασιακά</a:t>
                      </a:r>
                      <a:r>
                        <a:rPr sz="1900" b="1" spc="-215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900" b="1" spc="-275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Θέµατα</a:t>
                      </a:r>
                      <a:r>
                        <a:rPr sz="1900" b="1" spc="-215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900" b="1" spc="-355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(ΕΡΓΑΝΗ)	</a:t>
                      </a:r>
                      <a:r>
                        <a:rPr sz="2800" b="1" spc="-235" dirty="0">
                          <a:solidFill>
                            <a:srgbClr val="575756"/>
                          </a:solidFill>
                          <a:latin typeface="Arial"/>
                          <a:cs typeface="Arial"/>
                        </a:rPr>
                        <a:t>2.415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2705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900" spc="-270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2.384</a:t>
                      </a:r>
                      <a:endParaRPr sz="1900" dirty="0">
                        <a:latin typeface="Verdana"/>
                        <a:cs typeface="Verdana"/>
                      </a:endParaRPr>
                    </a:p>
                  </a:txBody>
                  <a:tcPr marL="0" marR="0" marT="106045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00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900" spc="-445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31</a:t>
                      </a:r>
                      <a:endParaRPr sz="1900" dirty="0">
                        <a:latin typeface="Verdana"/>
                        <a:cs typeface="Verdana"/>
                      </a:endParaRPr>
                    </a:p>
                  </a:txBody>
                  <a:tcPr marL="0" marR="0" marT="105410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ts val="3300"/>
                        </a:lnSpc>
                      </a:pPr>
                      <a:r>
                        <a:rPr sz="2800" b="1" spc="-130" dirty="0">
                          <a:solidFill>
                            <a:srgbClr val="575756"/>
                          </a:solidFill>
                          <a:latin typeface="Arial"/>
                          <a:cs typeface="Arial"/>
                        </a:rPr>
                        <a:t>98,7%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7320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900" spc="-175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00m</a:t>
                      </a:r>
                      <a:r>
                        <a:rPr sz="1900" spc="-185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470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11s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106045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900" spc="-225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04m</a:t>
                      </a:r>
                      <a:r>
                        <a:rPr sz="1900" spc="-185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 08s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106045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9838">
                <a:tc>
                  <a:txBody>
                    <a:bodyPr/>
                    <a:lstStyle/>
                    <a:p>
                      <a:pPr marL="208279">
                        <a:lnSpc>
                          <a:spcPts val="3270"/>
                        </a:lnSpc>
                        <a:tabLst>
                          <a:tab pos="4032250" algn="l"/>
                        </a:tabLst>
                      </a:pPr>
                      <a:r>
                        <a:rPr sz="1900" b="1" spc="-254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Βία </a:t>
                      </a:r>
                      <a:r>
                        <a:rPr sz="1900" b="1" spc="-295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Κατά </a:t>
                      </a:r>
                      <a:r>
                        <a:rPr sz="1900" b="1" spc="-320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των</a:t>
                      </a:r>
                      <a:r>
                        <a:rPr sz="1900" b="1" spc="-90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900" b="1" spc="-315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Γυναικών</a:t>
                      </a:r>
                      <a:r>
                        <a:rPr sz="1900" b="1" spc="-215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900" b="1" spc="-420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(15900)	</a:t>
                      </a:r>
                      <a:r>
                        <a:rPr sz="2800" b="1" spc="-35" dirty="0">
                          <a:solidFill>
                            <a:srgbClr val="575756"/>
                          </a:solidFill>
                          <a:latin typeface="Arial"/>
                          <a:cs typeface="Arial"/>
                        </a:rPr>
                        <a:t>80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2069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900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-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101600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005"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900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-</a:t>
                      </a:r>
                      <a:endParaRPr sz="1900" dirty="0">
                        <a:latin typeface="Verdana"/>
                        <a:cs typeface="Verdana"/>
                      </a:endParaRPr>
                    </a:p>
                  </a:txBody>
                  <a:tcPr marL="0" marR="0" marT="100965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ts val="3270"/>
                        </a:lnSpc>
                      </a:pPr>
                      <a:r>
                        <a:rPr sz="2800" b="1" dirty="0">
                          <a:solidFill>
                            <a:srgbClr val="575756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685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900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-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101600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900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-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101600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8928">
                <a:tc>
                  <a:txBody>
                    <a:bodyPr/>
                    <a:lstStyle/>
                    <a:p>
                      <a:pPr marL="208279">
                        <a:lnSpc>
                          <a:spcPts val="3235"/>
                        </a:lnSpc>
                        <a:tabLst>
                          <a:tab pos="3673475" algn="l"/>
                        </a:tabLst>
                      </a:pPr>
                      <a:r>
                        <a:rPr sz="1900" b="1" spc="-320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ΣΥΝΟΛΙΚΑ	</a:t>
                      </a:r>
                      <a:r>
                        <a:rPr sz="2800" b="1" spc="-210" dirty="0">
                          <a:solidFill>
                            <a:srgbClr val="575756"/>
                          </a:solidFill>
                          <a:latin typeface="Arial"/>
                          <a:cs typeface="Arial"/>
                        </a:rPr>
                        <a:t>399.775</a:t>
                      </a:r>
                      <a:endParaRPr sz="2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009FE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52069"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900" b="1" spc="-345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384.440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97155" marB="0">
                    <a:lnT w="9525">
                      <a:solidFill>
                        <a:srgbClr val="009FE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67005"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900" b="1" spc="-425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15.255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97155" marB="0">
                    <a:lnT w="9525">
                      <a:solidFill>
                        <a:srgbClr val="009FE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6034" algn="ctr">
                        <a:lnSpc>
                          <a:spcPts val="3235"/>
                        </a:lnSpc>
                      </a:pPr>
                      <a:r>
                        <a:rPr sz="2800" b="1" spc="-85" dirty="0">
                          <a:solidFill>
                            <a:srgbClr val="575756"/>
                          </a:solidFill>
                          <a:latin typeface="Arial"/>
                          <a:cs typeface="Arial"/>
                        </a:rPr>
                        <a:t>96,2%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009FE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46685"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900" b="1" spc="-335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00m</a:t>
                      </a:r>
                      <a:r>
                        <a:rPr sz="1900" b="1" spc="-229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900" b="1" spc="-335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40s</a:t>
                      </a:r>
                      <a:endParaRPr sz="1900" dirty="0">
                        <a:latin typeface="Verdana"/>
                        <a:cs typeface="Verdana"/>
                      </a:endParaRPr>
                    </a:p>
                  </a:txBody>
                  <a:tcPr marL="0" marR="0" marT="97155" marB="0">
                    <a:lnT w="9525">
                      <a:solidFill>
                        <a:srgbClr val="009FE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900" b="1" spc="-370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04m</a:t>
                      </a:r>
                      <a:r>
                        <a:rPr sz="1900" b="1" spc="-229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900" b="1" spc="-380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58s</a:t>
                      </a:r>
                      <a:endParaRPr sz="1900" dirty="0">
                        <a:latin typeface="Verdana"/>
                        <a:cs typeface="Verdana"/>
                      </a:endParaRPr>
                    </a:p>
                  </a:txBody>
                  <a:tcPr marL="0" marR="0" marT="97155" marB="0">
                    <a:lnT w="9525">
                      <a:solidFill>
                        <a:srgbClr val="009FE3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344319" y="253911"/>
            <a:ext cx="621020" cy="6235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110887" y="506162"/>
            <a:ext cx="1939289" cy="296545"/>
            <a:chOff x="1110887" y="506162"/>
            <a:chExt cx="1939289" cy="296545"/>
          </a:xfrm>
        </p:grpSpPr>
        <p:sp>
          <p:nvSpPr>
            <p:cNvPr id="8" name="object 8"/>
            <p:cNvSpPr/>
            <p:nvPr/>
          </p:nvSpPr>
          <p:spPr>
            <a:xfrm>
              <a:off x="1110887" y="506717"/>
              <a:ext cx="103505" cy="107314"/>
            </a:xfrm>
            <a:custGeom>
              <a:avLst/>
              <a:gdLst/>
              <a:ahLst/>
              <a:cxnLst/>
              <a:rect l="l" t="t" r="r" b="b"/>
              <a:pathLst>
                <a:path w="103505" h="107315">
                  <a:moveTo>
                    <a:pt x="103221" y="0"/>
                  </a:moveTo>
                  <a:lnTo>
                    <a:pt x="85861" y="0"/>
                  </a:lnTo>
                  <a:lnTo>
                    <a:pt x="64060" y="31485"/>
                  </a:lnTo>
                  <a:lnTo>
                    <a:pt x="55139" y="44804"/>
                  </a:lnTo>
                  <a:lnTo>
                    <a:pt x="51757" y="50406"/>
                  </a:lnTo>
                  <a:lnTo>
                    <a:pt x="48228" y="44375"/>
                  </a:lnTo>
                  <a:lnTo>
                    <a:pt x="44417" y="38333"/>
                  </a:lnTo>
                  <a:lnTo>
                    <a:pt x="18125" y="0"/>
                  </a:lnTo>
                  <a:lnTo>
                    <a:pt x="0" y="0"/>
                  </a:lnTo>
                  <a:lnTo>
                    <a:pt x="43391" y="61725"/>
                  </a:lnTo>
                  <a:lnTo>
                    <a:pt x="43391" y="107085"/>
                  </a:lnTo>
                  <a:lnTo>
                    <a:pt x="58291" y="107085"/>
                  </a:lnTo>
                  <a:lnTo>
                    <a:pt x="58291" y="61725"/>
                  </a:lnTo>
                  <a:lnTo>
                    <a:pt x="103221" y="0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20719" y="721454"/>
              <a:ext cx="183627" cy="8109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18790" y="506162"/>
              <a:ext cx="1831336" cy="2964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121054" y="308734"/>
            <a:ext cx="438150" cy="121285"/>
            <a:chOff x="1121054" y="308734"/>
            <a:chExt cx="438150" cy="121285"/>
          </a:xfrm>
        </p:grpSpPr>
        <p:sp>
          <p:nvSpPr>
            <p:cNvPr id="12" name="object 12"/>
            <p:cNvSpPr/>
            <p:nvPr/>
          </p:nvSpPr>
          <p:spPr>
            <a:xfrm>
              <a:off x="1121054" y="309090"/>
              <a:ext cx="72741" cy="12042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16580" y="308734"/>
              <a:ext cx="224139" cy="12078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72488" y="308869"/>
              <a:ext cx="86995" cy="120650"/>
            </a:xfrm>
            <a:custGeom>
              <a:avLst/>
              <a:gdLst/>
              <a:ahLst/>
              <a:cxnLst/>
              <a:rect l="l" t="t" r="r" b="b"/>
              <a:pathLst>
                <a:path w="86994" h="120650">
                  <a:moveTo>
                    <a:pt x="86398" y="0"/>
                  </a:moveTo>
                  <a:lnTo>
                    <a:pt x="60896" y="0"/>
                  </a:lnTo>
                  <a:lnTo>
                    <a:pt x="60896" y="46990"/>
                  </a:lnTo>
                  <a:lnTo>
                    <a:pt x="24968" y="46990"/>
                  </a:lnTo>
                  <a:lnTo>
                    <a:pt x="24968" y="0"/>
                  </a:lnTo>
                  <a:lnTo>
                    <a:pt x="0" y="0"/>
                  </a:lnTo>
                  <a:lnTo>
                    <a:pt x="0" y="46990"/>
                  </a:lnTo>
                  <a:lnTo>
                    <a:pt x="0" y="67310"/>
                  </a:lnTo>
                  <a:lnTo>
                    <a:pt x="0" y="120650"/>
                  </a:lnTo>
                  <a:lnTo>
                    <a:pt x="24968" y="120650"/>
                  </a:lnTo>
                  <a:lnTo>
                    <a:pt x="24968" y="67310"/>
                  </a:lnTo>
                  <a:lnTo>
                    <a:pt x="60896" y="67310"/>
                  </a:lnTo>
                  <a:lnTo>
                    <a:pt x="60896" y="120650"/>
                  </a:lnTo>
                  <a:lnTo>
                    <a:pt x="86398" y="120650"/>
                  </a:lnTo>
                  <a:lnTo>
                    <a:pt x="86398" y="67310"/>
                  </a:lnTo>
                  <a:lnTo>
                    <a:pt x="86398" y="46990"/>
                  </a:lnTo>
                  <a:lnTo>
                    <a:pt x="86398" y="0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1603762" y="309090"/>
            <a:ext cx="86761" cy="1204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35402" y="309100"/>
            <a:ext cx="26670" cy="120650"/>
          </a:xfrm>
          <a:custGeom>
            <a:avLst/>
            <a:gdLst/>
            <a:ahLst/>
            <a:cxnLst/>
            <a:rect l="l" t="t" r="r" b="b"/>
            <a:pathLst>
              <a:path w="26669" h="120650">
                <a:moveTo>
                  <a:pt x="26229" y="0"/>
                </a:moveTo>
                <a:lnTo>
                  <a:pt x="0" y="0"/>
                </a:lnTo>
                <a:lnTo>
                  <a:pt x="0" y="120436"/>
                </a:lnTo>
                <a:lnTo>
                  <a:pt x="26229" y="120436"/>
                </a:lnTo>
                <a:lnTo>
                  <a:pt x="26229" y="0"/>
                </a:lnTo>
                <a:close/>
              </a:path>
            </a:pathLst>
          </a:custGeom>
          <a:solidFill>
            <a:srgbClr val="14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1806510" y="308865"/>
            <a:ext cx="212090" cy="120650"/>
            <a:chOff x="1806510" y="308865"/>
            <a:chExt cx="212090" cy="120650"/>
          </a:xfrm>
        </p:grpSpPr>
        <p:sp>
          <p:nvSpPr>
            <p:cNvPr id="18" name="object 18"/>
            <p:cNvSpPr/>
            <p:nvPr/>
          </p:nvSpPr>
          <p:spPr>
            <a:xfrm>
              <a:off x="1806510" y="309090"/>
              <a:ext cx="96646" cy="12042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931847" y="308869"/>
              <a:ext cx="86995" cy="120650"/>
            </a:xfrm>
            <a:custGeom>
              <a:avLst/>
              <a:gdLst/>
              <a:ahLst/>
              <a:cxnLst/>
              <a:rect l="l" t="t" r="r" b="b"/>
              <a:pathLst>
                <a:path w="86994" h="120650">
                  <a:moveTo>
                    <a:pt x="86410" y="0"/>
                  </a:moveTo>
                  <a:lnTo>
                    <a:pt x="60896" y="0"/>
                  </a:lnTo>
                  <a:lnTo>
                    <a:pt x="60896" y="46990"/>
                  </a:lnTo>
                  <a:lnTo>
                    <a:pt x="24980" y="46990"/>
                  </a:lnTo>
                  <a:lnTo>
                    <a:pt x="24980" y="0"/>
                  </a:lnTo>
                  <a:lnTo>
                    <a:pt x="0" y="0"/>
                  </a:lnTo>
                  <a:lnTo>
                    <a:pt x="0" y="46990"/>
                  </a:lnTo>
                  <a:lnTo>
                    <a:pt x="0" y="67310"/>
                  </a:lnTo>
                  <a:lnTo>
                    <a:pt x="0" y="120650"/>
                  </a:lnTo>
                  <a:lnTo>
                    <a:pt x="24980" y="120650"/>
                  </a:lnTo>
                  <a:lnTo>
                    <a:pt x="24980" y="67310"/>
                  </a:lnTo>
                  <a:lnTo>
                    <a:pt x="60896" y="67310"/>
                  </a:lnTo>
                  <a:lnTo>
                    <a:pt x="60896" y="120650"/>
                  </a:lnTo>
                  <a:lnTo>
                    <a:pt x="86410" y="120650"/>
                  </a:lnTo>
                  <a:lnTo>
                    <a:pt x="86410" y="67310"/>
                  </a:lnTo>
                  <a:lnTo>
                    <a:pt x="86410" y="46990"/>
                  </a:lnTo>
                  <a:lnTo>
                    <a:pt x="86410" y="0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2112511" y="307603"/>
            <a:ext cx="1217930" cy="124460"/>
            <a:chOff x="2112511" y="307603"/>
            <a:chExt cx="1217930" cy="124460"/>
          </a:xfrm>
        </p:grpSpPr>
        <p:sp>
          <p:nvSpPr>
            <p:cNvPr id="21" name="object 21"/>
            <p:cNvSpPr/>
            <p:nvPr/>
          </p:nvSpPr>
          <p:spPr>
            <a:xfrm>
              <a:off x="2112511" y="308765"/>
              <a:ext cx="99515" cy="12078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247023" y="308869"/>
              <a:ext cx="86995" cy="120650"/>
            </a:xfrm>
            <a:custGeom>
              <a:avLst/>
              <a:gdLst/>
              <a:ahLst/>
              <a:cxnLst/>
              <a:rect l="l" t="t" r="r" b="b"/>
              <a:pathLst>
                <a:path w="86994" h="120650">
                  <a:moveTo>
                    <a:pt x="86423" y="0"/>
                  </a:moveTo>
                  <a:lnTo>
                    <a:pt x="60896" y="0"/>
                  </a:lnTo>
                  <a:lnTo>
                    <a:pt x="60896" y="46990"/>
                  </a:lnTo>
                  <a:lnTo>
                    <a:pt x="24968" y="46990"/>
                  </a:lnTo>
                  <a:lnTo>
                    <a:pt x="24968" y="0"/>
                  </a:lnTo>
                  <a:lnTo>
                    <a:pt x="0" y="0"/>
                  </a:lnTo>
                  <a:lnTo>
                    <a:pt x="0" y="46990"/>
                  </a:lnTo>
                  <a:lnTo>
                    <a:pt x="0" y="67310"/>
                  </a:lnTo>
                  <a:lnTo>
                    <a:pt x="0" y="120650"/>
                  </a:lnTo>
                  <a:lnTo>
                    <a:pt x="24968" y="120650"/>
                  </a:lnTo>
                  <a:lnTo>
                    <a:pt x="24968" y="67310"/>
                  </a:lnTo>
                  <a:lnTo>
                    <a:pt x="60896" y="67310"/>
                  </a:lnTo>
                  <a:lnTo>
                    <a:pt x="60896" y="120650"/>
                  </a:lnTo>
                  <a:lnTo>
                    <a:pt x="86423" y="120650"/>
                  </a:lnTo>
                  <a:lnTo>
                    <a:pt x="86423" y="67310"/>
                  </a:lnTo>
                  <a:lnTo>
                    <a:pt x="86423" y="46990"/>
                  </a:lnTo>
                  <a:lnTo>
                    <a:pt x="86423" y="0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374712" y="309090"/>
              <a:ext cx="128969" cy="12042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539566" y="307603"/>
              <a:ext cx="107776" cy="12390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686829" y="309090"/>
              <a:ext cx="96635" cy="12042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812165" y="309111"/>
              <a:ext cx="85515" cy="12042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919565" y="308817"/>
              <a:ext cx="107420" cy="12079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047060" y="308895"/>
              <a:ext cx="145415" cy="120650"/>
            </a:xfrm>
            <a:custGeom>
              <a:avLst/>
              <a:gdLst/>
              <a:ahLst/>
              <a:cxnLst/>
              <a:rect l="l" t="t" r="r" b="b"/>
              <a:pathLst>
                <a:path w="145414" h="120650">
                  <a:moveTo>
                    <a:pt x="87947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30543" y="20320"/>
                  </a:lnTo>
                  <a:lnTo>
                    <a:pt x="30543" y="120650"/>
                  </a:lnTo>
                  <a:lnTo>
                    <a:pt x="56045" y="120650"/>
                  </a:lnTo>
                  <a:lnTo>
                    <a:pt x="56045" y="20320"/>
                  </a:lnTo>
                  <a:lnTo>
                    <a:pt x="87947" y="20320"/>
                  </a:lnTo>
                  <a:lnTo>
                    <a:pt x="87947" y="0"/>
                  </a:lnTo>
                  <a:close/>
                </a:path>
                <a:path w="145414" h="120650">
                  <a:moveTo>
                    <a:pt x="144945" y="215"/>
                  </a:moveTo>
                  <a:lnTo>
                    <a:pt x="118706" y="215"/>
                  </a:lnTo>
                  <a:lnTo>
                    <a:pt x="118706" y="120650"/>
                  </a:lnTo>
                  <a:lnTo>
                    <a:pt x="144945" y="120650"/>
                  </a:lnTo>
                  <a:lnTo>
                    <a:pt x="144945" y="215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222875" y="308817"/>
              <a:ext cx="107410" cy="12079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4512925">
              <a:lnSpc>
                <a:spcPct val="100000"/>
              </a:lnSpc>
              <a:spcBef>
                <a:spcPts val="125"/>
              </a:spcBef>
            </a:pPr>
            <a:r>
              <a:rPr spc="45" dirty="0"/>
              <a:t>Μια</a:t>
            </a:r>
            <a:r>
              <a:rPr spc="-200" dirty="0"/>
              <a:t> </a:t>
            </a:r>
            <a:r>
              <a:rPr spc="-95" dirty="0"/>
              <a:t>γραµµή,</a:t>
            </a:r>
          </a:p>
          <a:p>
            <a:pPr marL="14512925">
              <a:lnSpc>
                <a:spcPct val="100000"/>
              </a:lnSpc>
              <a:spcBef>
                <a:spcPts val="30"/>
              </a:spcBef>
            </a:pPr>
            <a:r>
              <a:rPr spc="-10" dirty="0"/>
              <a:t>για </a:t>
            </a:r>
            <a:r>
              <a:rPr spc="-110" dirty="0" err="1"/>
              <a:t>ν</a:t>
            </a:r>
            <a:r>
              <a:rPr spc="-110" dirty="0"/>
              <a:t>α </a:t>
            </a:r>
            <a:r>
              <a:rPr spc="-25" dirty="0"/>
              <a:t>β</a:t>
            </a:r>
            <a:r>
              <a:rPr spc="-25" dirty="0" err="1"/>
              <a:t>ρίσκει</a:t>
            </a:r>
            <a:r>
              <a:rPr lang="el-GR" spc="-25" dirty="0"/>
              <a:t>ς</a:t>
            </a:r>
            <a:r>
              <a:rPr spc="-505" dirty="0"/>
              <a:t> </a:t>
            </a:r>
            <a:r>
              <a:rPr spc="-65" dirty="0"/>
              <a:t>άκρη</a:t>
            </a:r>
          </a:p>
        </p:txBody>
      </p:sp>
      <p:grpSp>
        <p:nvGrpSpPr>
          <p:cNvPr id="31" name="object 31"/>
          <p:cNvGrpSpPr/>
          <p:nvPr/>
        </p:nvGrpSpPr>
        <p:grpSpPr>
          <a:xfrm>
            <a:off x="11057244" y="137409"/>
            <a:ext cx="3450590" cy="2032635"/>
            <a:chOff x="11057244" y="137409"/>
            <a:chExt cx="3450590" cy="2032635"/>
          </a:xfrm>
        </p:grpSpPr>
        <p:sp>
          <p:nvSpPr>
            <p:cNvPr id="32" name="object 32"/>
            <p:cNvSpPr/>
            <p:nvPr/>
          </p:nvSpPr>
          <p:spPr>
            <a:xfrm>
              <a:off x="12652389" y="137409"/>
              <a:ext cx="880744" cy="1517650"/>
            </a:xfrm>
            <a:custGeom>
              <a:avLst/>
              <a:gdLst/>
              <a:ahLst/>
              <a:cxnLst/>
              <a:rect l="l" t="t" r="r" b="b"/>
              <a:pathLst>
                <a:path w="880744" h="1517650">
                  <a:moveTo>
                    <a:pt x="644210" y="0"/>
                  </a:moveTo>
                  <a:lnTo>
                    <a:pt x="138634" y="0"/>
                  </a:lnTo>
                  <a:lnTo>
                    <a:pt x="111103" y="2877"/>
                  </a:lnTo>
                  <a:lnTo>
                    <a:pt x="62173" y="25885"/>
                  </a:lnTo>
                  <a:lnTo>
                    <a:pt x="22926" y="70426"/>
                  </a:lnTo>
                  <a:lnTo>
                    <a:pt x="2545" y="127651"/>
                  </a:lnTo>
                  <a:lnTo>
                    <a:pt x="0" y="160455"/>
                  </a:lnTo>
                  <a:lnTo>
                    <a:pt x="0" y="613478"/>
                  </a:lnTo>
                  <a:lnTo>
                    <a:pt x="10703" y="674540"/>
                  </a:lnTo>
                  <a:lnTo>
                    <a:pt x="42815" y="725559"/>
                  </a:lnTo>
                  <a:lnTo>
                    <a:pt x="88168" y="760068"/>
                  </a:lnTo>
                  <a:lnTo>
                    <a:pt x="138634" y="771568"/>
                  </a:lnTo>
                  <a:lnTo>
                    <a:pt x="424039" y="771568"/>
                  </a:lnTo>
                  <a:lnTo>
                    <a:pt x="461176" y="775329"/>
                  </a:lnTo>
                  <a:lnTo>
                    <a:pt x="525907" y="805418"/>
                  </a:lnTo>
                  <a:lnTo>
                    <a:pt x="553491" y="831744"/>
                  </a:lnTo>
                  <a:lnTo>
                    <a:pt x="576235" y="863522"/>
                  </a:lnTo>
                  <a:lnTo>
                    <a:pt x="592481" y="898699"/>
                  </a:lnTo>
                  <a:lnTo>
                    <a:pt x="602229" y="937265"/>
                  </a:lnTo>
                  <a:lnTo>
                    <a:pt x="605478" y="979216"/>
                  </a:lnTo>
                  <a:lnTo>
                    <a:pt x="602229" y="1026330"/>
                  </a:lnTo>
                  <a:lnTo>
                    <a:pt x="592481" y="1068581"/>
                  </a:lnTo>
                  <a:lnTo>
                    <a:pt x="576235" y="1105964"/>
                  </a:lnTo>
                  <a:lnTo>
                    <a:pt x="553491" y="1138478"/>
                  </a:lnTo>
                  <a:lnTo>
                    <a:pt x="525907" y="1164804"/>
                  </a:lnTo>
                  <a:lnTo>
                    <a:pt x="461176" y="1194893"/>
                  </a:lnTo>
                  <a:lnTo>
                    <a:pt x="424039" y="1198654"/>
                  </a:lnTo>
                  <a:lnTo>
                    <a:pt x="403713" y="1197694"/>
                  </a:lnTo>
                  <a:lnTo>
                    <a:pt x="355748" y="1183314"/>
                  </a:lnTo>
                  <a:lnTo>
                    <a:pt x="321529" y="1155648"/>
                  </a:lnTo>
                  <a:lnTo>
                    <a:pt x="294332" y="1120213"/>
                  </a:lnTo>
                  <a:lnTo>
                    <a:pt x="278274" y="1094835"/>
                  </a:lnTo>
                  <a:lnTo>
                    <a:pt x="270058" y="1082155"/>
                  </a:lnTo>
                  <a:lnTo>
                    <a:pt x="260692" y="1070060"/>
                  </a:lnTo>
                  <a:lnTo>
                    <a:pt x="250178" y="1058552"/>
                  </a:lnTo>
                  <a:lnTo>
                    <a:pt x="238516" y="1047633"/>
                  </a:lnTo>
                  <a:lnTo>
                    <a:pt x="217355" y="1026995"/>
                  </a:lnTo>
                  <a:lnTo>
                    <a:pt x="170475" y="1003401"/>
                  </a:lnTo>
                  <a:lnTo>
                    <a:pt x="125947" y="1001778"/>
                  </a:lnTo>
                  <a:lnTo>
                    <a:pt x="76447" y="1021696"/>
                  </a:lnTo>
                  <a:lnTo>
                    <a:pt x="39555" y="1060188"/>
                  </a:lnTo>
                  <a:lnTo>
                    <a:pt x="17314" y="1110772"/>
                  </a:lnTo>
                  <a:lnTo>
                    <a:pt x="10188" y="1149106"/>
                  </a:lnTo>
                  <a:lnTo>
                    <a:pt x="9162" y="1169005"/>
                  </a:lnTo>
                  <a:lnTo>
                    <a:pt x="10182" y="1188616"/>
                  </a:lnTo>
                  <a:lnTo>
                    <a:pt x="18344" y="1226957"/>
                  </a:lnTo>
                  <a:lnTo>
                    <a:pt x="43574" y="1289780"/>
                  </a:lnTo>
                  <a:lnTo>
                    <a:pt x="82562" y="1346116"/>
                  </a:lnTo>
                  <a:lnTo>
                    <a:pt x="131234" y="1395375"/>
                  </a:lnTo>
                  <a:lnTo>
                    <a:pt x="185512" y="1436961"/>
                  </a:lnTo>
                  <a:lnTo>
                    <a:pt x="242848" y="1470576"/>
                  </a:lnTo>
                  <a:lnTo>
                    <a:pt x="300702" y="1495954"/>
                  </a:lnTo>
                  <a:lnTo>
                    <a:pt x="360576" y="1511876"/>
                  </a:lnTo>
                  <a:lnTo>
                    <a:pt x="424039" y="1517189"/>
                  </a:lnTo>
                  <a:lnTo>
                    <a:pt x="470281" y="1514606"/>
                  </a:lnTo>
                  <a:lnTo>
                    <a:pt x="515255" y="1506861"/>
                  </a:lnTo>
                  <a:lnTo>
                    <a:pt x="558963" y="1493958"/>
                  </a:lnTo>
                  <a:lnTo>
                    <a:pt x="601405" y="1475902"/>
                  </a:lnTo>
                  <a:lnTo>
                    <a:pt x="641854" y="1453331"/>
                  </a:lnTo>
                  <a:lnTo>
                    <a:pt x="679628" y="1426927"/>
                  </a:lnTo>
                  <a:lnTo>
                    <a:pt x="714732" y="1396695"/>
                  </a:lnTo>
                  <a:lnTo>
                    <a:pt x="747170" y="1362639"/>
                  </a:lnTo>
                  <a:lnTo>
                    <a:pt x="776598" y="1325172"/>
                  </a:lnTo>
                  <a:lnTo>
                    <a:pt x="802717" y="1284767"/>
                  </a:lnTo>
                  <a:lnTo>
                    <a:pt x="825528" y="1241416"/>
                  </a:lnTo>
                  <a:lnTo>
                    <a:pt x="845031" y="1195115"/>
                  </a:lnTo>
                  <a:lnTo>
                    <a:pt x="860627" y="1145786"/>
                  </a:lnTo>
                  <a:lnTo>
                    <a:pt x="871773" y="1093358"/>
                  </a:lnTo>
                  <a:lnTo>
                    <a:pt x="878464" y="1037833"/>
                  </a:lnTo>
                  <a:lnTo>
                    <a:pt x="880695" y="979216"/>
                  </a:lnTo>
                  <a:lnTo>
                    <a:pt x="878338" y="924729"/>
                  </a:lnTo>
                  <a:lnTo>
                    <a:pt x="871266" y="872155"/>
                  </a:lnTo>
                  <a:lnTo>
                    <a:pt x="859483" y="821495"/>
                  </a:lnTo>
                  <a:lnTo>
                    <a:pt x="842990" y="772751"/>
                  </a:lnTo>
                  <a:lnTo>
                    <a:pt x="822528" y="726521"/>
                  </a:lnTo>
                  <a:lnTo>
                    <a:pt x="798887" y="683387"/>
                  </a:lnTo>
                  <a:lnTo>
                    <a:pt x="772068" y="643347"/>
                  </a:lnTo>
                  <a:lnTo>
                    <a:pt x="742071" y="606400"/>
                  </a:lnTo>
                  <a:lnTo>
                    <a:pt x="709256" y="572937"/>
                  </a:lnTo>
                  <a:lnTo>
                    <a:pt x="674026" y="543305"/>
                  </a:lnTo>
                  <a:lnTo>
                    <a:pt x="636377" y="517501"/>
                  </a:lnTo>
                  <a:lnTo>
                    <a:pt x="596306" y="495524"/>
                  </a:lnTo>
                  <a:lnTo>
                    <a:pt x="554579" y="477825"/>
                  </a:lnTo>
                  <a:lnTo>
                    <a:pt x="511955" y="464844"/>
                  </a:lnTo>
                  <a:lnTo>
                    <a:pt x="468440" y="456583"/>
                  </a:lnTo>
                  <a:lnTo>
                    <a:pt x="424039" y="453043"/>
                  </a:lnTo>
                  <a:lnTo>
                    <a:pt x="269101" y="453043"/>
                  </a:lnTo>
                  <a:lnTo>
                    <a:pt x="269101" y="318534"/>
                  </a:lnTo>
                  <a:lnTo>
                    <a:pt x="644210" y="318534"/>
                  </a:lnTo>
                  <a:lnTo>
                    <a:pt x="672556" y="315660"/>
                  </a:lnTo>
                  <a:lnTo>
                    <a:pt x="721998" y="292662"/>
                  </a:lnTo>
                  <a:lnTo>
                    <a:pt x="760482" y="248276"/>
                  </a:lnTo>
                  <a:lnTo>
                    <a:pt x="780352" y="192242"/>
                  </a:lnTo>
                  <a:lnTo>
                    <a:pt x="782834" y="160455"/>
                  </a:lnTo>
                  <a:lnTo>
                    <a:pt x="780352" y="127651"/>
                  </a:lnTo>
                  <a:lnTo>
                    <a:pt x="760482" y="70426"/>
                  </a:lnTo>
                  <a:lnTo>
                    <a:pt x="721998" y="25885"/>
                  </a:lnTo>
                  <a:lnTo>
                    <a:pt x="672556" y="2877"/>
                  </a:lnTo>
                  <a:lnTo>
                    <a:pt x="644210" y="0"/>
                  </a:lnTo>
                  <a:close/>
                </a:path>
              </a:pathLst>
            </a:custGeom>
            <a:solidFill>
              <a:srgbClr val="009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2473442" y="902578"/>
              <a:ext cx="1209675" cy="1267460"/>
            </a:xfrm>
            <a:custGeom>
              <a:avLst/>
              <a:gdLst/>
              <a:ahLst/>
              <a:cxnLst/>
              <a:rect l="l" t="t" r="r" b="b"/>
              <a:pathLst>
                <a:path w="1209675" h="1267460">
                  <a:moveTo>
                    <a:pt x="627796" y="0"/>
                  </a:moveTo>
                  <a:lnTo>
                    <a:pt x="587854" y="336"/>
                  </a:lnTo>
                  <a:lnTo>
                    <a:pt x="548336" y="4544"/>
                  </a:lnTo>
                  <a:lnTo>
                    <a:pt x="509466" y="12454"/>
                  </a:lnTo>
                  <a:lnTo>
                    <a:pt x="471467" y="23898"/>
                  </a:lnTo>
                  <a:lnTo>
                    <a:pt x="434562" y="38707"/>
                  </a:lnTo>
                  <a:lnTo>
                    <a:pt x="398974" y="56711"/>
                  </a:lnTo>
                  <a:lnTo>
                    <a:pt x="364925" y="77744"/>
                  </a:lnTo>
                  <a:lnTo>
                    <a:pt x="332639" y="101636"/>
                  </a:lnTo>
                  <a:lnTo>
                    <a:pt x="302339" y="128217"/>
                  </a:lnTo>
                  <a:lnTo>
                    <a:pt x="274247" y="157321"/>
                  </a:lnTo>
                  <a:lnTo>
                    <a:pt x="248587" y="188778"/>
                  </a:lnTo>
                  <a:lnTo>
                    <a:pt x="225581" y="222419"/>
                  </a:lnTo>
                  <a:lnTo>
                    <a:pt x="205453" y="258076"/>
                  </a:lnTo>
                  <a:lnTo>
                    <a:pt x="188426" y="295580"/>
                  </a:lnTo>
                  <a:lnTo>
                    <a:pt x="174721" y="334763"/>
                  </a:lnTo>
                  <a:lnTo>
                    <a:pt x="164563" y="375456"/>
                  </a:lnTo>
                  <a:lnTo>
                    <a:pt x="158174" y="417490"/>
                  </a:lnTo>
                  <a:lnTo>
                    <a:pt x="155778" y="460696"/>
                  </a:lnTo>
                  <a:lnTo>
                    <a:pt x="157597" y="504907"/>
                  </a:lnTo>
                  <a:lnTo>
                    <a:pt x="148941" y="511852"/>
                  </a:lnTo>
                  <a:lnTo>
                    <a:pt x="141807" y="520490"/>
                  </a:lnTo>
                  <a:lnTo>
                    <a:pt x="136337" y="530616"/>
                  </a:lnTo>
                  <a:lnTo>
                    <a:pt x="132676" y="542026"/>
                  </a:lnTo>
                  <a:lnTo>
                    <a:pt x="90635" y="550432"/>
                  </a:lnTo>
                  <a:lnTo>
                    <a:pt x="54201" y="572118"/>
                  </a:lnTo>
                  <a:lnTo>
                    <a:pt x="25520" y="604709"/>
                  </a:lnTo>
                  <a:lnTo>
                    <a:pt x="6737" y="645828"/>
                  </a:lnTo>
                  <a:lnTo>
                    <a:pt x="0" y="693100"/>
                  </a:lnTo>
                  <a:lnTo>
                    <a:pt x="6737" y="740365"/>
                  </a:lnTo>
                  <a:lnTo>
                    <a:pt x="25520" y="781483"/>
                  </a:lnTo>
                  <a:lnTo>
                    <a:pt x="54201" y="814071"/>
                  </a:lnTo>
                  <a:lnTo>
                    <a:pt x="90635" y="835749"/>
                  </a:lnTo>
                  <a:lnTo>
                    <a:pt x="132676" y="844132"/>
                  </a:lnTo>
                  <a:lnTo>
                    <a:pt x="139596" y="862294"/>
                  </a:lnTo>
                  <a:lnTo>
                    <a:pt x="150998" y="876818"/>
                  </a:lnTo>
                  <a:lnTo>
                    <a:pt x="166016" y="886452"/>
                  </a:lnTo>
                  <a:lnTo>
                    <a:pt x="183784" y="889942"/>
                  </a:lnTo>
                  <a:lnTo>
                    <a:pt x="204728" y="885210"/>
                  </a:lnTo>
                  <a:lnTo>
                    <a:pt x="221821" y="872309"/>
                  </a:lnTo>
                  <a:lnTo>
                    <a:pt x="233340" y="853180"/>
                  </a:lnTo>
                  <a:lnTo>
                    <a:pt x="237563" y="829766"/>
                  </a:lnTo>
                  <a:lnTo>
                    <a:pt x="237563" y="556486"/>
                  </a:lnTo>
                  <a:lnTo>
                    <a:pt x="236079" y="542831"/>
                  </a:lnTo>
                  <a:lnTo>
                    <a:pt x="231901" y="530439"/>
                  </a:lnTo>
                  <a:lnTo>
                    <a:pt x="225442" y="519529"/>
                  </a:lnTo>
                  <a:lnTo>
                    <a:pt x="217113" y="510320"/>
                  </a:lnTo>
                  <a:lnTo>
                    <a:pt x="226022" y="463044"/>
                  </a:lnTo>
                  <a:lnTo>
                    <a:pt x="239051" y="416079"/>
                  </a:lnTo>
                  <a:lnTo>
                    <a:pt x="255912" y="370619"/>
                  </a:lnTo>
                  <a:lnTo>
                    <a:pt x="276318" y="327854"/>
                  </a:lnTo>
                  <a:lnTo>
                    <a:pt x="299982" y="288976"/>
                  </a:lnTo>
                  <a:lnTo>
                    <a:pt x="326618" y="255176"/>
                  </a:lnTo>
                  <a:lnTo>
                    <a:pt x="356223" y="224086"/>
                  </a:lnTo>
                  <a:lnTo>
                    <a:pt x="389931" y="196544"/>
                  </a:lnTo>
                  <a:lnTo>
                    <a:pt x="427360" y="173025"/>
                  </a:lnTo>
                  <a:lnTo>
                    <a:pt x="468128" y="154008"/>
                  </a:lnTo>
                  <a:lnTo>
                    <a:pt x="511852" y="139969"/>
                  </a:lnTo>
                  <a:lnTo>
                    <a:pt x="558152" y="131385"/>
                  </a:lnTo>
                  <a:lnTo>
                    <a:pt x="606644" y="128734"/>
                  </a:lnTo>
                  <a:lnTo>
                    <a:pt x="656947" y="132493"/>
                  </a:lnTo>
                  <a:lnTo>
                    <a:pt x="708679" y="143138"/>
                  </a:lnTo>
                  <a:lnTo>
                    <a:pt x="753641" y="162579"/>
                  </a:lnTo>
                  <a:lnTo>
                    <a:pt x="797425" y="188313"/>
                  </a:lnTo>
                  <a:lnTo>
                    <a:pt x="839176" y="221027"/>
                  </a:lnTo>
                  <a:lnTo>
                    <a:pt x="878036" y="261406"/>
                  </a:lnTo>
                  <a:lnTo>
                    <a:pt x="904650" y="294104"/>
                  </a:lnTo>
                  <a:lnTo>
                    <a:pt x="928987" y="331195"/>
                  </a:lnTo>
                  <a:lnTo>
                    <a:pt x="950497" y="372025"/>
                  </a:lnTo>
                  <a:lnTo>
                    <a:pt x="968630" y="415935"/>
                  </a:lnTo>
                  <a:lnTo>
                    <a:pt x="982836" y="462270"/>
                  </a:lnTo>
                  <a:lnTo>
                    <a:pt x="992566" y="510372"/>
                  </a:lnTo>
                  <a:lnTo>
                    <a:pt x="981431" y="523203"/>
                  </a:lnTo>
                  <a:lnTo>
                    <a:pt x="974627" y="539833"/>
                  </a:lnTo>
                  <a:lnTo>
                    <a:pt x="971200" y="564541"/>
                  </a:lnTo>
                  <a:lnTo>
                    <a:pt x="970197" y="601608"/>
                  </a:lnTo>
                  <a:lnTo>
                    <a:pt x="970662" y="655314"/>
                  </a:lnTo>
                  <a:lnTo>
                    <a:pt x="971641" y="729940"/>
                  </a:lnTo>
                  <a:lnTo>
                    <a:pt x="972179" y="829766"/>
                  </a:lnTo>
                  <a:lnTo>
                    <a:pt x="973964" y="844678"/>
                  </a:lnTo>
                  <a:lnTo>
                    <a:pt x="978967" y="858031"/>
                  </a:lnTo>
                  <a:lnTo>
                    <a:pt x="986660" y="869512"/>
                  </a:lnTo>
                  <a:lnTo>
                    <a:pt x="996514" y="878811"/>
                  </a:lnTo>
                  <a:lnTo>
                    <a:pt x="996514" y="901921"/>
                  </a:lnTo>
                  <a:lnTo>
                    <a:pt x="986587" y="943375"/>
                  </a:lnTo>
                  <a:lnTo>
                    <a:pt x="956160" y="1000990"/>
                  </a:lnTo>
                  <a:lnTo>
                    <a:pt x="932032" y="1042676"/>
                  </a:lnTo>
                  <a:lnTo>
                    <a:pt x="884093" y="1094716"/>
                  </a:lnTo>
                  <a:lnTo>
                    <a:pt x="805608" y="1132406"/>
                  </a:lnTo>
                  <a:lnTo>
                    <a:pt x="752847" y="1148072"/>
                  </a:lnTo>
                  <a:lnTo>
                    <a:pt x="724945" y="1154818"/>
                  </a:lnTo>
                  <a:lnTo>
                    <a:pt x="696512" y="1162457"/>
                  </a:lnTo>
                  <a:lnTo>
                    <a:pt x="666557" y="1143187"/>
                  </a:lnTo>
                  <a:lnTo>
                    <a:pt x="634845" y="1146409"/>
                  </a:lnTo>
                  <a:lnTo>
                    <a:pt x="609709" y="1168234"/>
                  </a:lnTo>
                  <a:lnTo>
                    <a:pt x="599479" y="1204770"/>
                  </a:lnTo>
                  <a:lnTo>
                    <a:pt x="609136" y="1240869"/>
                  </a:lnTo>
                  <a:lnTo>
                    <a:pt x="632821" y="1262141"/>
                  </a:lnTo>
                  <a:lnTo>
                    <a:pt x="662603" y="1267000"/>
                  </a:lnTo>
                  <a:lnTo>
                    <a:pt x="690550" y="1253864"/>
                  </a:lnTo>
                  <a:lnTo>
                    <a:pt x="708732" y="1221147"/>
                  </a:lnTo>
                  <a:lnTo>
                    <a:pt x="728108" y="1215882"/>
                  </a:lnTo>
                  <a:lnTo>
                    <a:pt x="766835" y="1205882"/>
                  </a:lnTo>
                  <a:lnTo>
                    <a:pt x="833031" y="1181247"/>
                  </a:lnTo>
                  <a:lnTo>
                    <a:pt x="873041" y="1162879"/>
                  </a:lnTo>
                  <a:lnTo>
                    <a:pt x="907222" y="1142716"/>
                  </a:lnTo>
                  <a:lnTo>
                    <a:pt x="936978" y="1118884"/>
                  </a:lnTo>
                  <a:lnTo>
                    <a:pt x="963712" y="1089513"/>
                  </a:lnTo>
                  <a:lnTo>
                    <a:pt x="988830" y="1052729"/>
                  </a:lnTo>
                  <a:lnTo>
                    <a:pt x="1013735" y="1006662"/>
                  </a:lnTo>
                  <a:lnTo>
                    <a:pt x="1039832" y="949438"/>
                  </a:lnTo>
                  <a:lnTo>
                    <a:pt x="1049638" y="911092"/>
                  </a:lnTo>
                  <a:lnTo>
                    <a:pt x="1050313" y="897628"/>
                  </a:lnTo>
                  <a:lnTo>
                    <a:pt x="1050313" y="882665"/>
                  </a:lnTo>
                  <a:lnTo>
                    <a:pt x="1059669" y="875726"/>
                  </a:lnTo>
                  <a:lnTo>
                    <a:pt x="1067382" y="866800"/>
                  </a:lnTo>
                  <a:lnTo>
                    <a:pt x="1073267" y="856168"/>
                  </a:lnTo>
                  <a:lnTo>
                    <a:pt x="1077139" y="844111"/>
                  </a:lnTo>
                  <a:lnTo>
                    <a:pt x="1119138" y="835687"/>
                  </a:lnTo>
                  <a:lnTo>
                    <a:pt x="1155535" y="813996"/>
                  </a:lnTo>
                  <a:lnTo>
                    <a:pt x="1184186" y="781416"/>
                  </a:lnTo>
                  <a:lnTo>
                    <a:pt x="1202949" y="740325"/>
                  </a:lnTo>
                  <a:lnTo>
                    <a:pt x="1209680" y="693100"/>
                  </a:lnTo>
                  <a:lnTo>
                    <a:pt x="1202949" y="645876"/>
                  </a:lnTo>
                  <a:lnTo>
                    <a:pt x="1184186" y="604789"/>
                  </a:lnTo>
                  <a:lnTo>
                    <a:pt x="1155535" y="572211"/>
                  </a:lnTo>
                  <a:lnTo>
                    <a:pt x="1119138" y="550516"/>
                  </a:lnTo>
                  <a:lnTo>
                    <a:pt x="1077139" y="542078"/>
                  </a:lnTo>
                  <a:lnTo>
                    <a:pt x="1073470" y="530622"/>
                  </a:lnTo>
                  <a:lnTo>
                    <a:pt x="1067970" y="520456"/>
                  </a:lnTo>
                  <a:lnTo>
                    <a:pt x="1060792" y="511790"/>
                  </a:lnTo>
                  <a:lnTo>
                    <a:pt x="1052093" y="504833"/>
                  </a:lnTo>
                  <a:lnTo>
                    <a:pt x="1052950" y="476390"/>
                  </a:lnTo>
                  <a:lnTo>
                    <a:pt x="1048500" y="416332"/>
                  </a:lnTo>
                  <a:lnTo>
                    <a:pt x="1038839" y="364586"/>
                  </a:lnTo>
                  <a:lnTo>
                    <a:pt x="1024393" y="315083"/>
                  </a:lnTo>
                  <a:lnTo>
                    <a:pt x="1002818" y="262862"/>
                  </a:lnTo>
                  <a:lnTo>
                    <a:pt x="973635" y="209740"/>
                  </a:lnTo>
                  <a:lnTo>
                    <a:pt x="935955" y="158174"/>
                  </a:lnTo>
                  <a:lnTo>
                    <a:pt x="889818" y="110522"/>
                  </a:lnTo>
                  <a:lnTo>
                    <a:pt x="826079" y="62280"/>
                  </a:lnTo>
                  <a:lnTo>
                    <a:pt x="787357" y="40733"/>
                  </a:lnTo>
                  <a:lnTo>
                    <a:pt x="747944" y="23900"/>
                  </a:lnTo>
                  <a:lnTo>
                    <a:pt x="708064" y="11613"/>
                  </a:lnTo>
                  <a:lnTo>
                    <a:pt x="667941" y="3702"/>
                  </a:lnTo>
                  <a:lnTo>
                    <a:pt x="627796" y="0"/>
                  </a:lnTo>
                  <a:close/>
                </a:path>
              </a:pathLst>
            </a:custGeom>
            <a:solidFill>
              <a:srgbClr val="F39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2654263" y="142655"/>
              <a:ext cx="880744" cy="1311275"/>
            </a:xfrm>
            <a:custGeom>
              <a:avLst/>
              <a:gdLst/>
              <a:ahLst/>
              <a:cxnLst/>
              <a:rect l="l" t="t" r="r" b="b"/>
              <a:pathLst>
                <a:path w="880744" h="1311275">
                  <a:moveTo>
                    <a:pt x="644221" y="0"/>
                  </a:moveTo>
                  <a:lnTo>
                    <a:pt x="138644" y="0"/>
                  </a:lnTo>
                  <a:lnTo>
                    <a:pt x="111112" y="2876"/>
                  </a:lnTo>
                  <a:lnTo>
                    <a:pt x="62179" y="25881"/>
                  </a:lnTo>
                  <a:lnTo>
                    <a:pt x="22935" y="70420"/>
                  </a:lnTo>
                  <a:lnTo>
                    <a:pt x="2547" y="127641"/>
                  </a:lnTo>
                  <a:lnTo>
                    <a:pt x="0" y="160445"/>
                  </a:lnTo>
                  <a:lnTo>
                    <a:pt x="0" y="613478"/>
                  </a:lnTo>
                  <a:lnTo>
                    <a:pt x="10705" y="674531"/>
                  </a:lnTo>
                  <a:lnTo>
                    <a:pt x="42825" y="725548"/>
                  </a:lnTo>
                  <a:lnTo>
                    <a:pt x="88179" y="760061"/>
                  </a:lnTo>
                  <a:lnTo>
                    <a:pt x="138644" y="771557"/>
                  </a:lnTo>
                  <a:lnTo>
                    <a:pt x="424049" y="771557"/>
                  </a:lnTo>
                  <a:lnTo>
                    <a:pt x="461186" y="775319"/>
                  </a:lnTo>
                  <a:lnTo>
                    <a:pt x="525918" y="805412"/>
                  </a:lnTo>
                  <a:lnTo>
                    <a:pt x="553501" y="831744"/>
                  </a:lnTo>
                  <a:lnTo>
                    <a:pt x="576246" y="863521"/>
                  </a:lnTo>
                  <a:lnTo>
                    <a:pt x="592492" y="898693"/>
                  </a:lnTo>
                  <a:lnTo>
                    <a:pt x="602240" y="937256"/>
                  </a:lnTo>
                  <a:lnTo>
                    <a:pt x="605489" y="979205"/>
                  </a:lnTo>
                  <a:lnTo>
                    <a:pt x="602240" y="1026324"/>
                  </a:lnTo>
                  <a:lnTo>
                    <a:pt x="592492" y="1068574"/>
                  </a:lnTo>
                  <a:lnTo>
                    <a:pt x="576246" y="1105955"/>
                  </a:lnTo>
                  <a:lnTo>
                    <a:pt x="553501" y="1138467"/>
                  </a:lnTo>
                  <a:lnTo>
                    <a:pt x="524800" y="1165482"/>
                  </a:lnTo>
                  <a:lnTo>
                    <a:pt x="785724" y="1311059"/>
                  </a:lnTo>
                  <a:lnTo>
                    <a:pt x="818283" y="1255665"/>
                  </a:lnTo>
                  <a:lnTo>
                    <a:pt x="845031" y="1195104"/>
                  </a:lnTo>
                  <a:lnTo>
                    <a:pt x="860629" y="1145775"/>
                  </a:lnTo>
                  <a:lnTo>
                    <a:pt x="871778" y="1093347"/>
                  </a:lnTo>
                  <a:lnTo>
                    <a:pt x="878473" y="1037823"/>
                  </a:lnTo>
                  <a:lnTo>
                    <a:pt x="880706" y="979205"/>
                  </a:lnTo>
                  <a:lnTo>
                    <a:pt x="878348" y="924718"/>
                  </a:lnTo>
                  <a:lnTo>
                    <a:pt x="871277" y="872144"/>
                  </a:lnTo>
                  <a:lnTo>
                    <a:pt x="859493" y="821485"/>
                  </a:lnTo>
                  <a:lnTo>
                    <a:pt x="843000" y="772740"/>
                  </a:lnTo>
                  <a:lnTo>
                    <a:pt x="822537" y="726510"/>
                  </a:lnTo>
                  <a:lnTo>
                    <a:pt x="798894" y="683377"/>
                  </a:lnTo>
                  <a:lnTo>
                    <a:pt x="772074" y="643337"/>
                  </a:lnTo>
                  <a:lnTo>
                    <a:pt x="742082" y="606389"/>
                  </a:lnTo>
                  <a:lnTo>
                    <a:pt x="709267" y="572927"/>
                  </a:lnTo>
                  <a:lnTo>
                    <a:pt x="674037" y="543294"/>
                  </a:lnTo>
                  <a:lnTo>
                    <a:pt x="636388" y="517491"/>
                  </a:lnTo>
                  <a:lnTo>
                    <a:pt x="596316" y="495513"/>
                  </a:lnTo>
                  <a:lnTo>
                    <a:pt x="554590" y="477816"/>
                  </a:lnTo>
                  <a:lnTo>
                    <a:pt x="511966" y="464837"/>
                  </a:lnTo>
                  <a:lnTo>
                    <a:pt x="468450" y="456577"/>
                  </a:lnTo>
                  <a:lnTo>
                    <a:pt x="424049" y="453033"/>
                  </a:lnTo>
                  <a:lnTo>
                    <a:pt x="269112" y="453033"/>
                  </a:lnTo>
                  <a:lnTo>
                    <a:pt x="269112" y="318524"/>
                  </a:lnTo>
                  <a:lnTo>
                    <a:pt x="644221" y="318524"/>
                  </a:lnTo>
                  <a:lnTo>
                    <a:pt x="672566" y="315651"/>
                  </a:lnTo>
                  <a:lnTo>
                    <a:pt x="722008" y="292656"/>
                  </a:lnTo>
                  <a:lnTo>
                    <a:pt x="760493" y="248266"/>
                  </a:lnTo>
                  <a:lnTo>
                    <a:pt x="780363" y="192232"/>
                  </a:lnTo>
                  <a:lnTo>
                    <a:pt x="782845" y="160445"/>
                  </a:lnTo>
                  <a:lnTo>
                    <a:pt x="780363" y="127641"/>
                  </a:lnTo>
                  <a:lnTo>
                    <a:pt x="760493" y="70420"/>
                  </a:lnTo>
                  <a:lnTo>
                    <a:pt x="722008" y="25881"/>
                  </a:lnTo>
                  <a:lnTo>
                    <a:pt x="672566" y="2876"/>
                  </a:lnTo>
                  <a:lnTo>
                    <a:pt x="644221" y="0"/>
                  </a:lnTo>
                  <a:close/>
                </a:path>
              </a:pathLst>
            </a:custGeom>
            <a:solidFill>
              <a:srgbClr val="009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1057242" y="137419"/>
              <a:ext cx="3450590" cy="1517650"/>
            </a:xfrm>
            <a:custGeom>
              <a:avLst/>
              <a:gdLst/>
              <a:ahLst/>
              <a:cxnLst/>
              <a:rect l="l" t="t" r="r" b="b"/>
              <a:pathLst>
                <a:path w="3450590" h="1517650">
                  <a:moveTo>
                    <a:pt x="482092" y="167601"/>
                  </a:moveTo>
                  <a:lnTo>
                    <a:pt x="471385" y="103898"/>
                  </a:lnTo>
                  <a:lnTo>
                    <a:pt x="439280" y="49618"/>
                  </a:lnTo>
                  <a:lnTo>
                    <a:pt x="392379" y="12458"/>
                  </a:lnTo>
                  <a:lnTo>
                    <a:pt x="337350" y="76"/>
                  </a:lnTo>
                  <a:lnTo>
                    <a:pt x="314579" y="4533"/>
                  </a:lnTo>
                  <a:lnTo>
                    <a:pt x="242531" y="40182"/>
                  </a:lnTo>
                  <a:lnTo>
                    <a:pt x="193268" y="71386"/>
                  </a:lnTo>
                  <a:lnTo>
                    <a:pt x="135166" y="111493"/>
                  </a:lnTo>
                  <a:lnTo>
                    <a:pt x="68237" y="160515"/>
                  </a:lnTo>
                  <a:lnTo>
                    <a:pt x="26695" y="200952"/>
                  </a:lnTo>
                  <a:lnTo>
                    <a:pt x="4013" y="256082"/>
                  </a:lnTo>
                  <a:lnTo>
                    <a:pt x="0" y="286842"/>
                  </a:lnTo>
                  <a:lnTo>
                    <a:pt x="1206" y="316560"/>
                  </a:lnTo>
                  <a:lnTo>
                    <a:pt x="19316" y="372872"/>
                  </a:lnTo>
                  <a:lnTo>
                    <a:pt x="52425" y="419481"/>
                  </a:lnTo>
                  <a:lnTo>
                    <a:pt x="98818" y="446024"/>
                  </a:lnTo>
                  <a:lnTo>
                    <a:pt x="146215" y="451929"/>
                  </a:lnTo>
                  <a:lnTo>
                    <a:pt x="168770" y="446913"/>
                  </a:lnTo>
                  <a:lnTo>
                    <a:pt x="190550" y="436575"/>
                  </a:lnTo>
                  <a:lnTo>
                    <a:pt x="190550" y="1000518"/>
                  </a:lnTo>
                  <a:lnTo>
                    <a:pt x="200228" y="1059802"/>
                  </a:lnTo>
                  <a:lnTo>
                    <a:pt x="229285" y="1110234"/>
                  </a:lnTo>
                  <a:lnTo>
                    <a:pt x="272592" y="1144739"/>
                  </a:lnTo>
                  <a:lnTo>
                    <a:pt x="325107" y="1156246"/>
                  </a:lnTo>
                  <a:lnTo>
                    <a:pt x="349580" y="1156246"/>
                  </a:lnTo>
                  <a:lnTo>
                    <a:pt x="400532" y="1144739"/>
                  </a:lnTo>
                  <a:lnTo>
                    <a:pt x="443344" y="1110234"/>
                  </a:lnTo>
                  <a:lnTo>
                    <a:pt x="472389" y="1059802"/>
                  </a:lnTo>
                  <a:lnTo>
                    <a:pt x="482092" y="1000518"/>
                  </a:lnTo>
                  <a:lnTo>
                    <a:pt x="482092" y="436575"/>
                  </a:lnTo>
                  <a:lnTo>
                    <a:pt x="482092" y="167601"/>
                  </a:lnTo>
                  <a:close/>
                </a:path>
                <a:path w="3450590" h="1517650">
                  <a:moveTo>
                    <a:pt x="1501381" y="979284"/>
                  </a:moveTo>
                  <a:lnTo>
                    <a:pt x="1499031" y="924801"/>
                  </a:lnTo>
                  <a:lnTo>
                    <a:pt x="1491957" y="872223"/>
                  </a:lnTo>
                  <a:lnTo>
                    <a:pt x="1480172" y="821563"/>
                  </a:lnTo>
                  <a:lnTo>
                    <a:pt x="1463675" y="772820"/>
                  </a:lnTo>
                  <a:lnTo>
                    <a:pt x="1443215" y="726592"/>
                  </a:lnTo>
                  <a:lnTo>
                    <a:pt x="1419567" y="683450"/>
                  </a:lnTo>
                  <a:lnTo>
                    <a:pt x="1392758" y="643420"/>
                  </a:lnTo>
                  <a:lnTo>
                    <a:pt x="1362760" y="606463"/>
                  </a:lnTo>
                  <a:lnTo>
                    <a:pt x="1329944" y="572998"/>
                  </a:lnTo>
                  <a:lnTo>
                    <a:pt x="1294714" y="543369"/>
                  </a:lnTo>
                  <a:lnTo>
                    <a:pt x="1257071" y="517550"/>
                  </a:lnTo>
                  <a:lnTo>
                    <a:pt x="1217002" y="495566"/>
                  </a:lnTo>
                  <a:lnTo>
                    <a:pt x="1175270" y="477875"/>
                  </a:lnTo>
                  <a:lnTo>
                    <a:pt x="1132649" y="464908"/>
                  </a:lnTo>
                  <a:lnTo>
                    <a:pt x="1089126" y="456653"/>
                  </a:lnTo>
                  <a:lnTo>
                    <a:pt x="1044727" y="453110"/>
                  </a:lnTo>
                  <a:lnTo>
                    <a:pt x="889800" y="453110"/>
                  </a:lnTo>
                  <a:lnTo>
                    <a:pt x="889800" y="318604"/>
                  </a:lnTo>
                  <a:lnTo>
                    <a:pt x="1264894" y="318604"/>
                  </a:lnTo>
                  <a:lnTo>
                    <a:pt x="1319174" y="307098"/>
                  </a:lnTo>
                  <a:lnTo>
                    <a:pt x="1363789" y="272592"/>
                  </a:lnTo>
                  <a:lnTo>
                    <a:pt x="1393596" y="221576"/>
                  </a:lnTo>
                  <a:lnTo>
                    <a:pt x="1403540" y="160515"/>
                  </a:lnTo>
                  <a:lnTo>
                    <a:pt x="1401051" y="127711"/>
                  </a:lnTo>
                  <a:lnTo>
                    <a:pt x="1381175" y="70497"/>
                  </a:lnTo>
                  <a:lnTo>
                    <a:pt x="1342694" y="25958"/>
                  </a:lnTo>
                  <a:lnTo>
                    <a:pt x="1293241" y="2959"/>
                  </a:lnTo>
                  <a:lnTo>
                    <a:pt x="1264894" y="76"/>
                  </a:lnTo>
                  <a:lnTo>
                    <a:pt x="759307" y="76"/>
                  </a:lnTo>
                  <a:lnTo>
                    <a:pt x="706310" y="11582"/>
                  </a:lnTo>
                  <a:lnTo>
                    <a:pt x="661466" y="46088"/>
                  </a:lnTo>
                  <a:lnTo>
                    <a:pt x="630872" y="97701"/>
                  </a:lnTo>
                  <a:lnTo>
                    <a:pt x="620687" y="160515"/>
                  </a:lnTo>
                  <a:lnTo>
                    <a:pt x="620687" y="613549"/>
                  </a:lnTo>
                  <a:lnTo>
                    <a:pt x="631393" y="674611"/>
                  </a:lnTo>
                  <a:lnTo>
                    <a:pt x="663498" y="725627"/>
                  </a:lnTo>
                  <a:lnTo>
                    <a:pt x="708850" y="760145"/>
                  </a:lnTo>
                  <a:lnTo>
                    <a:pt x="759307" y="771639"/>
                  </a:lnTo>
                  <a:lnTo>
                    <a:pt x="1044727" y="771639"/>
                  </a:lnTo>
                  <a:lnTo>
                    <a:pt x="1081874" y="775398"/>
                  </a:lnTo>
                  <a:lnTo>
                    <a:pt x="1146594" y="805484"/>
                  </a:lnTo>
                  <a:lnTo>
                    <a:pt x="1174178" y="831811"/>
                  </a:lnTo>
                  <a:lnTo>
                    <a:pt x="1196936" y="863587"/>
                  </a:lnTo>
                  <a:lnTo>
                    <a:pt x="1213180" y="898766"/>
                  </a:lnTo>
                  <a:lnTo>
                    <a:pt x="1222933" y="937336"/>
                  </a:lnTo>
                  <a:lnTo>
                    <a:pt x="1226172" y="979284"/>
                  </a:lnTo>
                  <a:lnTo>
                    <a:pt x="1222933" y="1026401"/>
                  </a:lnTo>
                  <a:lnTo>
                    <a:pt x="1213180" y="1068641"/>
                  </a:lnTo>
                  <a:lnTo>
                    <a:pt x="1196936" y="1106030"/>
                  </a:lnTo>
                  <a:lnTo>
                    <a:pt x="1174178" y="1138542"/>
                  </a:lnTo>
                  <a:lnTo>
                    <a:pt x="1146594" y="1164882"/>
                  </a:lnTo>
                  <a:lnTo>
                    <a:pt x="1081874" y="1194968"/>
                  </a:lnTo>
                  <a:lnTo>
                    <a:pt x="1044727" y="1198727"/>
                  </a:lnTo>
                  <a:lnTo>
                    <a:pt x="1024407" y="1197762"/>
                  </a:lnTo>
                  <a:lnTo>
                    <a:pt x="976439" y="1183386"/>
                  </a:lnTo>
                  <a:lnTo>
                    <a:pt x="942225" y="1155712"/>
                  </a:lnTo>
                  <a:lnTo>
                    <a:pt x="915022" y="1120279"/>
                  </a:lnTo>
                  <a:lnTo>
                    <a:pt x="898969" y="1094905"/>
                  </a:lnTo>
                  <a:lnTo>
                    <a:pt x="890752" y="1082217"/>
                  </a:lnTo>
                  <a:lnTo>
                    <a:pt x="881380" y="1070127"/>
                  </a:lnTo>
                  <a:lnTo>
                    <a:pt x="870877" y="1058621"/>
                  </a:lnTo>
                  <a:lnTo>
                    <a:pt x="859218" y="1047699"/>
                  </a:lnTo>
                  <a:lnTo>
                    <a:pt x="838060" y="1027061"/>
                  </a:lnTo>
                  <a:lnTo>
                    <a:pt x="815378" y="1012317"/>
                  </a:lnTo>
                  <a:lnTo>
                    <a:pt x="791171" y="1003465"/>
                  </a:lnTo>
                  <a:lnTo>
                    <a:pt x="765429" y="1000518"/>
                  </a:lnTo>
                  <a:lnTo>
                    <a:pt x="746633" y="1001852"/>
                  </a:lnTo>
                  <a:lnTo>
                    <a:pt x="697141" y="1021753"/>
                  </a:lnTo>
                  <a:lnTo>
                    <a:pt x="660247" y="1060246"/>
                  </a:lnTo>
                  <a:lnTo>
                    <a:pt x="638009" y="1110830"/>
                  </a:lnTo>
                  <a:lnTo>
                    <a:pt x="630872" y="1149159"/>
                  </a:lnTo>
                  <a:lnTo>
                    <a:pt x="629856" y="1169073"/>
                  </a:lnTo>
                  <a:lnTo>
                    <a:pt x="630872" y="1188681"/>
                  </a:lnTo>
                  <a:lnTo>
                    <a:pt x="639038" y="1227023"/>
                  </a:lnTo>
                  <a:lnTo>
                    <a:pt x="664273" y="1289837"/>
                  </a:lnTo>
                  <a:lnTo>
                    <a:pt x="703249" y="1346200"/>
                  </a:lnTo>
                  <a:lnTo>
                    <a:pt x="751928" y="1395437"/>
                  </a:lnTo>
                  <a:lnTo>
                    <a:pt x="806208" y="1437030"/>
                  </a:lnTo>
                  <a:lnTo>
                    <a:pt x="863536" y="1470647"/>
                  </a:lnTo>
                  <a:lnTo>
                    <a:pt x="921397" y="1496009"/>
                  </a:lnTo>
                  <a:lnTo>
                    <a:pt x="981265" y="1511947"/>
                  </a:lnTo>
                  <a:lnTo>
                    <a:pt x="1044727" y="1517256"/>
                  </a:lnTo>
                  <a:lnTo>
                    <a:pt x="1090968" y="1514678"/>
                  </a:lnTo>
                  <a:lnTo>
                    <a:pt x="1135938" y="1506918"/>
                  </a:lnTo>
                  <a:lnTo>
                    <a:pt x="1179652" y="1494015"/>
                  </a:lnTo>
                  <a:lnTo>
                    <a:pt x="1222095" y="1475955"/>
                  </a:lnTo>
                  <a:lnTo>
                    <a:pt x="1262545" y="1453388"/>
                  </a:lnTo>
                  <a:lnTo>
                    <a:pt x="1300314" y="1426997"/>
                  </a:lnTo>
                  <a:lnTo>
                    <a:pt x="1335417" y="1396758"/>
                  </a:lnTo>
                  <a:lnTo>
                    <a:pt x="1367866" y="1362710"/>
                  </a:lnTo>
                  <a:lnTo>
                    <a:pt x="1397292" y="1325245"/>
                  </a:lnTo>
                  <a:lnTo>
                    <a:pt x="1423403" y="1284833"/>
                  </a:lnTo>
                  <a:lnTo>
                    <a:pt x="1446212" y="1241488"/>
                  </a:lnTo>
                  <a:lnTo>
                    <a:pt x="1464221" y="1198727"/>
                  </a:lnTo>
                  <a:lnTo>
                    <a:pt x="1481315" y="1145844"/>
                  </a:lnTo>
                  <a:lnTo>
                    <a:pt x="1492465" y="1093419"/>
                  </a:lnTo>
                  <a:lnTo>
                    <a:pt x="1499158" y="1037894"/>
                  </a:lnTo>
                  <a:lnTo>
                    <a:pt x="1501381" y="979284"/>
                  </a:lnTo>
                  <a:close/>
                </a:path>
                <a:path w="3450590" h="1517650">
                  <a:moveTo>
                    <a:pt x="3450361" y="979208"/>
                  </a:moveTo>
                  <a:lnTo>
                    <a:pt x="3447999" y="924725"/>
                  </a:lnTo>
                  <a:lnTo>
                    <a:pt x="3440938" y="872147"/>
                  </a:lnTo>
                  <a:lnTo>
                    <a:pt x="3429152" y="821486"/>
                  </a:lnTo>
                  <a:lnTo>
                    <a:pt x="3412655" y="772744"/>
                  </a:lnTo>
                  <a:lnTo>
                    <a:pt x="3392195" y="726516"/>
                  </a:lnTo>
                  <a:lnTo>
                    <a:pt x="3368548" y="683387"/>
                  </a:lnTo>
                  <a:lnTo>
                    <a:pt x="3341725" y="643343"/>
                  </a:lnTo>
                  <a:lnTo>
                    <a:pt x="3311741" y="606399"/>
                  </a:lnTo>
                  <a:lnTo>
                    <a:pt x="3278924" y="572935"/>
                  </a:lnTo>
                  <a:lnTo>
                    <a:pt x="3243694" y="543306"/>
                  </a:lnTo>
                  <a:lnTo>
                    <a:pt x="3206038" y="517499"/>
                  </a:lnTo>
                  <a:lnTo>
                    <a:pt x="3165970" y="495515"/>
                  </a:lnTo>
                  <a:lnTo>
                    <a:pt x="3124250" y="477824"/>
                  </a:lnTo>
                  <a:lnTo>
                    <a:pt x="3081617" y="464845"/>
                  </a:lnTo>
                  <a:lnTo>
                    <a:pt x="3038106" y="456577"/>
                  </a:lnTo>
                  <a:lnTo>
                    <a:pt x="2993707" y="453034"/>
                  </a:lnTo>
                  <a:lnTo>
                    <a:pt x="2838767" y="453034"/>
                  </a:lnTo>
                  <a:lnTo>
                    <a:pt x="2838767" y="318528"/>
                  </a:lnTo>
                  <a:lnTo>
                    <a:pt x="3213874" y="318528"/>
                  </a:lnTo>
                  <a:lnTo>
                    <a:pt x="3268154" y="307035"/>
                  </a:lnTo>
                  <a:lnTo>
                    <a:pt x="3312757" y="272529"/>
                  </a:lnTo>
                  <a:lnTo>
                    <a:pt x="3342563" y="221513"/>
                  </a:lnTo>
                  <a:lnTo>
                    <a:pt x="3352495" y="160451"/>
                  </a:lnTo>
                  <a:lnTo>
                    <a:pt x="3350018" y="127647"/>
                  </a:lnTo>
                  <a:lnTo>
                    <a:pt x="3330143" y="70421"/>
                  </a:lnTo>
                  <a:lnTo>
                    <a:pt x="3291662" y="25882"/>
                  </a:lnTo>
                  <a:lnTo>
                    <a:pt x="3242221" y="2870"/>
                  </a:lnTo>
                  <a:lnTo>
                    <a:pt x="3213874" y="0"/>
                  </a:lnTo>
                  <a:lnTo>
                    <a:pt x="2708300" y="0"/>
                  </a:lnTo>
                  <a:lnTo>
                    <a:pt x="2655278" y="11506"/>
                  </a:lnTo>
                  <a:lnTo>
                    <a:pt x="2610434" y="45999"/>
                  </a:lnTo>
                  <a:lnTo>
                    <a:pt x="2579852" y="97637"/>
                  </a:lnTo>
                  <a:lnTo>
                    <a:pt x="2569654" y="160451"/>
                  </a:lnTo>
                  <a:lnTo>
                    <a:pt x="2569654" y="613473"/>
                  </a:lnTo>
                  <a:lnTo>
                    <a:pt x="2580360" y="674535"/>
                  </a:lnTo>
                  <a:lnTo>
                    <a:pt x="2612479" y="725551"/>
                  </a:lnTo>
                  <a:lnTo>
                    <a:pt x="2657830" y="760069"/>
                  </a:lnTo>
                  <a:lnTo>
                    <a:pt x="2708300" y="771563"/>
                  </a:lnTo>
                  <a:lnTo>
                    <a:pt x="2993707" y="771563"/>
                  </a:lnTo>
                  <a:lnTo>
                    <a:pt x="3030842" y="775322"/>
                  </a:lnTo>
                  <a:lnTo>
                    <a:pt x="3095574" y="805408"/>
                  </a:lnTo>
                  <a:lnTo>
                    <a:pt x="3123158" y="831735"/>
                  </a:lnTo>
                  <a:lnTo>
                    <a:pt x="3145904" y="863523"/>
                  </a:lnTo>
                  <a:lnTo>
                    <a:pt x="3162147" y="898690"/>
                  </a:lnTo>
                  <a:lnTo>
                    <a:pt x="3171901" y="937260"/>
                  </a:lnTo>
                  <a:lnTo>
                    <a:pt x="3175139" y="979208"/>
                  </a:lnTo>
                  <a:lnTo>
                    <a:pt x="3171901" y="1026325"/>
                  </a:lnTo>
                  <a:lnTo>
                    <a:pt x="3162147" y="1068578"/>
                  </a:lnTo>
                  <a:lnTo>
                    <a:pt x="3145904" y="1105954"/>
                  </a:lnTo>
                  <a:lnTo>
                    <a:pt x="3123158" y="1138478"/>
                  </a:lnTo>
                  <a:lnTo>
                    <a:pt x="3095574" y="1164793"/>
                  </a:lnTo>
                  <a:lnTo>
                    <a:pt x="3030842" y="1194892"/>
                  </a:lnTo>
                  <a:lnTo>
                    <a:pt x="2993707" y="1198651"/>
                  </a:lnTo>
                  <a:lnTo>
                    <a:pt x="2973374" y="1197686"/>
                  </a:lnTo>
                  <a:lnTo>
                    <a:pt x="2925419" y="1183309"/>
                  </a:lnTo>
                  <a:lnTo>
                    <a:pt x="2891193" y="1155649"/>
                  </a:lnTo>
                  <a:lnTo>
                    <a:pt x="2864002" y="1120203"/>
                  </a:lnTo>
                  <a:lnTo>
                    <a:pt x="2847937" y="1094828"/>
                  </a:lnTo>
                  <a:lnTo>
                    <a:pt x="2839720" y="1082154"/>
                  </a:lnTo>
                  <a:lnTo>
                    <a:pt x="2830360" y="1070051"/>
                  </a:lnTo>
                  <a:lnTo>
                    <a:pt x="2819844" y="1058545"/>
                  </a:lnTo>
                  <a:lnTo>
                    <a:pt x="2808186" y="1047623"/>
                  </a:lnTo>
                  <a:lnTo>
                    <a:pt x="2787027" y="1026985"/>
                  </a:lnTo>
                  <a:lnTo>
                    <a:pt x="2764345" y="1012240"/>
                  </a:lnTo>
                  <a:lnTo>
                    <a:pt x="2740139" y="1003401"/>
                  </a:lnTo>
                  <a:lnTo>
                    <a:pt x="2714421" y="1000442"/>
                  </a:lnTo>
                  <a:lnTo>
                    <a:pt x="2695613" y="1001776"/>
                  </a:lnTo>
                  <a:lnTo>
                    <a:pt x="2646108" y="1021689"/>
                  </a:lnTo>
                  <a:lnTo>
                    <a:pt x="2609215" y="1060183"/>
                  </a:lnTo>
                  <a:lnTo>
                    <a:pt x="2586977" y="1110767"/>
                  </a:lnTo>
                  <a:lnTo>
                    <a:pt x="2579852" y="1149096"/>
                  </a:lnTo>
                  <a:lnTo>
                    <a:pt x="2578824" y="1168996"/>
                  </a:lnTo>
                  <a:lnTo>
                    <a:pt x="2579852" y="1188618"/>
                  </a:lnTo>
                  <a:lnTo>
                    <a:pt x="2588006" y="1226947"/>
                  </a:lnTo>
                  <a:lnTo>
                    <a:pt x="2613241" y="1289773"/>
                  </a:lnTo>
                  <a:lnTo>
                    <a:pt x="2652230" y="1346111"/>
                  </a:lnTo>
                  <a:lnTo>
                    <a:pt x="2700896" y="1395374"/>
                  </a:lnTo>
                  <a:lnTo>
                    <a:pt x="2755176" y="1436954"/>
                  </a:lnTo>
                  <a:lnTo>
                    <a:pt x="2812504" y="1470571"/>
                  </a:lnTo>
                  <a:lnTo>
                    <a:pt x="2870365" y="1495945"/>
                  </a:lnTo>
                  <a:lnTo>
                    <a:pt x="2930245" y="1511871"/>
                  </a:lnTo>
                  <a:lnTo>
                    <a:pt x="2993707" y="1517180"/>
                  </a:lnTo>
                  <a:lnTo>
                    <a:pt x="3039948" y="1514602"/>
                  </a:lnTo>
                  <a:lnTo>
                    <a:pt x="3084919" y="1506855"/>
                  </a:lnTo>
                  <a:lnTo>
                    <a:pt x="3128632" y="1493951"/>
                  </a:lnTo>
                  <a:lnTo>
                    <a:pt x="3171075" y="1475892"/>
                  </a:lnTo>
                  <a:lnTo>
                    <a:pt x="3211525" y="1453324"/>
                  </a:lnTo>
                  <a:lnTo>
                    <a:pt x="3249295" y="1426921"/>
                  </a:lnTo>
                  <a:lnTo>
                    <a:pt x="3284397" y="1396695"/>
                  </a:lnTo>
                  <a:lnTo>
                    <a:pt x="3316821" y="1362633"/>
                  </a:lnTo>
                  <a:lnTo>
                    <a:pt x="3346259" y="1325168"/>
                  </a:lnTo>
                  <a:lnTo>
                    <a:pt x="3372383" y="1284757"/>
                  </a:lnTo>
                  <a:lnTo>
                    <a:pt x="3395192" y="1241412"/>
                  </a:lnTo>
                  <a:lnTo>
                    <a:pt x="3414687" y="1195108"/>
                  </a:lnTo>
                  <a:lnTo>
                    <a:pt x="3430282" y="1145781"/>
                  </a:lnTo>
                  <a:lnTo>
                    <a:pt x="3441433" y="1093355"/>
                  </a:lnTo>
                  <a:lnTo>
                    <a:pt x="3448126" y="1037831"/>
                  </a:lnTo>
                  <a:lnTo>
                    <a:pt x="3450361" y="979208"/>
                  </a:lnTo>
                  <a:close/>
                </a:path>
              </a:pathLst>
            </a:custGeom>
            <a:solidFill>
              <a:srgbClr val="006D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0" y="1330964"/>
            <a:ext cx="10474960" cy="447675"/>
            <a:chOff x="0" y="1330964"/>
            <a:chExt cx="10474960" cy="447675"/>
          </a:xfrm>
        </p:grpSpPr>
        <p:sp>
          <p:nvSpPr>
            <p:cNvPr id="37" name="object 37"/>
            <p:cNvSpPr/>
            <p:nvPr/>
          </p:nvSpPr>
          <p:spPr>
            <a:xfrm>
              <a:off x="0" y="1480028"/>
              <a:ext cx="7933690" cy="149225"/>
            </a:xfrm>
            <a:custGeom>
              <a:avLst/>
              <a:gdLst/>
              <a:ahLst/>
              <a:cxnLst/>
              <a:rect l="l" t="t" r="r" b="b"/>
              <a:pathLst>
                <a:path w="7933690" h="149225">
                  <a:moveTo>
                    <a:pt x="7933590" y="149063"/>
                  </a:moveTo>
                  <a:lnTo>
                    <a:pt x="0" y="149063"/>
                  </a:lnTo>
                  <a:lnTo>
                    <a:pt x="0" y="0"/>
                  </a:lnTo>
                  <a:lnTo>
                    <a:pt x="7933590" y="0"/>
                  </a:lnTo>
                  <a:lnTo>
                    <a:pt x="7933590" y="149063"/>
                  </a:lnTo>
                  <a:close/>
                </a:path>
              </a:pathLst>
            </a:custGeom>
            <a:solidFill>
              <a:srgbClr val="009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0" y="1629102"/>
              <a:ext cx="4448175" cy="149225"/>
            </a:xfrm>
            <a:custGeom>
              <a:avLst/>
              <a:gdLst/>
              <a:ahLst/>
              <a:cxnLst/>
              <a:rect l="l" t="t" r="r" b="b"/>
              <a:pathLst>
                <a:path w="4448175" h="149225">
                  <a:moveTo>
                    <a:pt x="4447655" y="149063"/>
                  </a:moveTo>
                  <a:lnTo>
                    <a:pt x="0" y="149063"/>
                  </a:lnTo>
                  <a:lnTo>
                    <a:pt x="0" y="0"/>
                  </a:lnTo>
                  <a:lnTo>
                    <a:pt x="4447655" y="0"/>
                  </a:lnTo>
                  <a:lnTo>
                    <a:pt x="4447655" y="149063"/>
                  </a:lnTo>
                  <a:close/>
                </a:path>
              </a:pathLst>
            </a:custGeom>
            <a:solidFill>
              <a:srgbClr val="F39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0" y="1330964"/>
              <a:ext cx="10474960" cy="149225"/>
            </a:xfrm>
            <a:custGeom>
              <a:avLst/>
              <a:gdLst/>
              <a:ahLst/>
              <a:cxnLst/>
              <a:rect l="l" t="t" r="r" b="b"/>
              <a:pathLst>
                <a:path w="10474960" h="149225">
                  <a:moveTo>
                    <a:pt x="10474864" y="149063"/>
                  </a:moveTo>
                  <a:lnTo>
                    <a:pt x="0" y="149063"/>
                  </a:lnTo>
                  <a:lnTo>
                    <a:pt x="0" y="0"/>
                  </a:lnTo>
                  <a:lnTo>
                    <a:pt x="10474864" y="0"/>
                  </a:lnTo>
                  <a:lnTo>
                    <a:pt x="10474864" y="149063"/>
                  </a:lnTo>
                  <a:close/>
                </a:path>
              </a:pathLst>
            </a:custGeom>
            <a:solidFill>
              <a:srgbClr val="006D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44690" y="2086011"/>
            <a:ext cx="5055870" cy="8426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350" b="1" spc="-515" dirty="0">
                <a:solidFill>
                  <a:srgbClr val="006DAC"/>
                </a:solidFill>
                <a:latin typeface="Verdana"/>
                <a:cs typeface="Verdana"/>
              </a:rPr>
              <a:t>Λειτουργία</a:t>
            </a:r>
            <a:r>
              <a:rPr sz="5350" b="1" spc="-500" dirty="0">
                <a:solidFill>
                  <a:srgbClr val="006DAC"/>
                </a:solidFill>
                <a:latin typeface="Verdana"/>
                <a:cs typeface="Verdana"/>
              </a:rPr>
              <a:t> </a:t>
            </a:r>
            <a:r>
              <a:rPr sz="5350" b="1" spc="-1030" dirty="0">
                <a:solidFill>
                  <a:srgbClr val="006DAC"/>
                </a:solidFill>
                <a:latin typeface="Verdana"/>
                <a:cs typeface="Verdana"/>
              </a:rPr>
              <a:t>1555</a:t>
            </a:r>
            <a:endParaRPr sz="535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4319" y="253921"/>
            <a:ext cx="621020" cy="6235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110887" y="506162"/>
            <a:ext cx="1939289" cy="296545"/>
            <a:chOff x="1110887" y="506162"/>
            <a:chExt cx="1939289" cy="296545"/>
          </a:xfrm>
        </p:grpSpPr>
        <p:sp>
          <p:nvSpPr>
            <p:cNvPr id="5" name="object 5"/>
            <p:cNvSpPr/>
            <p:nvPr/>
          </p:nvSpPr>
          <p:spPr>
            <a:xfrm>
              <a:off x="1110887" y="506717"/>
              <a:ext cx="103505" cy="107314"/>
            </a:xfrm>
            <a:custGeom>
              <a:avLst/>
              <a:gdLst/>
              <a:ahLst/>
              <a:cxnLst/>
              <a:rect l="l" t="t" r="r" b="b"/>
              <a:pathLst>
                <a:path w="103505" h="107315">
                  <a:moveTo>
                    <a:pt x="103221" y="0"/>
                  </a:moveTo>
                  <a:lnTo>
                    <a:pt x="85861" y="0"/>
                  </a:lnTo>
                  <a:lnTo>
                    <a:pt x="64060" y="31485"/>
                  </a:lnTo>
                  <a:lnTo>
                    <a:pt x="55139" y="44804"/>
                  </a:lnTo>
                  <a:lnTo>
                    <a:pt x="51757" y="50406"/>
                  </a:lnTo>
                  <a:lnTo>
                    <a:pt x="48228" y="44375"/>
                  </a:lnTo>
                  <a:lnTo>
                    <a:pt x="44417" y="38333"/>
                  </a:lnTo>
                  <a:lnTo>
                    <a:pt x="18125" y="0"/>
                  </a:lnTo>
                  <a:lnTo>
                    <a:pt x="0" y="0"/>
                  </a:lnTo>
                  <a:lnTo>
                    <a:pt x="43391" y="61715"/>
                  </a:lnTo>
                  <a:lnTo>
                    <a:pt x="43391" y="107085"/>
                  </a:lnTo>
                  <a:lnTo>
                    <a:pt x="58291" y="107085"/>
                  </a:lnTo>
                  <a:lnTo>
                    <a:pt x="58291" y="61715"/>
                  </a:lnTo>
                  <a:lnTo>
                    <a:pt x="103221" y="0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20719" y="721454"/>
              <a:ext cx="183627" cy="8108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18790" y="506162"/>
              <a:ext cx="1831336" cy="2963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121054" y="308723"/>
            <a:ext cx="438150" cy="121285"/>
            <a:chOff x="1121054" y="308723"/>
            <a:chExt cx="438150" cy="121285"/>
          </a:xfrm>
        </p:grpSpPr>
        <p:sp>
          <p:nvSpPr>
            <p:cNvPr id="9" name="object 9"/>
            <p:cNvSpPr/>
            <p:nvPr/>
          </p:nvSpPr>
          <p:spPr>
            <a:xfrm>
              <a:off x="1121054" y="309079"/>
              <a:ext cx="72741" cy="1204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16580" y="308723"/>
              <a:ext cx="224139" cy="1207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72488" y="308869"/>
              <a:ext cx="86995" cy="120650"/>
            </a:xfrm>
            <a:custGeom>
              <a:avLst/>
              <a:gdLst/>
              <a:ahLst/>
              <a:cxnLst/>
              <a:rect l="l" t="t" r="r" b="b"/>
              <a:pathLst>
                <a:path w="86994" h="120650">
                  <a:moveTo>
                    <a:pt x="86398" y="0"/>
                  </a:moveTo>
                  <a:lnTo>
                    <a:pt x="60896" y="0"/>
                  </a:lnTo>
                  <a:lnTo>
                    <a:pt x="60896" y="46990"/>
                  </a:lnTo>
                  <a:lnTo>
                    <a:pt x="24968" y="46990"/>
                  </a:lnTo>
                  <a:lnTo>
                    <a:pt x="24968" y="0"/>
                  </a:lnTo>
                  <a:lnTo>
                    <a:pt x="0" y="0"/>
                  </a:lnTo>
                  <a:lnTo>
                    <a:pt x="0" y="46990"/>
                  </a:lnTo>
                  <a:lnTo>
                    <a:pt x="0" y="67310"/>
                  </a:lnTo>
                  <a:lnTo>
                    <a:pt x="0" y="120650"/>
                  </a:lnTo>
                  <a:lnTo>
                    <a:pt x="24968" y="120650"/>
                  </a:lnTo>
                  <a:lnTo>
                    <a:pt x="24968" y="67310"/>
                  </a:lnTo>
                  <a:lnTo>
                    <a:pt x="60896" y="67310"/>
                  </a:lnTo>
                  <a:lnTo>
                    <a:pt x="60896" y="120650"/>
                  </a:lnTo>
                  <a:lnTo>
                    <a:pt x="86398" y="120650"/>
                  </a:lnTo>
                  <a:lnTo>
                    <a:pt x="86398" y="67310"/>
                  </a:lnTo>
                  <a:lnTo>
                    <a:pt x="86398" y="46990"/>
                  </a:lnTo>
                  <a:lnTo>
                    <a:pt x="86398" y="0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1603762" y="309079"/>
            <a:ext cx="86761" cy="1204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35402" y="309100"/>
            <a:ext cx="26670" cy="120650"/>
          </a:xfrm>
          <a:custGeom>
            <a:avLst/>
            <a:gdLst/>
            <a:ahLst/>
            <a:cxnLst/>
            <a:rect l="l" t="t" r="r" b="b"/>
            <a:pathLst>
              <a:path w="26669" h="120650">
                <a:moveTo>
                  <a:pt x="26229" y="0"/>
                </a:moveTo>
                <a:lnTo>
                  <a:pt x="0" y="0"/>
                </a:lnTo>
                <a:lnTo>
                  <a:pt x="0" y="120446"/>
                </a:lnTo>
                <a:lnTo>
                  <a:pt x="26229" y="120446"/>
                </a:lnTo>
                <a:lnTo>
                  <a:pt x="26229" y="0"/>
                </a:lnTo>
                <a:close/>
              </a:path>
            </a:pathLst>
          </a:custGeom>
          <a:solidFill>
            <a:srgbClr val="14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1806510" y="308865"/>
            <a:ext cx="212090" cy="120650"/>
            <a:chOff x="1806510" y="308865"/>
            <a:chExt cx="212090" cy="120650"/>
          </a:xfrm>
        </p:grpSpPr>
        <p:sp>
          <p:nvSpPr>
            <p:cNvPr id="15" name="object 15"/>
            <p:cNvSpPr/>
            <p:nvPr/>
          </p:nvSpPr>
          <p:spPr>
            <a:xfrm>
              <a:off x="1806510" y="309079"/>
              <a:ext cx="96646" cy="1204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31847" y="308869"/>
              <a:ext cx="86995" cy="120650"/>
            </a:xfrm>
            <a:custGeom>
              <a:avLst/>
              <a:gdLst/>
              <a:ahLst/>
              <a:cxnLst/>
              <a:rect l="l" t="t" r="r" b="b"/>
              <a:pathLst>
                <a:path w="86994" h="120650">
                  <a:moveTo>
                    <a:pt x="86410" y="0"/>
                  </a:moveTo>
                  <a:lnTo>
                    <a:pt x="60896" y="0"/>
                  </a:lnTo>
                  <a:lnTo>
                    <a:pt x="60896" y="46990"/>
                  </a:lnTo>
                  <a:lnTo>
                    <a:pt x="24980" y="46990"/>
                  </a:lnTo>
                  <a:lnTo>
                    <a:pt x="24980" y="0"/>
                  </a:lnTo>
                  <a:lnTo>
                    <a:pt x="0" y="0"/>
                  </a:lnTo>
                  <a:lnTo>
                    <a:pt x="0" y="46990"/>
                  </a:lnTo>
                  <a:lnTo>
                    <a:pt x="0" y="67310"/>
                  </a:lnTo>
                  <a:lnTo>
                    <a:pt x="0" y="120650"/>
                  </a:lnTo>
                  <a:lnTo>
                    <a:pt x="24980" y="120650"/>
                  </a:lnTo>
                  <a:lnTo>
                    <a:pt x="24980" y="67310"/>
                  </a:lnTo>
                  <a:lnTo>
                    <a:pt x="60896" y="67310"/>
                  </a:lnTo>
                  <a:lnTo>
                    <a:pt x="60896" y="120650"/>
                  </a:lnTo>
                  <a:lnTo>
                    <a:pt x="86410" y="120650"/>
                  </a:lnTo>
                  <a:lnTo>
                    <a:pt x="86410" y="67310"/>
                  </a:lnTo>
                  <a:lnTo>
                    <a:pt x="86410" y="46990"/>
                  </a:lnTo>
                  <a:lnTo>
                    <a:pt x="86410" y="0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2112511" y="307592"/>
            <a:ext cx="1217930" cy="124460"/>
            <a:chOff x="2112511" y="307592"/>
            <a:chExt cx="1217930" cy="124460"/>
          </a:xfrm>
        </p:grpSpPr>
        <p:sp>
          <p:nvSpPr>
            <p:cNvPr id="18" name="object 18"/>
            <p:cNvSpPr/>
            <p:nvPr/>
          </p:nvSpPr>
          <p:spPr>
            <a:xfrm>
              <a:off x="2112511" y="308765"/>
              <a:ext cx="99515" cy="12078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247023" y="308869"/>
              <a:ext cx="86995" cy="120650"/>
            </a:xfrm>
            <a:custGeom>
              <a:avLst/>
              <a:gdLst/>
              <a:ahLst/>
              <a:cxnLst/>
              <a:rect l="l" t="t" r="r" b="b"/>
              <a:pathLst>
                <a:path w="86994" h="120650">
                  <a:moveTo>
                    <a:pt x="86423" y="0"/>
                  </a:moveTo>
                  <a:lnTo>
                    <a:pt x="60896" y="0"/>
                  </a:lnTo>
                  <a:lnTo>
                    <a:pt x="60896" y="46990"/>
                  </a:lnTo>
                  <a:lnTo>
                    <a:pt x="24968" y="46990"/>
                  </a:lnTo>
                  <a:lnTo>
                    <a:pt x="24968" y="0"/>
                  </a:lnTo>
                  <a:lnTo>
                    <a:pt x="0" y="0"/>
                  </a:lnTo>
                  <a:lnTo>
                    <a:pt x="0" y="46990"/>
                  </a:lnTo>
                  <a:lnTo>
                    <a:pt x="0" y="67310"/>
                  </a:lnTo>
                  <a:lnTo>
                    <a:pt x="0" y="120650"/>
                  </a:lnTo>
                  <a:lnTo>
                    <a:pt x="24968" y="120650"/>
                  </a:lnTo>
                  <a:lnTo>
                    <a:pt x="24968" y="67310"/>
                  </a:lnTo>
                  <a:lnTo>
                    <a:pt x="60896" y="67310"/>
                  </a:lnTo>
                  <a:lnTo>
                    <a:pt x="60896" y="120650"/>
                  </a:lnTo>
                  <a:lnTo>
                    <a:pt x="86423" y="120650"/>
                  </a:lnTo>
                  <a:lnTo>
                    <a:pt x="86423" y="67310"/>
                  </a:lnTo>
                  <a:lnTo>
                    <a:pt x="86423" y="46990"/>
                  </a:lnTo>
                  <a:lnTo>
                    <a:pt x="86423" y="0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374712" y="309079"/>
              <a:ext cx="128969" cy="1204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39566" y="307592"/>
              <a:ext cx="107776" cy="12391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686829" y="309079"/>
              <a:ext cx="96635" cy="1204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812165" y="309100"/>
              <a:ext cx="85515" cy="12043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919565" y="308817"/>
              <a:ext cx="107420" cy="12079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047060" y="308895"/>
              <a:ext cx="145415" cy="121285"/>
            </a:xfrm>
            <a:custGeom>
              <a:avLst/>
              <a:gdLst/>
              <a:ahLst/>
              <a:cxnLst/>
              <a:rect l="l" t="t" r="r" b="b"/>
              <a:pathLst>
                <a:path w="145414" h="121284">
                  <a:moveTo>
                    <a:pt x="87947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30543" y="20320"/>
                  </a:lnTo>
                  <a:lnTo>
                    <a:pt x="30543" y="120650"/>
                  </a:lnTo>
                  <a:lnTo>
                    <a:pt x="56045" y="120650"/>
                  </a:lnTo>
                  <a:lnTo>
                    <a:pt x="56045" y="20320"/>
                  </a:lnTo>
                  <a:lnTo>
                    <a:pt x="87947" y="20320"/>
                  </a:lnTo>
                  <a:lnTo>
                    <a:pt x="87947" y="0"/>
                  </a:lnTo>
                  <a:close/>
                </a:path>
                <a:path w="145414" h="121284">
                  <a:moveTo>
                    <a:pt x="144945" y="215"/>
                  </a:moveTo>
                  <a:lnTo>
                    <a:pt x="118706" y="215"/>
                  </a:lnTo>
                  <a:lnTo>
                    <a:pt x="118706" y="120662"/>
                  </a:lnTo>
                  <a:lnTo>
                    <a:pt x="144945" y="120662"/>
                  </a:lnTo>
                  <a:lnTo>
                    <a:pt x="144945" y="215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222875" y="308817"/>
              <a:ext cx="107410" cy="12079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396042" y="4038726"/>
            <a:ext cx="5614035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50" b="1" spc="-790" dirty="0">
                <a:solidFill>
                  <a:srgbClr val="1C3661"/>
                </a:solidFill>
                <a:latin typeface="Verdana"/>
                <a:cs typeface="Verdana"/>
              </a:rPr>
              <a:t>1ο </a:t>
            </a:r>
            <a:r>
              <a:rPr sz="3950" b="1" spc="-355" dirty="0">
                <a:solidFill>
                  <a:srgbClr val="1C3661"/>
                </a:solidFill>
                <a:latin typeface="Verdana"/>
                <a:cs typeface="Verdana"/>
              </a:rPr>
              <a:t>Επίπεδο </a:t>
            </a:r>
            <a:r>
              <a:rPr sz="3950" b="1" spc="-490" dirty="0">
                <a:solidFill>
                  <a:srgbClr val="1C3661"/>
                </a:solidFill>
                <a:latin typeface="Verdana"/>
                <a:cs typeface="Verdana"/>
              </a:rPr>
              <a:t>(front</a:t>
            </a:r>
            <a:r>
              <a:rPr sz="3950" b="1" spc="-365" dirty="0">
                <a:solidFill>
                  <a:srgbClr val="1C3661"/>
                </a:solidFill>
                <a:latin typeface="Verdana"/>
                <a:cs typeface="Verdana"/>
              </a:rPr>
              <a:t> </a:t>
            </a:r>
            <a:r>
              <a:rPr sz="3950" b="1" spc="-400" dirty="0">
                <a:solidFill>
                  <a:srgbClr val="1C3661"/>
                </a:solidFill>
                <a:latin typeface="Verdana"/>
                <a:cs typeface="Verdana"/>
              </a:rPr>
              <a:t>office)</a:t>
            </a:r>
            <a:endParaRPr sz="395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362974" y="5065814"/>
            <a:ext cx="3609975" cy="4704237"/>
          </a:xfrm>
          <a:prstGeom prst="rect">
            <a:avLst/>
          </a:prstGeom>
          <a:solidFill>
            <a:srgbClr val="009FE3"/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6200" dirty="0">
              <a:latin typeface="Times New Roman"/>
              <a:cs typeface="Times New Roman"/>
            </a:endParaRPr>
          </a:p>
          <a:p>
            <a:pPr marL="283210">
              <a:lnSpc>
                <a:spcPts val="6865"/>
              </a:lnSpc>
            </a:pPr>
            <a:r>
              <a:rPr sz="5900" b="1" spc="25" dirty="0">
                <a:solidFill>
                  <a:srgbClr val="FFFFFF"/>
                </a:solidFill>
                <a:latin typeface="Arial"/>
                <a:cs typeface="Arial"/>
              </a:rPr>
              <a:t>384.440</a:t>
            </a:r>
            <a:endParaRPr sz="5900" dirty="0">
              <a:latin typeface="Arial"/>
              <a:cs typeface="Arial"/>
            </a:endParaRPr>
          </a:p>
          <a:p>
            <a:pPr marL="283210">
              <a:lnSpc>
                <a:spcPts val="4340"/>
              </a:lnSpc>
            </a:pPr>
            <a:r>
              <a:rPr sz="3800" b="1" spc="-425" dirty="0">
                <a:solidFill>
                  <a:srgbClr val="FFFFFF"/>
                </a:solidFill>
                <a:latin typeface="Verdana"/>
                <a:cs typeface="Verdana"/>
              </a:rPr>
              <a:t>απα</a:t>
            </a:r>
            <a:r>
              <a:rPr sz="3800" b="1" spc="-425" dirty="0" err="1">
                <a:solidFill>
                  <a:srgbClr val="FFFFFF"/>
                </a:solidFill>
                <a:latin typeface="Verdana"/>
                <a:cs typeface="Verdana"/>
              </a:rPr>
              <a:t>ντηµένε</a:t>
            </a:r>
            <a:r>
              <a:rPr lang="el-GR" sz="3800" b="1" spc="-425" dirty="0">
                <a:solidFill>
                  <a:srgbClr val="FFFFFF"/>
                </a:solidFill>
                <a:latin typeface="Verdana"/>
                <a:cs typeface="Verdana"/>
              </a:rPr>
              <a:t>ς</a:t>
            </a:r>
            <a:endParaRPr sz="3800" dirty="0">
              <a:latin typeface="Verdana"/>
              <a:cs typeface="Verdana"/>
            </a:endParaRPr>
          </a:p>
          <a:p>
            <a:pPr marL="283210">
              <a:lnSpc>
                <a:spcPts val="4555"/>
              </a:lnSpc>
            </a:pPr>
            <a:r>
              <a:rPr lang="el-GR" sz="3800" b="1" spc="-390" dirty="0">
                <a:solidFill>
                  <a:srgbClr val="FFFFFF"/>
                </a:solidFill>
                <a:latin typeface="Verdana"/>
                <a:cs typeface="Verdana"/>
              </a:rPr>
              <a:t>Κ</a:t>
            </a:r>
            <a:r>
              <a:rPr sz="3800" b="1" spc="-390" dirty="0" err="1">
                <a:solidFill>
                  <a:srgbClr val="FFFFFF"/>
                </a:solidFill>
                <a:latin typeface="Verdana"/>
                <a:cs typeface="Verdana"/>
              </a:rPr>
              <a:t>λήσει</a:t>
            </a:r>
            <a:r>
              <a:rPr lang="el-GR" sz="3800" b="1" spc="-390" dirty="0">
                <a:solidFill>
                  <a:srgbClr val="FFFFFF"/>
                </a:solidFill>
                <a:latin typeface="Verdana"/>
                <a:cs typeface="Verdana"/>
              </a:rPr>
              <a:t>ς</a:t>
            </a:r>
          </a:p>
          <a:p>
            <a:pPr marL="283210">
              <a:lnSpc>
                <a:spcPts val="4555"/>
              </a:lnSpc>
            </a:pPr>
            <a:endParaRPr lang="el-GR" sz="3800" b="1" spc="-390" dirty="0">
              <a:solidFill>
                <a:srgbClr val="FFFFFF"/>
              </a:solidFill>
              <a:latin typeface="Verdana"/>
              <a:cs typeface="Verdana"/>
            </a:endParaRPr>
          </a:p>
          <a:p>
            <a:pPr marL="283210">
              <a:lnSpc>
                <a:spcPts val="4555"/>
              </a:lnSpc>
            </a:pPr>
            <a:endParaRPr lang="el-GR" sz="3800" b="1" spc="-390" dirty="0">
              <a:solidFill>
                <a:srgbClr val="FFFFFF"/>
              </a:solidFill>
              <a:latin typeface="Verdana"/>
              <a:cs typeface="Verdana"/>
            </a:endParaRPr>
          </a:p>
          <a:p>
            <a:pPr marL="283210">
              <a:lnSpc>
                <a:spcPts val="4555"/>
              </a:lnSpc>
            </a:pPr>
            <a:endParaRPr sz="3800" dirty="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341910" y="5065814"/>
            <a:ext cx="3829916" cy="4770280"/>
          </a:xfrm>
          <a:prstGeom prst="rect">
            <a:avLst/>
          </a:prstGeom>
          <a:solidFill>
            <a:srgbClr val="F39454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6100" dirty="0">
              <a:latin typeface="Times New Roman"/>
              <a:cs typeface="Times New Roman"/>
            </a:endParaRPr>
          </a:p>
          <a:p>
            <a:pPr marL="178435">
              <a:lnSpc>
                <a:spcPts val="6865"/>
              </a:lnSpc>
            </a:pPr>
            <a:r>
              <a:rPr sz="5900" b="1" spc="114" dirty="0">
                <a:solidFill>
                  <a:srgbClr val="FFFFFF"/>
                </a:solidFill>
                <a:latin typeface="Arial"/>
                <a:cs typeface="Arial"/>
              </a:rPr>
              <a:t>84,4%</a:t>
            </a:r>
            <a:endParaRPr sz="5900" dirty="0">
              <a:latin typeface="Arial"/>
              <a:cs typeface="Arial"/>
            </a:endParaRPr>
          </a:p>
          <a:p>
            <a:pPr marL="178435">
              <a:lnSpc>
                <a:spcPts val="4340"/>
              </a:lnSpc>
            </a:pPr>
            <a:r>
              <a:rPr sz="3800" b="1" spc="-430" dirty="0">
                <a:solidFill>
                  <a:srgbClr val="FFFFFF"/>
                </a:solidFill>
                <a:latin typeface="Verdana"/>
                <a:cs typeface="Verdana"/>
              </a:rPr>
              <a:t>των</a:t>
            </a:r>
            <a:r>
              <a:rPr sz="3800" b="1" spc="-3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800" b="1" spc="-409" dirty="0">
                <a:solidFill>
                  <a:srgbClr val="FFFFFF"/>
                </a:solidFill>
                <a:latin typeface="Verdana"/>
                <a:cs typeface="Verdana"/>
              </a:rPr>
              <a:t>αιτηµάτων</a:t>
            </a:r>
            <a:endParaRPr sz="3800" dirty="0">
              <a:latin typeface="Verdana"/>
              <a:cs typeface="Verdana"/>
            </a:endParaRPr>
          </a:p>
          <a:p>
            <a:pPr marL="178435" marR="854710">
              <a:lnSpc>
                <a:spcPts val="4550"/>
              </a:lnSpc>
              <a:spcBef>
                <a:spcPts val="155"/>
              </a:spcBef>
            </a:pPr>
            <a:r>
              <a:rPr sz="3800" b="1" spc="-320" dirty="0" err="1">
                <a:solidFill>
                  <a:srgbClr val="FFFFFF"/>
                </a:solidFill>
                <a:latin typeface="Verdana"/>
                <a:cs typeface="Verdana"/>
              </a:rPr>
              <a:t>ε</a:t>
            </a:r>
            <a:r>
              <a:rPr sz="3800" b="1" spc="-440" dirty="0">
                <a:solidFill>
                  <a:srgbClr val="FFFFFF"/>
                </a:solidFill>
                <a:latin typeface="Verdana"/>
                <a:cs typeface="Verdana"/>
              </a:rPr>
              <a:t>π</a:t>
            </a:r>
            <a:r>
              <a:rPr sz="3800" b="1" spc="-240" dirty="0" err="1">
                <a:solidFill>
                  <a:srgbClr val="FFFFFF"/>
                </a:solidFill>
                <a:latin typeface="Verdana"/>
                <a:cs typeface="Verdana"/>
              </a:rPr>
              <a:t>ι</a:t>
            </a:r>
            <a:r>
              <a:rPr sz="3800" b="1" spc="-484" dirty="0" err="1">
                <a:solidFill>
                  <a:srgbClr val="FFFFFF"/>
                </a:solidFill>
                <a:latin typeface="Verdana"/>
                <a:cs typeface="Verdana"/>
              </a:rPr>
              <a:t>λ</a:t>
            </a:r>
            <a:r>
              <a:rPr sz="3800" b="1" spc="-480" dirty="0" err="1">
                <a:solidFill>
                  <a:srgbClr val="FFFFFF"/>
                </a:solidFill>
                <a:latin typeface="Verdana"/>
                <a:cs typeface="Verdana"/>
              </a:rPr>
              <a:t>ύθη</a:t>
            </a:r>
            <a:r>
              <a:rPr sz="3800" b="1" spc="-475" dirty="0" err="1">
                <a:solidFill>
                  <a:srgbClr val="FFFFFF"/>
                </a:solidFill>
                <a:latin typeface="Verdana"/>
                <a:cs typeface="Verdana"/>
              </a:rPr>
              <a:t>κ</a:t>
            </a:r>
            <a:r>
              <a:rPr lang="el-GR" sz="3800" b="1" spc="-430" dirty="0">
                <a:solidFill>
                  <a:srgbClr val="FFFFFF"/>
                </a:solidFill>
                <a:latin typeface="Verdana"/>
                <a:cs typeface="Verdana"/>
              </a:rPr>
              <a:t>α</a:t>
            </a:r>
            <a:r>
              <a:rPr sz="3800" b="1" spc="-305" dirty="0">
                <a:solidFill>
                  <a:srgbClr val="FFFFFF"/>
                </a:solidFill>
                <a:latin typeface="Verdana"/>
                <a:cs typeface="Verdana"/>
              </a:rPr>
              <a:t>ν  </a:t>
            </a:r>
            <a:r>
              <a:rPr sz="3800" b="1" spc="-459" dirty="0" err="1">
                <a:solidFill>
                  <a:srgbClr val="FFFFFF"/>
                </a:solidFill>
                <a:latin typeface="Verdana"/>
                <a:cs typeface="Verdana"/>
              </a:rPr>
              <a:t>άµεσ</a:t>
            </a:r>
            <a:r>
              <a:rPr sz="3800" b="1" spc="-459" dirty="0">
                <a:solidFill>
                  <a:srgbClr val="FFFFFF"/>
                </a:solidFill>
                <a:latin typeface="Verdana"/>
                <a:cs typeface="Verdana"/>
              </a:rPr>
              <a:t>α</a:t>
            </a:r>
            <a:endParaRPr lang="el-GR" sz="3800" b="1" spc="-459" dirty="0">
              <a:solidFill>
                <a:srgbClr val="FFFFFF"/>
              </a:solidFill>
              <a:latin typeface="Verdana"/>
              <a:cs typeface="Verdana"/>
            </a:endParaRPr>
          </a:p>
          <a:p>
            <a:pPr marL="178435" marR="854710">
              <a:lnSpc>
                <a:spcPts val="4550"/>
              </a:lnSpc>
              <a:spcBef>
                <a:spcPts val="155"/>
              </a:spcBef>
            </a:pPr>
            <a:endParaRPr lang="el-GR" sz="3800" b="1" spc="-459" dirty="0">
              <a:solidFill>
                <a:srgbClr val="FFFFFF"/>
              </a:solidFill>
              <a:latin typeface="Verdana"/>
              <a:cs typeface="Verdana"/>
            </a:endParaRPr>
          </a:p>
          <a:p>
            <a:pPr marL="178435" marR="854710">
              <a:lnSpc>
                <a:spcPts val="4550"/>
              </a:lnSpc>
              <a:spcBef>
                <a:spcPts val="155"/>
              </a:spcBef>
            </a:pPr>
            <a:endParaRPr sz="3800" dirty="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573803" y="4049197"/>
            <a:ext cx="6245225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50" b="1" spc="-555" dirty="0">
                <a:solidFill>
                  <a:srgbClr val="1C3661"/>
                </a:solidFill>
                <a:latin typeface="Verdana"/>
                <a:cs typeface="Verdana"/>
              </a:rPr>
              <a:t>2ο </a:t>
            </a:r>
            <a:r>
              <a:rPr sz="3950" b="1" spc="-770" dirty="0">
                <a:solidFill>
                  <a:srgbClr val="1C3661"/>
                </a:solidFill>
                <a:latin typeface="Verdana"/>
                <a:cs typeface="Verdana"/>
              </a:rPr>
              <a:t>&amp; </a:t>
            </a:r>
            <a:r>
              <a:rPr sz="3950" b="1" spc="-530" dirty="0">
                <a:solidFill>
                  <a:srgbClr val="1C3661"/>
                </a:solidFill>
                <a:latin typeface="Verdana"/>
                <a:cs typeface="Verdana"/>
              </a:rPr>
              <a:t>3ο </a:t>
            </a:r>
            <a:r>
              <a:rPr sz="3950" b="1" spc="-355" dirty="0">
                <a:solidFill>
                  <a:srgbClr val="1C3661"/>
                </a:solidFill>
                <a:latin typeface="Verdana"/>
                <a:cs typeface="Verdana"/>
              </a:rPr>
              <a:t>Επίπεδο </a:t>
            </a:r>
            <a:r>
              <a:rPr sz="3100" b="1" spc="-335" dirty="0">
                <a:solidFill>
                  <a:srgbClr val="1C3661"/>
                </a:solidFill>
                <a:latin typeface="Verdana"/>
                <a:cs typeface="Verdana"/>
              </a:rPr>
              <a:t>(back</a:t>
            </a:r>
            <a:r>
              <a:rPr sz="3100" b="1" spc="110" dirty="0">
                <a:solidFill>
                  <a:srgbClr val="1C3661"/>
                </a:solidFill>
                <a:latin typeface="Verdana"/>
                <a:cs typeface="Verdana"/>
              </a:rPr>
              <a:t> </a:t>
            </a:r>
            <a:r>
              <a:rPr sz="3100" b="1" spc="-300" dirty="0">
                <a:solidFill>
                  <a:srgbClr val="1C3661"/>
                </a:solidFill>
                <a:latin typeface="Verdana"/>
                <a:cs typeface="Verdana"/>
              </a:rPr>
              <a:t>office)</a:t>
            </a:r>
            <a:endParaRPr sz="31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540788" y="5065814"/>
            <a:ext cx="3609975" cy="4704237"/>
          </a:xfrm>
          <a:prstGeom prst="rect">
            <a:avLst/>
          </a:prstGeom>
          <a:solidFill>
            <a:srgbClr val="199CD8"/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6200" dirty="0">
              <a:latin typeface="Times New Roman"/>
              <a:cs typeface="Times New Roman"/>
            </a:endParaRPr>
          </a:p>
          <a:p>
            <a:pPr marL="283210">
              <a:lnSpc>
                <a:spcPts val="6865"/>
              </a:lnSpc>
            </a:pPr>
            <a:r>
              <a:rPr sz="5900" b="1" spc="-90" dirty="0">
                <a:solidFill>
                  <a:srgbClr val="FFFFFF"/>
                </a:solidFill>
                <a:latin typeface="Arial"/>
                <a:cs typeface="Arial"/>
              </a:rPr>
              <a:t>12,8%</a:t>
            </a:r>
            <a:endParaRPr sz="5900" dirty="0">
              <a:latin typeface="Arial"/>
              <a:cs typeface="Arial"/>
            </a:endParaRPr>
          </a:p>
          <a:p>
            <a:pPr marL="283210">
              <a:lnSpc>
                <a:spcPts val="4340"/>
              </a:lnSpc>
            </a:pPr>
            <a:r>
              <a:rPr sz="3800" b="1" spc="-440" dirty="0">
                <a:solidFill>
                  <a:srgbClr val="FFFFFF"/>
                </a:solidFill>
                <a:latin typeface="Verdana"/>
                <a:cs typeface="Verdana"/>
              </a:rPr>
              <a:t>επιλυµένα</a:t>
            </a:r>
            <a:endParaRPr sz="3800" dirty="0">
              <a:latin typeface="Verdana"/>
              <a:cs typeface="Verdana"/>
            </a:endParaRPr>
          </a:p>
          <a:p>
            <a:pPr marL="283210">
              <a:lnSpc>
                <a:spcPts val="4555"/>
              </a:lnSpc>
            </a:pPr>
            <a:r>
              <a:rPr lang="el-GR" sz="3800" b="1" spc="-390" dirty="0">
                <a:solidFill>
                  <a:srgbClr val="FFFFFF"/>
                </a:solidFill>
                <a:latin typeface="Verdana"/>
                <a:cs typeface="Verdana"/>
              </a:rPr>
              <a:t>Α</a:t>
            </a:r>
            <a:r>
              <a:rPr sz="3800" b="1" spc="-390" dirty="0" err="1">
                <a:solidFill>
                  <a:srgbClr val="FFFFFF"/>
                </a:solidFill>
                <a:latin typeface="Verdana"/>
                <a:cs typeface="Verdana"/>
              </a:rPr>
              <a:t>ιτή</a:t>
            </a:r>
            <a:r>
              <a:rPr sz="3800" b="1" spc="-390" dirty="0">
                <a:solidFill>
                  <a:srgbClr val="FFFFFF"/>
                </a:solidFill>
                <a:latin typeface="Verdana"/>
                <a:cs typeface="Verdana"/>
              </a:rPr>
              <a:t>µατα</a:t>
            </a:r>
            <a:endParaRPr lang="el-GR" sz="3800" b="1" spc="-390" dirty="0">
              <a:solidFill>
                <a:srgbClr val="FFFFFF"/>
              </a:solidFill>
              <a:latin typeface="Verdana"/>
              <a:cs typeface="Verdana"/>
            </a:endParaRPr>
          </a:p>
          <a:p>
            <a:pPr marL="283210">
              <a:lnSpc>
                <a:spcPts val="4555"/>
              </a:lnSpc>
            </a:pPr>
            <a:endParaRPr lang="el-GR" sz="3800" b="1" spc="-390" dirty="0">
              <a:solidFill>
                <a:srgbClr val="FFFFFF"/>
              </a:solidFill>
              <a:latin typeface="Verdana"/>
              <a:cs typeface="Verdana"/>
            </a:endParaRPr>
          </a:p>
          <a:p>
            <a:pPr marL="283210">
              <a:lnSpc>
                <a:spcPts val="4555"/>
              </a:lnSpc>
            </a:pPr>
            <a:endParaRPr lang="el-GR" sz="3800" b="1" spc="-390" dirty="0">
              <a:solidFill>
                <a:srgbClr val="FFFFFF"/>
              </a:solidFill>
              <a:latin typeface="Verdana"/>
              <a:cs typeface="Verdana"/>
            </a:endParaRPr>
          </a:p>
          <a:p>
            <a:pPr marL="283210">
              <a:lnSpc>
                <a:spcPts val="4555"/>
              </a:lnSpc>
            </a:pPr>
            <a:endParaRPr sz="3800" dirty="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3519725" y="5065814"/>
            <a:ext cx="3609975" cy="4693336"/>
          </a:xfrm>
          <a:prstGeom prst="rect">
            <a:avLst/>
          </a:prstGeom>
          <a:solidFill>
            <a:srgbClr val="F39454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6100" dirty="0">
              <a:latin typeface="Times New Roman"/>
              <a:cs typeface="Times New Roman"/>
            </a:endParaRPr>
          </a:p>
          <a:p>
            <a:pPr marL="178435">
              <a:lnSpc>
                <a:spcPts val="6865"/>
              </a:lnSpc>
            </a:pPr>
            <a:r>
              <a:rPr sz="5900" b="1" spc="70" dirty="0">
                <a:solidFill>
                  <a:srgbClr val="FFFFFF"/>
                </a:solidFill>
                <a:latin typeface="Arial"/>
                <a:cs typeface="Arial"/>
              </a:rPr>
              <a:t>2,8%</a:t>
            </a:r>
            <a:endParaRPr sz="5900" dirty="0">
              <a:latin typeface="Arial"/>
              <a:cs typeface="Arial"/>
            </a:endParaRPr>
          </a:p>
          <a:p>
            <a:pPr marL="178435">
              <a:lnSpc>
                <a:spcPts val="4340"/>
              </a:lnSpc>
            </a:pPr>
            <a:r>
              <a:rPr sz="3800" b="1" spc="-390" dirty="0">
                <a:solidFill>
                  <a:srgbClr val="FFFFFF"/>
                </a:solidFill>
                <a:latin typeface="Verdana"/>
                <a:cs typeface="Verdana"/>
              </a:rPr>
              <a:t>αιτήµατα</a:t>
            </a:r>
            <a:endParaRPr sz="3800" dirty="0">
              <a:latin typeface="Verdana"/>
              <a:cs typeface="Verdana"/>
            </a:endParaRPr>
          </a:p>
          <a:p>
            <a:pPr marL="178435">
              <a:lnSpc>
                <a:spcPts val="4555"/>
              </a:lnSpc>
            </a:pPr>
            <a:r>
              <a:rPr sz="3800" b="1" spc="-395" dirty="0">
                <a:solidFill>
                  <a:srgbClr val="FFFFFF"/>
                </a:solidFill>
                <a:latin typeface="Verdana"/>
                <a:cs typeface="Verdana"/>
              </a:rPr>
              <a:t>π</a:t>
            </a:r>
            <a:r>
              <a:rPr sz="3800" b="1" spc="-395" dirty="0" err="1">
                <a:solidFill>
                  <a:srgbClr val="FFFFFF"/>
                </a:solidFill>
                <a:latin typeface="Verdana"/>
                <a:cs typeface="Verdana"/>
              </a:rPr>
              <a:t>ρο</a:t>
            </a:r>
            <a:r>
              <a:rPr lang="el-GR" sz="3800" b="1" spc="-395" dirty="0">
                <a:solidFill>
                  <a:srgbClr val="FFFFFF"/>
                </a:solidFill>
                <a:latin typeface="Verdana"/>
                <a:cs typeface="Verdana"/>
              </a:rPr>
              <a:t>ς</a:t>
            </a:r>
            <a:r>
              <a:rPr sz="3800" b="1" spc="-3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800" b="1" spc="-425" dirty="0">
                <a:solidFill>
                  <a:srgbClr val="FFFFFF"/>
                </a:solidFill>
                <a:latin typeface="Verdana"/>
                <a:cs typeface="Verdana"/>
              </a:rPr>
              <a:t>επ</a:t>
            </a:r>
            <a:r>
              <a:rPr sz="3800" b="1" spc="-425" dirty="0" err="1">
                <a:solidFill>
                  <a:srgbClr val="FFFFFF"/>
                </a:solidFill>
                <a:latin typeface="Verdana"/>
                <a:cs typeface="Verdana"/>
              </a:rPr>
              <a:t>ίλυση</a:t>
            </a:r>
            <a:endParaRPr lang="el-GR" sz="3800" b="1" spc="-425" dirty="0">
              <a:solidFill>
                <a:srgbClr val="FFFFFF"/>
              </a:solidFill>
              <a:latin typeface="Verdana"/>
              <a:cs typeface="Verdana"/>
            </a:endParaRPr>
          </a:p>
          <a:p>
            <a:pPr marL="178435">
              <a:lnSpc>
                <a:spcPts val="4555"/>
              </a:lnSpc>
            </a:pPr>
            <a:endParaRPr lang="el-GR" sz="3800" b="1" spc="-425" dirty="0">
              <a:solidFill>
                <a:srgbClr val="FFFFFF"/>
              </a:solidFill>
              <a:latin typeface="Verdana"/>
              <a:cs typeface="Verdana"/>
            </a:endParaRPr>
          </a:p>
          <a:p>
            <a:pPr marL="178435">
              <a:lnSpc>
                <a:spcPts val="4555"/>
              </a:lnSpc>
            </a:pPr>
            <a:endParaRPr lang="el-GR" sz="3800" b="1" spc="-425" dirty="0">
              <a:solidFill>
                <a:srgbClr val="FFFFFF"/>
              </a:solidFill>
              <a:latin typeface="Verdana"/>
              <a:cs typeface="Verdana"/>
            </a:endParaRPr>
          </a:p>
          <a:p>
            <a:pPr marL="178435">
              <a:lnSpc>
                <a:spcPts val="4555"/>
              </a:lnSpc>
            </a:pPr>
            <a:endParaRPr sz="3800" dirty="0">
              <a:latin typeface="Verdana"/>
              <a:cs typeface="Verdan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4830931" y="141936"/>
            <a:ext cx="4942840" cy="12680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050" b="1" spc="45" dirty="0">
                <a:solidFill>
                  <a:srgbClr val="006DAC"/>
                </a:solidFill>
                <a:latin typeface="Arial"/>
                <a:cs typeface="Arial"/>
              </a:rPr>
              <a:t>Μια</a:t>
            </a:r>
            <a:r>
              <a:rPr sz="4050" b="1" spc="-200" dirty="0">
                <a:solidFill>
                  <a:srgbClr val="006DAC"/>
                </a:solidFill>
                <a:latin typeface="Arial"/>
                <a:cs typeface="Arial"/>
              </a:rPr>
              <a:t> </a:t>
            </a:r>
            <a:r>
              <a:rPr sz="4050" b="1" spc="-95" dirty="0">
                <a:solidFill>
                  <a:srgbClr val="006DAC"/>
                </a:solidFill>
                <a:latin typeface="Arial"/>
                <a:cs typeface="Arial"/>
              </a:rPr>
              <a:t>γραµµή,</a:t>
            </a:r>
            <a:endParaRPr sz="40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4050" b="1" spc="-10" dirty="0">
                <a:solidFill>
                  <a:srgbClr val="006DAC"/>
                </a:solidFill>
                <a:latin typeface="Arial"/>
                <a:cs typeface="Arial"/>
              </a:rPr>
              <a:t>για </a:t>
            </a:r>
            <a:r>
              <a:rPr sz="4050" b="1" spc="-110" dirty="0" err="1">
                <a:solidFill>
                  <a:srgbClr val="006DAC"/>
                </a:solidFill>
                <a:latin typeface="Arial"/>
                <a:cs typeface="Arial"/>
              </a:rPr>
              <a:t>ν</a:t>
            </a:r>
            <a:r>
              <a:rPr sz="4050" b="1" spc="-110" dirty="0">
                <a:solidFill>
                  <a:srgbClr val="006DAC"/>
                </a:solidFill>
                <a:latin typeface="Arial"/>
                <a:cs typeface="Arial"/>
              </a:rPr>
              <a:t>α </a:t>
            </a:r>
            <a:r>
              <a:rPr sz="4050" b="1" spc="-25" dirty="0">
                <a:solidFill>
                  <a:srgbClr val="006DAC"/>
                </a:solidFill>
                <a:latin typeface="Arial"/>
                <a:cs typeface="Arial"/>
              </a:rPr>
              <a:t>β</a:t>
            </a:r>
            <a:r>
              <a:rPr sz="4050" b="1" spc="-25" dirty="0" err="1">
                <a:solidFill>
                  <a:srgbClr val="006DAC"/>
                </a:solidFill>
                <a:latin typeface="Arial"/>
                <a:cs typeface="Arial"/>
              </a:rPr>
              <a:t>ρίσκει</a:t>
            </a:r>
            <a:r>
              <a:rPr lang="el-GR" sz="4050" b="1" spc="-25" dirty="0">
                <a:solidFill>
                  <a:srgbClr val="006DAC"/>
                </a:solidFill>
                <a:latin typeface="Arial"/>
                <a:cs typeface="Arial"/>
              </a:rPr>
              <a:t>ς</a:t>
            </a:r>
            <a:r>
              <a:rPr sz="4050" b="1" spc="-505" dirty="0">
                <a:solidFill>
                  <a:srgbClr val="006DAC"/>
                </a:solidFill>
                <a:latin typeface="Arial"/>
                <a:cs typeface="Arial"/>
              </a:rPr>
              <a:t> </a:t>
            </a:r>
            <a:r>
              <a:rPr sz="4050" b="1" spc="-65" dirty="0">
                <a:solidFill>
                  <a:srgbClr val="006DAC"/>
                </a:solidFill>
                <a:latin typeface="Arial"/>
                <a:cs typeface="Arial"/>
              </a:rPr>
              <a:t>άκρη</a:t>
            </a:r>
            <a:endParaRPr sz="4050" dirty="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1057244" y="137388"/>
            <a:ext cx="3450590" cy="2032635"/>
            <a:chOff x="11057244" y="137388"/>
            <a:chExt cx="3450590" cy="2032635"/>
          </a:xfrm>
        </p:grpSpPr>
        <p:sp>
          <p:nvSpPr>
            <p:cNvPr id="35" name="object 35"/>
            <p:cNvSpPr/>
            <p:nvPr/>
          </p:nvSpPr>
          <p:spPr>
            <a:xfrm>
              <a:off x="12652389" y="137419"/>
              <a:ext cx="880744" cy="1517650"/>
            </a:xfrm>
            <a:custGeom>
              <a:avLst/>
              <a:gdLst/>
              <a:ahLst/>
              <a:cxnLst/>
              <a:rect l="l" t="t" r="r" b="b"/>
              <a:pathLst>
                <a:path w="880744" h="1517650">
                  <a:moveTo>
                    <a:pt x="644210" y="0"/>
                  </a:moveTo>
                  <a:lnTo>
                    <a:pt x="138634" y="0"/>
                  </a:lnTo>
                  <a:lnTo>
                    <a:pt x="111103" y="2876"/>
                  </a:lnTo>
                  <a:lnTo>
                    <a:pt x="62173" y="25881"/>
                  </a:lnTo>
                  <a:lnTo>
                    <a:pt x="22926" y="70420"/>
                  </a:lnTo>
                  <a:lnTo>
                    <a:pt x="2545" y="127645"/>
                  </a:lnTo>
                  <a:lnTo>
                    <a:pt x="0" y="160455"/>
                  </a:lnTo>
                  <a:lnTo>
                    <a:pt x="0" y="613478"/>
                  </a:lnTo>
                  <a:lnTo>
                    <a:pt x="10703" y="674540"/>
                  </a:lnTo>
                  <a:lnTo>
                    <a:pt x="42815" y="725559"/>
                  </a:lnTo>
                  <a:lnTo>
                    <a:pt x="88168" y="760068"/>
                  </a:lnTo>
                  <a:lnTo>
                    <a:pt x="138634" y="771568"/>
                  </a:lnTo>
                  <a:lnTo>
                    <a:pt x="424039" y="771568"/>
                  </a:lnTo>
                  <a:lnTo>
                    <a:pt x="461176" y="775329"/>
                  </a:lnTo>
                  <a:lnTo>
                    <a:pt x="525907" y="805418"/>
                  </a:lnTo>
                  <a:lnTo>
                    <a:pt x="553491" y="831744"/>
                  </a:lnTo>
                  <a:lnTo>
                    <a:pt x="576235" y="863522"/>
                  </a:lnTo>
                  <a:lnTo>
                    <a:pt x="592481" y="898699"/>
                  </a:lnTo>
                  <a:lnTo>
                    <a:pt x="602229" y="937265"/>
                  </a:lnTo>
                  <a:lnTo>
                    <a:pt x="605478" y="979216"/>
                  </a:lnTo>
                  <a:lnTo>
                    <a:pt x="602229" y="1026330"/>
                  </a:lnTo>
                  <a:lnTo>
                    <a:pt x="592481" y="1068581"/>
                  </a:lnTo>
                  <a:lnTo>
                    <a:pt x="576235" y="1105964"/>
                  </a:lnTo>
                  <a:lnTo>
                    <a:pt x="553491" y="1138478"/>
                  </a:lnTo>
                  <a:lnTo>
                    <a:pt x="525907" y="1164804"/>
                  </a:lnTo>
                  <a:lnTo>
                    <a:pt x="461176" y="1194893"/>
                  </a:lnTo>
                  <a:lnTo>
                    <a:pt x="424039" y="1198654"/>
                  </a:lnTo>
                  <a:lnTo>
                    <a:pt x="403713" y="1197694"/>
                  </a:lnTo>
                  <a:lnTo>
                    <a:pt x="355748" y="1183314"/>
                  </a:lnTo>
                  <a:lnTo>
                    <a:pt x="321529" y="1155648"/>
                  </a:lnTo>
                  <a:lnTo>
                    <a:pt x="294332" y="1120209"/>
                  </a:lnTo>
                  <a:lnTo>
                    <a:pt x="278274" y="1094835"/>
                  </a:lnTo>
                  <a:lnTo>
                    <a:pt x="270058" y="1082155"/>
                  </a:lnTo>
                  <a:lnTo>
                    <a:pt x="260692" y="1070060"/>
                  </a:lnTo>
                  <a:lnTo>
                    <a:pt x="250178" y="1058552"/>
                  </a:lnTo>
                  <a:lnTo>
                    <a:pt x="238516" y="1047633"/>
                  </a:lnTo>
                  <a:lnTo>
                    <a:pt x="217355" y="1026995"/>
                  </a:lnTo>
                  <a:lnTo>
                    <a:pt x="170475" y="1003401"/>
                  </a:lnTo>
                  <a:lnTo>
                    <a:pt x="125947" y="1001778"/>
                  </a:lnTo>
                  <a:lnTo>
                    <a:pt x="76447" y="1021696"/>
                  </a:lnTo>
                  <a:lnTo>
                    <a:pt x="39555" y="1060182"/>
                  </a:lnTo>
                  <a:lnTo>
                    <a:pt x="17314" y="1110769"/>
                  </a:lnTo>
                  <a:lnTo>
                    <a:pt x="10188" y="1149095"/>
                  </a:lnTo>
                  <a:lnTo>
                    <a:pt x="9162" y="1169001"/>
                  </a:lnTo>
                  <a:lnTo>
                    <a:pt x="10182" y="1188615"/>
                  </a:lnTo>
                  <a:lnTo>
                    <a:pt x="18344" y="1226957"/>
                  </a:lnTo>
                  <a:lnTo>
                    <a:pt x="43574" y="1289780"/>
                  </a:lnTo>
                  <a:lnTo>
                    <a:pt x="82562" y="1346116"/>
                  </a:lnTo>
                  <a:lnTo>
                    <a:pt x="131234" y="1395371"/>
                  </a:lnTo>
                  <a:lnTo>
                    <a:pt x="185512" y="1436961"/>
                  </a:lnTo>
                  <a:lnTo>
                    <a:pt x="242848" y="1470575"/>
                  </a:lnTo>
                  <a:lnTo>
                    <a:pt x="300702" y="1495943"/>
                  </a:lnTo>
                  <a:lnTo>
                    <a:pt x="360576" y="1511875"/>
                  </a:lnTo>
                  <a:lnTo>
                    <a:pt x="424039" y="1517189"/>
                  </a:lnTo>
                  <a:lnTo>
                    <a:pt x="470281" y="1514605"/>
                  </a:lnTo>
                  <a:lnTo>
                    <a:pt x="515255" y="1506857"/>
                  </a:lnTo>
                  <a:lnTo>
                    <a:pt x="558963" y="1493953"/>
                  </a:lnTo>
                  <a:lnTo>
                    <a:pt x="601405" y="1475902"/>
                  </a:lnTo>
                  <a:lnTo>
                    <a:pt x="641854" y="1453331"/>
                  </a:lnTo>
                  <a:lnTo>
                    <a:pt x="679628" y="1426927"/>
                  </a:lnTo>
                  <a:lnTo>
                    <a:pt x="714732" y="1396695"/>
                  </a:lnTo>
                  <a:lnTo>
                    <a:pt x="747170" y="1362639"/>
                  </a:lnTo>
                  <a:lnTo>
                    <a:pt x="776598" y="1325168"/>
                  </a:lnTo>
                  <a:lnTo>
                    <a:pt x="802717" y="1284763"/>
                  </a:lnTo>
                  <a:lnTo>
                    <a:pt x="825528" y="1241415"/>
                  </a:lnTo>
                  <a:lnTo>
                    <a:pt x="845031" y="1195115"/>
                  </a:lnTo>
                  <a:lnTo>
                    <a:pt x="860627" y="1145786"/>
                  </a:lnTo>
                  <a:lnTo>
                    <a:pt x="871773" y="1093358"/>
                  </a:lnTo>
                  <a:lnTo>
                    <a:pt x="878464" y="1037833"/>
                  </a:lnTo>
                  <a:lnTo>
                    <a:pt x="880695" y="979216"/>
                  </a:lnTo>
                  <a:lnTo>
                    <a:pt x="878338" y="924724"/>
                  </a:lnTo>
                  <a:lnTo>
                    <a:pt x="871266" y="872150"/>
                  </a:lnTo>
                  <a:lnTo>
                    <a:pt x="859483" y="821489"/>
                  </a:lnTo>
                  <a:lnTo>
                    <a:pt x="842990" y="772740"/>
                  </a:lnTo>
                  <a:lnTo>
                    <a:pt x="822528" y="726515"/>
                  </a:lnTo>
                  <a:lnTo>
                    <a:pt x="798887" y="683382"/>
                  </a:lnTo>
                  <a:lnTo>
                    <a:pt x="772068" y="643343"/>
                  </a:lnTo>
                  <a:lnTo>
                    <a:pt x="742071" y="606400"/>
                  </a:lnTo>
                  <a:lnTo>
                    <a:pt x="709256" y="572933"/>
                  </a:lnTo>
                  <a:lnTo>
                    <a:pt x="674026" y="543301"/>
                  </a:lnTo>
                  <a:lnTo>
                    <a:pt x="636377" y="517500"/>
                  </a:lnTo>
                  <a:lnTo>
                    <a:pt x="596306" y="495524"/>
                  </a:lnTo>
                  <a:lnTo>
                    <a:pt x="554579" y="477825"/>
                  </a:lnTo>
                  <a:lnTo>
                    <a:pt x="511955" y="464843"/>
                  </a:lnTo>
                  <a:lnTo>
                    <a:pt x="468440" y="456578"/>
                  </a:lnTo>
                  <a:lnTo>
                    <a:pt x="424039" y="453033"/>
                  </a:lnTo>
                  <a:lnTo>
                    <a:pt x="269101" y="453033"/>
                  </a:lnTo>
                  <a:lnTo>
                    <a:pt x="269101" y="318534"/>
                  </a:lnTo>
                  <a:lnTo>
                    <a:pt x="644210" y="318534"/>
                  </a:lnTo>
                  <a:lnTo>
                    <a:pt x="672556" y="315660"/>
                  </a:lnTo>
                  <a:lnTo>
                    <a:pt x="721998" y="292662"/>
                  </a:lnTo>
                  <a:lnTo>
                    <a:pt x="760482" y="248276"/>
                  </a:lnTo>
                  <a:lnTo>
                    <a:pt x="780352" y="192242"/>
                  </a:lnTo>
                  <a:lnTo>
                    <a:pt x="782834" y="160455"/>
                  </a:lnTo>
                  <a:lnTo>
                    <a:pt x="780352" y="127645"/>
                  </a:lnTo>
                  <a:lnTo>
                    <a:pt x="760482" y="70420"/>
                  </a:lnTo>
                  <a:lnTo>
                    <a:pt x="721998" y="25881"/>
                  </a:lnTo>
                  <a:lnTo>
                    <a:pt x="672556" y="2876"/>
                  </a:lnTo>
                  <a:lnTo>
                    <a:pt x="644210" y="0"/>
                  </a:lnTo>
                  <a:close/>
                </a:path>
              </a:pathLst>
            </a:custGeom>
            <a:solidFill>
              <a:srgbClr val="009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2473442" y="902578"/>
              <a:ext cx="1209675" cy="1267460"/>
            </a:xfrm>
            <a:custGeom>
              <a:avLst/>
              <a:gdLst/>
              <a:ahLst/>
              <a:cxnLst/>
              <a:rect l="l" t="t" r="r" b="b"/>
              <a:pathLst>
                <a:path w="1209675" h="1267460">
                  <a:moveTo>
                    <a:pt x="627796" y="0"/>
                  </a:moveTo>
                  <a:lnTo>
                    <a:pt x="587854" y="336"/>
                  </a:lnTo>
                  <a:lnTo>
                    <a:pt x="548336" y="4544"/>
                  </a:lnTo>
                  <a:lnTo>
                    <a:pt x="509466" y="12454"/>
                  </a:lnTo>
                  <a:lnTo>
                    <a:pt x="471467" y="23897"/>
                  </a:lnTo>
                  <a:lnTo>
                    <a:pt x="434562" y="38706"/>
                  </a:lnTo>
                  <a:lnTo>
                    <a:pt x="398974" y="56710"/>
                  </a:lnTo>
                  <a:lnTo>
                    <a:pt x="364925" y="77743"/>
                  </a:lnTo>
                  <a:lnTo>
                    <a:pt x="332639" y="101634"/>
                  </a:lnTo>
                  <a:lnTo>
                    <a:pt x="302339" y="128215"/>
                  </a:lnTo>
                  <a:lnTo>
                    <a:pt x="274247" y="157319"/>
                  </a:lnTo>
                  <a:lnTo>
                    <a:pt x="248587" y="188775"/>
                  </a:lnTo>
                  <a:lnTo>
                    <a:pt x="225581" y="222415"/>
                  </a:lnTo>
                  <a:lnTo>
                    <a:pt x="205453" y="258072"/>
                  </a:lnTo>
                  <a:lnTo>
                    <a:pt x="188426" y="295575"/>
                  </a:lnTo>
                  <a:lnTo>
                    <a:pt x="174721" y="334757"/>
                  </a:lnTo>
                  <a:lnTo>
                    <a:pt x="164563" y="375449"/>
                  </a:lnTo>
                  <a:lnTo>
                    <a:pt x="158174" y="417482"/>
                  </a:lnTo>
                  <a:lnTo>
                    <a:pt x="155778" y="460687"/>
                  </a:lnTo>
                  <a:lnTo>
                    <a:pt x="157597" y="504896"/>
                  </a:lnTo>
                  <a:lnTo>
                    <a:pt x="148941" y="511843"/>
                  </a:lnTo>
                  <a:lnTo>
                    <a:pt x="141807" y="520485"/>
                  </a:lnTo>
                  <a:lnTo>
                    <a:pt x="136337" y="530614"/>
                  </a:lnTo>
                  <a:lnTo>
                    <a:pt x="132676" y="542026"/>
                  </a:lnTo>
                  <a:lnTo>
                    <a:pt x="90635" y="550427"/>
                  </a:lnTo>
                  <a:lnTo>
                    <a:pt x="54201" y="572111"/>
                  </a:lnTo>
                  <a:lnTo>
                    <a:pt x="25520" y="604701"/>
                  </a:lnTo>
                  <a:lnTo>
                    <a:pt x="6737" y="645823"/>
                  </a:lnTo>
                  <a:lnTo>
                    <a:pt x="0" y="693100"/>
                  </a:lnTo>
                  <a:lnTo>
                    <a:pt x="6737" y="740365"/>
                  </a:lnTo>
                  <a:lnTo>
                    <a:pt x="25520" y="781483"/>
                  </a:lnTo>
                  <a:lnTo>
                    <a:pt x="54201" y="814071"/>
                  </a:lnTo>
                  <a:lnTo>
                    <a:pt x="90635" y="835749"/>
                  </a:lnTo>
                  <a:lnTo>
                    <a:pt x="132676" y="844132"/>
                  </a:lnTo>
                  <a:lnTo>
                    <a:pt x="139596" y="862294"/>
                  </a:lnTo>
                  <a:lnTo>
                    <a:pt x="150998" y="876818"/>
                  </a:lnTo>
                  <a:lnTo>
                    <a:pt x="166016" y="886452"/>
                  </a:lnTo>
                  <a:lnTo>
                    <a:pt x="183784" y="889942"/>
                  </a:lnTo>
                  <a:lnTo>
                    <a:pt x="204728" y="885210"/>
                  </a:lnTo>
                  <a:lnTo>
                    <a:pt x="221821" y="872309"/>
                  </a:lnTo>
                  <a:lnTo>
                    <a:pt x="233340" y="853181"/>
                  </a:lnTo>
                  <a:lnTo>
                    <a:pt x="237563" y="829766"/>
                  </a:lnTo>
                  <a:lnTo>
                    <a:pt x="237563" y="556486"/>
                  </a:lnTo>
                  <a:lnTo>
                    <a:pt x="236079" y="542829"/>
                  </a:lnTo>
                  <a:lnTo>
                    <a:pt x="231901" y="530435"/>
                  </a:lnTo>
                  <a:lnTo>
                    <a:pt x="225442" y="519524"/>
                  </a:lnTo>
                  <a:lnTo>
                    <a:pt x="217113" y="510320"/>
                  </a:lnTo>
                  <a:lnTo>
                    <a:pt x="226022" y="463044"/>
                  </a:lnTo>
                  <a:lnTo>
                    <a:pt x="239051" y="416080"/>
                  </a:lnTo>
                  <a:lnTo>
                    <a:pt x="255912" y="370619"/>
                  </a:lnTo>
                  <a:lnTo>
                    <a:pt x="276318" y="327854"/>
                  </a:lnTo>
                  <a:lnTo>
                    <a:pt x="299982" y="288976"/>
                  </a:lnTo>
                  <a:lnTo>
                    <a:pt x="326618" y="255176"/>
                  </a:lnTo>
                  <a:lnTo>
                    <a:pt x="356223" y="224087"/>
                  </a:lnTo>
                  <a:lnTo>
                    <a:pt x="389931" y="196544"/>
                  </a:lnTo>
                  <a:lnTo>
                    <a:pt x="427360" y="173025"/>
                  </a:lnTo>
                  <a:lnTo>
                    <a:pt x="468128" y="154008"/>
                  </a:lnTo>
                  <a:lnTo>
                    <a:pt x="511852" y="139969"/>
                  </a:lnTo>
                  <a:lnTo>
                    <a:pt x="558152" y="131385"/>
                  </a:lnTo>
                  <a:lnTo>
                    <a:pt x="606644" y="128734"/>
                  </a:lnTo>
                  <a:lnTo>
                    <a:pt x="656947" y="132493"/>
                  </a:lnTo>
                  <a:lnTo>
                    <a:pt x="708679" y="143138"/>
                  </a:lnTo>
                  <a:lnTo>
                    <a:pt x="753641" y="162574"/>
                  </a:lnTo>
                  <a:lnTo>
                    <a:pt x="797425" y="188308"/>
                  </a:lnTo>
                  <a:lnTo>
                    <a:pt x="839176" y="221021"/>
                  </a:lnTo>
                  <a:lnTo>
                    <a:pt x="878036" y="261396"/>
                  </a:lnTo>
                  <a:lnTo>
                    <a:pt x="904650" y="294098"/>
                  </a:lnTo>
                  <a:lnTo>
                    <a:pt x="928987" y="331192"/>
                  </a:lnTo>
                  <a:lnTo>
                    <a:pt x="950497" y="372023"/>
                  </a:lnTo>
                  <a:lnTo>
                    <a:pt x="968630" y="415935"/>
                  </a:lnTo>
                  <a:lnTo>
                    <a:pt x="982836" y="462270"/>
                  </a:lnTo>
                  <a:lnTo>
                    <a:pt x="992566" y="510373"/>
                  </a:lnTo>
                  <a:lnTo>
                    <a:pt x="981431" y="523204"/>
                  </a:lnTo>
                  <a:lnTo>
                    <a:pt x="974627" y="539833"/>
                  </a:lnTo>
                  <a:lnTo>
                    <a:pt x="971200" y="564541"/>
                  </a:lnTo>
                  <a:lnTo>
                    <a:pt x="970197" y="601608"/>
                  </a:lnTo>
                  <a:lnTo>
                    <a:pt x="970662" y="655314"/>
                  </a:lnTo>
                  <a:lnTo>
                    <a:pt x="971641" y="729940"/>
                  </a:lnTo>
                  <a:lnTo>
                    <a:pt x="972179" y="829766"/>
                  </a:lnTo>
                  <a:lnTo>
                    <a:pt x="973964" y="844674"/>
                  </a:lnTo>
                  <a:lnTo>
                    <a:pt x="978967" y="858026"/>
                  </a:lnTo>
                  <a:lnTo>
                    <a:pt x="986660" y="869506"/>
                  </a:lnTo>
                  <a:lnTo>
                    <a:pt x="996514" y="878801"/>
                  </a:lnTo>
                  <a:lnTo>
                    <a:pt x="996514" y="901921"/>
                  </a:lnTo>
                  <a:lnTo>
                    <a:pt x="986587" y="943365"/>
                  </a:lnTo>
                  <a:lnTo>
                    <a:pt x="956160" y="1000980"/>
                  </a:lnTo>
                  <a:lnTo>
                    <a:pt x="932032" y="1042668"/>
                  </a:lnTo>
                  <a:lnTo>
                    <a:pt x="884093" y="1094710"/>
                  </a:lnTo>
                  <a:lnTo>
                    <a:pt x="805608" y="1132396"/>
                  </a:lnTo>
                  <a:lnTo>
                    <a:pt x="752847" y="1148070"/>
                  </a:lnTo>
                  <a:lnTo>
                    <a:pt x="724945" y="1154818"/>
                  </a:lnTo>
                  <a:lnTo>
                    <a:pt x="696512" y="1162457"/>
                  </a:lnTo>
                  <a:lnTo>
                    <a:pt x="666557" y="1143187"/>
                  </a:lnTo>
                  <a:lnTo>
                    <a:pt x="634845" y="1146408"/>
                  </a:lnTo>
                  <a:lnTo>
                    <a:pt x="609709" y="1168230"/>
                  </a:lnTo>
                  <a:lnTo>
                    <a:pt x="599479" y="1204760"/>
                  </a:lnTo>
                  <a:lnTo>
                    <a:pt x="609136" y="1240864"/>
                  </a:lnTo>
                  <a:lnTo>
                    <a:pt x="632821" y="1262139"/>
                  </a:lnTo>
                  <a:lnTo>
                    <a:pt x="662603" y="1267000"/>
                  </a:lnTo>
                  <a:lnTo>
                    <a:pt x="690550" y="1253864"/>
                  </a:lnTo>
                  <a:lnTo>
                    <a:pt x="708732" y="1221147"/>
                  </a:lnTo>
                  <a:lnTo>
                    <a:pt x="728108" y="1215880"/>
                  </a:lnTo>
                  <a:lnTo>
                    <a:pt x="766835" y="1205873"/>
                  </a:lnTo>
                  <a:lnTo>
                    <a:pt x="833031" y="1181240"/>
                  </a:lnTo>
                  <a:lnTo>
                    <a:pt x="873041" y="1162875"/>
                  </a:lnTo>
                  <a:lnTo>
                    <a:pt x="907222" y="1142713"/>
                  </a:lnTo>
                  <a:lnTo>
                    <a:pt x="936978" y="1118883"/>
                  </a:lnTo>
                  <a:lnTo>
                    <a:pt x="963712" y="1089512"/>
                  </a:lnTo>
                  <a:lnTo>
                    <a:pt x="988830" y="1052729"/>
                  </a:lnTo>
                  <a:lnTo>
                    <a:pt x="1013735" y="1006662"/>
                  </a:lnTo>
                  <a:lnTo>
                    <a:pt x="1039832" y="949438"/>
                  </a:lnTo>
                  <a:lnTo>
                    <a:pt x="1049638" y="911092"/>
                  </a:lnTo>
                  <a:lnTo>
                    <a:pt x="1050313" y="897628"/>
                  </a:lnTo>
                  <a:lnTo>
                    <a:pt x="1050313" y="882665"/>
                  </a:lnTo>
                  <a:lnTo>
                    <a:pt x="1059669" y="875726"/>
                  </a:lnTo>
                  <a:lnTo>
                    <a:pt x="1067382" y="866799"/>
                  </a:lnTo>
                  <a:lnTo>
                    <a:pt x="1073267" y="856163"/>
                  </a:lnTo>
                  <a:lnTo>
                    <a:pt x="1077139" y="844101"/>
                  </a:lnTo>
                  <a:lnTo>
                    <a:pt x="1119138" y="835681"/>
                  </a:lnTo>
                  <a:lnTo>
                    <a:pt x="1155535" y="813994"/>
                  </a:lnTo>
                  <a:lnTo>
                    <a:pt x="1184186" y="781416"/>
                  </a:lnTo>
                  <a:lnTo>
                    <a:pt x="1202949" y="740325"/>
                  </a:lnTo>
                  <a:lnTo>
                    <a:pt x="1209680" y="693100"/>
                  </a:lnTo>
                  <a:lnTo>
                    <a:pt x="1202949" y="645877"/>
                  </a:lnTo>
                  <a:lnTo>
                    <a:pt x="1184186" y="604789"/>
                  </a:lnTo>
                  <a:lnTo>
                    <a:pt x="1155535" y="572211"/>
                  </a:lnTo>
                  <a:lnTo>
                    <a:pt x="1119138" y="550516"/>
                  </a:lnTo>
                  <a:lnTo>
                    <a:pt x="1077139" y="542078"/>
                  </a:lnTo>
                  <a:lnTo>
                    <a:pt x="1073470" y="530622"/>
                  </a:lnTo>
                  <a:lnTo>
                    <a:pt x="1067970" y="520456"/>
                  </a:lnTo>
                  <a:lnTo>
                    <a:pt x="1060792" y="511790"/>
                  </a:lnTo>
                  <a:lnTo>
                    <a:pt x="1052093" y="504833"/>
                  </a:lnTo>
                  <a:lnTo>
                    <a:pt x="1052950" y="476391"/>
                  </a:lnTo>
                  <a:lnTo>
                    <a:pt x="1048500" y="416332"/>
                  </a:lnTo>
                  <a:lnTo>
                    <a:pt x="1038839" y="364582"/>
                  </a:lnTo>
                  <a:lnTo>
                    <a:pt x="1024393" y="315082"/>
                  </a:lnTo>
                  <a:lnTo>
                    <a:pt x="1002818" y="262862"/>
                  </a:lnTo>
                  <a:lnTo>
                    <a:pt x="973635" y="209740"/>
                  </a:lnTo>
                  <a:lnTo>
                    <a:pt x="935955" y="158174"/>
                  </a:lnTo>
                  <a:lnTo>
                    <a:pt x="889818" y="110522"/>
                  </a:lnTo>
                  <a:lnTo>
                    <a:pt x="826079" y="62280"/>
                  </a:lnTo>
                  <a:lnTo>
                    <a:pt x="787357" y="40733"/>
                  </a:lnTo>
                  <a:lnTo>
                    <a:pt x="747944" y="23900"/>
                  </a:lnTo>
                  <a:lnTo>
                    <a:pt x="708064" y="11613"/>
                  </a:lnTo>
                  <a:lnTo>
                    <a:pt x="667941" y="3702"/>
                  </a:lnTo>
                  <a:lnTo>
                    <a:pt x="627796" y="0"/>
                  </a:lnTo>
                  <a:close/>
                </a:path>
              </a:pathLst>
            </a:custGeom>
            <a:solidFill>
              <a:srgbClr val="F39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2654263" y="142644"/>
              <a:ext cx="880744" cy="1311275"/>
            </a:xfrm>
            <a:custGeom>
              <a:avLst/>
              <a:gdLst/>
              <a:ahLst/>
              <a:cxnLst/>
              <a:rect l="l" t="t" r="r" b="b"/>
              <a:pathLst>
                <a:path w="880744" h="1311275">
                  <a:moveTo>
                    <a:pt x="644221" y="0"/>
                  </a:moveTo>
                  <a:lnTo>
                    <a:pt x="138644" y="0"/>
                  </a:lnTo>
                  <a:lnTo>
                    <a:pt x="111112" y="2877"/>
                  </a:lnTo>
                  <a:lnTo>
                    <a:pt x="62179" y="25885"/>
                  </a:lnTo>
                  <a:lnTo>
                    <a:pt x="22935" y="70426"/>
                  </a:lnTo>
                  <a:lnTo>
                    <a:pt x="2547" y="127651"/>
                  </a:lnTo>
                  <a:lnTo>
                    <a:pt x="0" y="160455"/>
                  </a:lnTo>
                  <a:lnTo>
                    <a:pt x="0" y="613478"/>
                  </a:lnTo>
                  <a:lnTo>
                    <a:pt x="10705" y="674540"/>
                  </a:lnTo>
                  <a:lnTo>
                    <a:pt x="42825" y="725559"/>
                  </a:lnTo>
                  <a:lnTo>
                    <a:pt x="88179" y="760072"/>
                  </a:lnTo>
                  <a:lnTo>
                    <a:pt x="138644" y="771568"/>
                  </a:lnTo>
                  <a:lnTo>
                    <a:pt x="424049" y="771568"/>
                  </a:lnTo>
                  <a:lnTo>
                    <a:pt x="461186" y="775329"/>
                  </a:lnTo>
                  <a:lnTo>
                    <a:pt x="525918" y="805418"/>
                  </a:lnTo>
                  <a:lnTo>
                    <a:pt x="553501" y="831744"/>
                  </a:lnTo>
                  <a:lnTo>
                    <a:pt x="576246" y="863522"/>
                  </a:lnTo>
                  <a:lnTo>
                    <a:pt x="592492" y="898699"/>
                  </a:lnTo>
                  <a:lnTo>
                    <a:pt x="602240" y="937265"/>
                  </a:lnTo>
                  <a:lnTo>
                    <a:pt x="605489" y="979216"/>
                  </a:lnTo>
                  <a:lnTo>
                    <a:pt x="602240" y="1026330"/>
                  </a:lnTo>
                  <a:lnTo>
                    <a:pt x="592492" y="1068581"/>
                  </a:lnTo>
                  <a:lnTo>
                    <a:pt x="576246" y="1105964"/>
                  </a:lnTo>
                  <a:lnTo>
                    <a:pt x="553501" y="1138478"/>
                  </a:lnTo>
                  <a:lnTo>
                    <a:pt x="524800" y="1165493"/>
                  </a:lnTo>
                  <a:lnTo>
                    <a:pt x="785724" y="1311070"/>
                  </a:lnTo>
                  <a:lnTo>
                    <a:pt x="818283" y="1255676"/>
                  </a:lnTo>
                  <a:lnTo>
                    <a:pt x="845031" y="1195115"/>
                  </a:lnTo>
                  <a:lnTo>
                    <a:pt x="860629" y="1145786"/>
                  </a:lnTo>
                  <a:lnTo>
                    <a:pt x="871778" y="1093358"/>
                  </a:lnTo>
                  <a:lnTo>
                    <a:pt x="878473" y="1037833"/>
                  </a:lnTo>
                  <a:lnTo>
                    <a:pt x="880706" y="979216"/>
                  </a:lnTo>
                  <a:lnTo>
                    <a:pt x="878348" y="924729"/>
                  </a:lnTo>
                  <a:lnTo>
                    <a:pt x="871277" y="872155"/>
                  </a:lnTo>
                  <a:lnTo>
                    <a:pt x="859493" y="821495"/>
                  </a:lnTo>
                  <a:lnTo>
                    <a:pt x="843000" y="772751"/>
                  </a:lnTo>
                  <a:lnTo>
                    <a:pt x="822537" y="726521"/>
                  </a:lnTo>
                  <a:lnTo>
                    <a:pt x="798894" y="683387"/>
                  </a:lnTo>
                  <a:lnTo>
                    <a:pt x="772074" y="643347"/>
                  </a:lnTo>
                  <a:lnTo>
                    <a:pt x="742082" y="606400"/>
                  </a:lnTo>
                  <a:lnTo>
                    <a:pt x="709267" y="572937"/>
                  </a:lnTo>
                  <a:lnTo>
                    <a:pt x="674037" y="543305"/>
                  </a:lnTo>
                  <a:lnTo>
                    <a:pt x="636388" y="517501"/>
                  </a:lnTo>
                  <a:lnTo>
                    <a:pt x="596316" y="495524"/>
                  </a:lnTo>
                  <a:lnTo>
                    <a:pt x="554590" y="477825"/>
                  </a:lnTo>
                  <a:lnTo>
                    <a:pt x="511966" y="464844"/>
                  </a:lnTo>
                  <a:lnTo>
                    <a:pt x="468450" y="456583"/>
                  </a:lnTo>
                  <a:lnTo>
                    <a:pt x="424049" y="453043"/>
                  </a:lnTo>
                  <a:lnTo>
                    <a:pt x="269112" y="453043"/>
                  </a:lnTo>
                  <a:lnTo>
                    <a:pt x="269112" y="318534"/>
                  </a:lnTo>
                  <a:lnTo>
                    <a:pt x="644221" y="318534"/>
                  </a:lnTo>
                  <a:lnTo>
                    <a:pt x="672566" y="315660"/>
                  </a:lnTo>
                  <a:lnTo>
                    <a:pt x="722008" y="292662"/>
                  </a:lnTo>
                  <a:lnTo>
                    <a:pt x="760493" y="248276"/>
                  </a:lnTo>
                  <a:lnTo>
                    <a:pt x="780363" y="192242"/>
                  </a:lnTo>
                  <a:lnTo>
                    <a:pt x="782845" y="160455"/>
                  </a:lnTo>
                  <a:lnTo>
                    <a:pt x="780363" y="127651"/>
                  </a:lnTo>
                  <a:lnTo>
                    <a:pt x="760493" y="70426"/>
                  </a:lnTo>
                  <a:lnTo>
                    <a:pt x="722008" y="25885"/>
                  </a:lnTo>
                  <a:lnTo>
                    <a:pt x="672566" y="2877"/>
                  </a:lnTo>
                  <a:lnTo>
                    <a:pt x="644221" y="0"/>
                  </a:lnTo>
                  <a:close/>
                </a:path>
              </a:pathLst>
            </a:custGeom>
            <a:solidFill>
              <a:srgbClr val="009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1057242" y="137394"/>
              <a:ext cx="3450590" cy="1517650"/>
            </a:xfrm>
            <a:custGeom>
              <a:avLst/>
              <a:gdLst/>
              <a:ahLst/>
              <a:cxnLst/>
              <a:rect l="l" t="t" r="r" b="b"/>
              <a:pathLst>
                <a:path w="3450590" h="1517650">
                  <a:moveTo>
                    <a:pt x="482092" y="167525"/>
                  </a:moveTo>
                  <a:lnTo>
                    <a:pt x="471385" y="103835"/>
                  </a:lnTo>
                  <a:lnTo>
                    <a:pt x="439280" y="49542"/>
                  </a:lnTo>
                  <a:lnTo>
                    <a:pt x="392379" y="12395"/>
                  </a:lnTo>
                  <a:lnTo>
                    <a:pt x="337350" y="0"/>
                  </a:lnTo>
                  <a:lnTo>
                    <a:pt x="314579" y="4457"/>
                  </a:lnTo>
                  <a:lnTo>
                    <a:pt x="242531" y="40106"/>
                  </a:lnTo>
                  <a:lnTo>
                    <a:pt x="193268" y="71310"/>
                  </a:lnTo>
                  <a:lnTo>
                    <a:pt x="135166" y="111417"/>
                  </a:lnTo>
                  <a:lnTo>
                    <a:pt x="68237" y="160439"/>
                  </a:lnTo>
                  <a:lnTo>
                    <a:pt x="26695" y="200875"/>
                  </a:lnTo>
                  <a:lnTo>
                    <a:pt x="4013" y="256019"/>
                  </a:lnTo>
                  <a:lnTo>
                    <a:pt x="0" y="286766"/>
                  </a:lnTo>
                  <a:lnTo>
                    <a:pt x="1206" y="316484"/>
                  </a:lnTo>
                  <a:lnTo>
                    <a:pt x="19316" y="372808"/>
                  </a:lnTo>
                  <a:lnTo>
                    <a:pt x="52425" y="419417"/>
                  </a:lnTo>
                  <a:lnTo>
                    <a:pt x="98818" y="445960"/>
                  </a:lnTo>
                  <a:lnTo>
                    <a:pt x="146215" y="451866"/>
                  </a:lnTo>
                  <a:lnTo>
                    <a:pt x="168770" y="446849"/>
                  </a:lnTo>
                  <a:lnTo>
                    <a:pt x="190550" y="436511"/>
                  </a:lnTo>
                  <a:lnTo>
                    <a:pt x="190550" y="1000455"/>
                  </a:lnTo>
                  <a:lnTo>
                    <a:pt x="200228" y="1059726"/>
                  </a:lnTo>
                  <a:lnTo>
                    <a:pt x="229285" y="1110170"/>
                  </a:lnTo>
                  <a:lnTo>
                    <a:pt x="272592" y="1144676"/>
                  </a:lnTo>
                  <a:lnTo>
                    <a:pt x="325107" y="1156169"/>
                  </a:lnTo>
                  <a:lnTo>
                    <a:pt x="349580" y="1156169"/>
                  </a:lnTo>
                  <a:lnTo>
                    <a:pt x="400532" y="1144676"/>
                  </a:lnTo>
                  <a:lnTo>
                    <a:pt x="443344" y="1110170"/>
                  </a:lnTo>
                  <a:lnTo>
                    <a:pt x="472389" y="1059726"/>
                  </a:lnTo>
                  <a:lnTo>
                    <a:pt x="482092" y="1000455"/>
                  </a:lnTo>
                  <a:lnTo>
                    <a:pt x="482092" y="436511"/>
                  </a:lnTo>
                  <a:lnTo>
                    <a:pt x="482092" y="167525"/>
                  </a:lnTo>
                  <a:close/>
                </a:path>
                <a:path w="3450590" h="1517650">
                  <a:moveTo>
                    <a:pt x="1501381" y="979208"/>
                  </a:moveTo>
                  <a:lnTo>
                    <a:pt x="1499031" y="924725"/>
                  </a:lnTo>
                  <a:lnTo>
                    <a:pt x="1491957" y="872159"/>
                  </a:lnTo>
                  <a:lnTo>
                    <a:pt x="1480172" y="821499"/>
                  </a:lnTo>
                  <a:lnTo>
                    <a:pt x="1463675" y="772756"/>
                  </a:lnTo>
                  <a:lnTo>
                    <a:pt x="1443215" y="726516"/>
                  </a:lnTo>
                  <a:lnTo>
                    <a:pt x="1419567" y="683387"/>
                  </a:lnTo>
                  <a:lnTo>
                    <a:pt x="1392758" y="643343"/>
                  </a:lnTo>
                  <a:lnTo>
                    <a:pt x="1362760" y="606399"/>
                  </a:lnTo>
                  <a:lnTo>
                    <a:pt x="1329944" y="572935"/>
                  </a:lnTo>
                  <a:lnTo>
                    <a:pt x="1294714" y="543293"/>
                  </a:lnTo>
                  <a:lnTo>
                    <a:pt x="1257071" y="517486"/>
                  </a:lnTo>
                  <a:lnTo>
                    <a:pt x="1217002" y="495490"/>
                  </a:lnTo>
                  <a:lnTo>
                    <a:pt x="1175270" y="477812"/>
                  </a:lnTo>
                  <a:lnTo>
                    <a:pt x="1132649" y="464832"/>
                  </a:lnTo>
                  <a:lnTo>
                    <a:pt x="1089126" y="456577"/>
                  </a:lnTo>
                  <a:lnTo>
                    <a:pt x="1044727" y="453047"/>
                  </a:lnTo>
                  <a:lnTo>
                    <a:pt x="889800" y="453047"/>
                  </a:lnTo>
                  <a:lnTo>
                    <a:pt x="889800" y="318528"/>
                  </a:lnTo>
                  <a:lnTo>
                    <a:pt x="1264894" y="318528"/>
                  </a:lnTo>
                  <a:lnTo>
                    <a:pt x="1319174" y="307035"/>
                  </a:lnTo>
                  <a:lnTo>
                    <a:pt x="1363789" y="272529"/>
                  </a:lnTo>
                  <a:lnTo>
                    <a:pt x="1393596" y="221513"/>
                  </a:lnTo>
                  <a:lnTo>
                    <a:pt x="1403540" y="160439"/>
                  </a:lnTo>
                  <a:lnTo>
                    <a:pt x="1401051" y="127647"/>
                  </a:lnTo>
                  <a:lnTo>
                    <a:pt x="1381175" y="70421"/>
                  </a:lnTo>
                  <a:lnTo>
                    <a:pt x="1342694" y="25882"/>
                  </a:lnTo>
                  <a:lnTo>
                    <a:pt x="1293241" y="2870"/>
                  </a:lnTo>
                  <a:lnTo>
                    <a:pt x="1264894" y="0"/>
                  </a:lnTo>
                  <a:lnTo>
                    <a:pt x="759307" y="0"/>
                  </a:lnTo>
                  <a:lnTo>
                    <a:pt x="706310" y="11506"/>
                  </a:lnTo>
                  <a:lnTo>
                    <a:pt x="661466" y="46012"/>
                  </a:lnTo>
                  <a:lnTo>
                    <a:pt x="630872" y="97637"/>
                  </a:lnTo>
                  <a:lnTo>
                    <a:pt x="620687" y="160439"/>
                  </a:lnTo>
                  <a:lnTo>
                    <a:pt x="620687" y="613473"/>
                  </a:lnTo>
                  <a:lnTo>
                    <a:pt x="631393" y="674535"/>
                  </a:lnTo>
                  <a:lnTo>
                    <a:pt x="663498" y="725563"/>
                  </a:lnTo>
                  <a:lnTo>
                    <a:pt x="708850" y="760056"/>
                  </a:lnTo>
                  <a:lnTo>
                    <a:pt x="759307" y="771563"/>
                  </a:lnTo>
                  <a:lnTo>
                    <a:pt x="1044727" y="771563"/>
                  </a:lnTo>
                  <a:lnTo>
                    <a:pt x="1081874" y="775322"/>
                  </a:lnTo>
                  <a:lnTo>
                    <a:pt x="1146594" y="805408"/>
                  </a:lnTo>
                  <a:lnTo>
                    <a:pt x="1174178" y="831748"/>
                  </a:lnTo>
                  <a:lnTo>
                    <a:pt x="1196936" y="863523"/>
                  </a:lnTo>
                  <a:lnTo>
                    <a:pt x="1213180" y="898702"/>
                  </a:lnTo>
                  <a:lnTo>
                    <a:pt x="1222933" y="937260"/>
                  </a:lnTo>
                  <a:lnTo>
                    <a:pt x="1226172" y="979208"/>
                  </a:lnTo>
                  <a:lnTo>
                    <a:pt x="1222933" y="1026325"/>
                  </a:lnTo>
                  <a:lnTo>
                    <a:pt x="1213180" y="1068565"/>
                  </a:lnTo>
                  <a:lnTo>
                    <a:pt x="1196936" y="1105954"/>
                  </a:lnTo>
                  <a:lnTo>
                    <a:pt x="1174178" y="1138466"/>
                  </a:lnTo>
                  <a:lnTo>
                    <a:pt x="1146594" y="1164793"/>
                  </a:lnTo>
                  <a:lnTo>
                    <a:pt x="1081874" y="1194892"/>
                  </a:lnTo>
                  <a:lnTo>
                    <a:pt x="1044727" y="1198651"/>
                  </a:lnTo>
                  <a:lnTo>
                    <a:pt x="1024407" y="1197686"/>
                  </a:lnTo>
                  <a:lnTo>
                    <a:pt x="976439" y="1183309"/>
                  </a:lnTo>
                  <a:lnTo>
                    <a:pt x="942225" y="1155649"/>
                  </a:lnTo>
                  <a:lnTo>
                    <a:pt x="915022" y="1120216"/>
                  </a:lnTo>
                  <a:lnTo>
                    <a:pt x="898969" y="1094828"/>
                  </a:lnTo>
                  <a:lnTo>
                    <a:pt x="890752" y="1082141"/>
                  </a:lnTo>
                  <a:lnTo>
                    <a:pt x="881380" y="1070051"/>
                  </a:lnTo>
                  <a:lnTo>
                    <a:pt x="870877" y="1058545"/>
                  </a:lnTo>
                  <a:lnTo>
                    <a:pt x="859218" y="1047635"/>
                  </a:lnTo>
                  <a:lnTo>
                    <a:pt x="838060" y="1026998"/>
                  </a:lnTo>
                  <a:lnTo>
                    <a:pt x="815378" y="1012253"/>
                  </a:lnTo>
                  <a:lnTo>
                    <a:pt x="791171" y="1003401"/>
                  </a:lnTo>
                  <a:lnTo>
                    <a:pt x="765429" y="1000455"/>
                  </a:lnTo>
                  <a:lnTo>
                    <a:pt x="746633" y="1001776"/>
                  </a:lnTo>
                  <a:lnTo>
                    <a:pt x="697141" y="1021689"/>
                  </a:lnTo>
                  <a:lnTo>
                    <a:pt x="660247" y="1060170"/>
                  </a:lnTo>
                  <a:lnTo>
                    <a:pt x="638009" y="1110767"/>
                  </a:lnTo>
                  <a:lnTo>
                    <a:pt x="630872" y="1149096"/>
                  </a:lnTo>
                  <a:lnTo>
                    <a:pt x="629856" y="1168996"/>
                  </a:lnTo>
                  <a:lnTo>
                    <a:pt x="630872" y="1188605"/>
                  </a:lnTo>
                  <a:lnTo>
                    <a:pt x="639038" y="1226959"/>
                  </a:lnTo>
                  <a:lnTo>
                    <a:pt x="664273" y="1289773"/>
                  </a:lnTo>
                  <a:lnTo>
                    <a:pt x="703249" y="1346111"/>
                  </a:lnTo>
                  <a:lnTo>
                    <a:pt x="751928" y="1395361"/>
                  </a:lnTo>
                  <a:lnTo>
                    <a:pt x="806208" y="1436954"/>
                  </a:lnTo>
                  <a:lnTo>
                    <a:pt x="863536" y="1470571"/>
                  </a:lnTo>
                  <a:lnTo>
                    <a:pt x="921397" y="1495945"/>
                  </a:lnTo>
                  <a:lnTo>
                    <a:pt x="981265" y="1511871"/>
                  </a:lnTo>
                  <a:lnTo>
                    <a:pt x="1044727" y="1517180"/>
                  </a:lnTo>
                  <a:lnTo>
                    <a:pt x="1090968" y="1514602"/>
                  </a:lnTo>
                  <a:lnTo>
                    <a:pt x="1135938" y="1506855"/>
                  </a:lnTo>
                  <a:lnTo>
                    <a:pt x="1179652" y="1493951"/>
                  </a:lnTo>
                  <a:lnTo>
                    <a:pt x="1222095" y="1475892"/>
                  </a:lnTo>
                  <a:lnTo>
                    <a:pt x="1262545" y="1453324"/>
                  </a:lnTo>
                  <a:lnTo>
                    <a:pt x="1300314" y="1426921"/>
                  </a:lnTo>
                  <a:lnTo>
                    <a:pt x="1335417" y="1396695"/>
                  </a:lnTo>
                  <a:lnTo>
                    <a:pt x="1367866" y="1362633"/>
                  </a:lnTo>
                  <a:lnTo>
                    <a:pt x="1397292" y="1325168"/>
                  </a:lnTo>
                  <a:lnTo>
                    <a:pt x="1423403" y="1284757"/>
                  </a:lnTo>
                  <a:lnTo>
                    <a:pt x="1446212" y="1241412"/>
                  </a:lnTo>
                  <a:lnTo>
                    <a:pt x="1464221" y="1198651"/>
                  </a:lnTo>
                  <a:lnTo>
                    <a:pt x="1481315" y="1145781"/>
                  </a:lnTo>
                  <a:lnTo>
                    <a:pt x="1492465" y="1093355"/>
                  </a:lnTo>
                  <a:lnTo>
                    <a:pt x="1499158" y="1037831"/>
                  </a:lnTo>
                  <a:lnTo>
                    <a:pt x="1501381" y="979208"/>
                  </a:lnTo>
                  <a:close/>
                </a:path>
                <a:path w="3450590" h="1517650">
                  <a:moveTo>
                    <a:pt x="3450361" y="979246"/>
                  </a:moveTo>
                  <a:lnTo>
                    <a:pt x="3447999" y="924750"/>
                  </a:lnTo>
                  <a:lnTo>
                    <a:pt x="3440938" y="872185"/>
                  </a:lnTo>
                  <a:lnTo>
                    <a:pt x="3429152" y="821524"/>
                  </a:lnTo>
                  <a:lnTo>
                    <a:pt x="3412655" y="772769"/>
                  </a:lnTo>
                  <a:lnTo>
                    <a:pt x="3392195" y="726541"/>
                  </a:lnTo>
                  <a:lnTo>
                    <a:pt x="3368548" y="683412"/>
                  </a:lnTo>
                  <a:lnTo>
                    <a:pt x="3341725" y="643369"/>
                  </a:lnTo>
                  <a:lnTo>
                    <a:pt x="3311741" y="606437"/>
                  </a:lnTo>
                  <a:lnTo>
                    <a:pt x="3278924" y="572960"/>
                  </a:lnTo>
                  <a:lnTo>
                    <a:pt x="3243694" y="543331"/>
                  </a:lnTo>
                  <a:lnTo>
                    <a:pt x="3206038" y="517537"/>
                  </a:lnTo>
                  <a:lnTo>
                    <a:pt x="3165970" y="495554"/>
                  </a:lnTo>
                  <a:lnTo>
                    <a:pt x="3124250" y="477862"/>
                  </a:lnTo>
                  <a:lnTo>
                    <a:pt x="3081617" y="464870"/>
                  </a:lnTo>
                  <a:lnTo>
                    <a:pt x="3038106" y="456615"/>
                  </a:lnTo>
                  <a:lnTo>
                    <a:pt x="2993707" y="453059"/>
                  </a:lnTo>
                  <a:lnTo>
                    <a:pt x="2838767" y="453059"/>
                  </a:lnTo>
                  <a:lnTo>
                    <a:pt x="2838767" y="318566"/>
                  </a:lnTo>
                  <a:lnTo>
                    <a:pt x="3213874" y="318566"/>
                  </a:lnTo>
                  <a:lnTo>
                    <a:pt x="3268154" y="307073"/>
                  </a:lnTo>
                  <a:lnTo>
                    <a:pt x="3312757" y="272567"/>
                  </a:lnTo>
                  <a:lnTo>
                    <a:pt x="3342563" y="221551"/>
                  </a:lnTo>
                  <a:lnTo>
                    <a:pt x="3352495" y="160489"/>
                  </a:lnTo>
                  <a:lnTo>
                    <a:pt x="3350018" y="127673"/>
                  </a:lnTo>
                  <a:lnTo>
                    <a:pt x="3330143" y="70446"/>
                  </a:lnTo>
                  <a:lnTo>
                    <a:pt x="3291662" y="25908"/>
                  </a:lnTo>
                  <a:lnTo>
                    <a:pt x="3242221" y="2908"/>
                  </a:lnTo>
                  <a:lnTo>
                    <a:pt x="3213874" y="25"/>
                  </a:lnTo>
                  <a:lnTo>
                    <a:pt x="2708300" y="25"/>
                  </a:lnTo>
                  <a:lnTo>
                    <a:pt x="2655278" y="11531"/>
                  </a:lnTo>
                  <a:lnTo>
                    <a:pt x="2610434" y="46037"/>
                  </a:lnTo>
                  <a:lnTo>
                    <a:pt x="2579852" y="97663"/>
                  </a:lnTo>
                  <a:lnTo>
                    <a:pt x="2569654" y="160489"/>
                  </a:lnTo>
                  <a:lnTo>
                    <a:pt x="2569654" y="613511"/>
                  </a:lnTo>
                  <a:lnTo>
                    <a:pt x="2580360" y="674573"/>
                  </a:lnTo>
                  <a:lnTo>
                    <a:pt x="2612479" y="725589"/>
                  </a:lnTo>
                  <a:lnTo>
                    <a:pt x="2657830" y="760095"/>
                  </a:lnTo>
                  <a:lnTo>
                    <a:pt x="2708300" y="771601"/>
                  </a:lnTo>
                  <a:lnTo>
                    <a:pt x="2993707" y="771601"/>
                  </a:lnTo>
                  <a:lnTo>
                    <a:pt x="3030842" y="775360"/>
                  </a:lnTo>
                  <a:lnTo>
                    <a:pt x="3095574" y="805446"/>
                  </a:lnTo>
                  <a:lnTo>
                    <a:pt x="3123158" y="831773"/>
                  </a:lnTo>
                  <a:lnTo>
                    <a:pt x="3145904" y="863549"/>
                  </a:lnTo>
                  <a:lnTo>
                    <a:pt x="3162147" y="898728"/>
                  </a:lnTo>
                  <a:lnTo>
                    <a:pt x="3171901" y="937298"/>
                  </a:lnTo>
                  <a:lnTo>
                    <a:pt x="3175139" y="979246"/>
                  </a:lnTo>
                  <a:lnTo>
                    <a:pt x="3171901" y="1026363"/>
                  </a:lnTo>
                  <a:lnTo>
                    <a:pt x="3162147" y="1068616"/>
                  </a:lnTo>
                  <a:lnTo>
                    <a:pt x="3145904" y="1105992"/>
                  </a:lnTo>
                  <a:lnTo>
                    <a:pt x="3123158" y="1138504"/>
                  </a:lnTo>
                  <a:lnTo>
                    <a:pt x="3095574" y="1164831"/>
                  </a:lnTo>
                  <a:lnTo>
                    <a:pt x="3030842" y="1194930"/>
                  </a:lnTo>
                  <a:lnTo>
                    <a:pt x="2993707" y="1198689"/>
                  </a:lnTo>
                  <a:lnTo>
                    <a:pt x="2973374" y="1197724"/>
                  </a:lnTo>
                  <a:lnTo>
                    <a:pt x="2925419" y="1183347"/>
                  </a:lnTo>
                  <a:lnTo>
                    <a:pt x="2891193" y="1155674"/>
                  </a:lnTo>
                  <a:lnTo>
                    <a:pt x="2864002" y="1120241"/>
                  </a:lnTo>
                  <a:lnTo>
                    <a:pt x="2847937" y="1094867"/>
                  </a:lnTo>
                  <a:lnTo>
                    <a:pt x="2839720" y="1082192"/>
                  </a:lnTo>
                  <a:lnTo>
                    <a:pt x="2830360" y="1070089"/>
                  </a:lnTo>
                  <a:lnTo>
                    <a:pt x="2819844" y="1058583"/>
                  </a:lnTo>
                  <a:lnTo>
                    <a:pt x="2808186" y="1047661"/>
                  </a:lnTo>
                  <a:lnTo>
                    <a:pt x="2787027" y="1027023"/>
                  </a:lnTo>
                  <a:lnTo>
                    <a:pt x="2764345" y="1012278"/>
                  </a:lnTo>
                  <a:lnTo>
                    <a:pt x="2740139" y="1003427"/>
                  </a:lnTo>
                  <a:lnTo>
                    <a:pt x="2714421" y="1000480"/>
                  </a:lnTo>
                  <a:lnTo>
                    <a:pt x="2695613" y="1001814"/>
                  </a:lnTo>
                  <a:lnTo>
                    <a:pt x="2646108" y="1021727"/>
                  </a:lnTo>
                  <a:lnTo>
                    <a:pt x="2609215" y="1060208"/>
                  </a:lnTo>
                  <a:lnTo>
                    <a:pt x="2586977" y="1110805"/>
                  </a:lnTo>
                  <a:lnTo>
                    <a:pt x="2579852" y="1149121"/>
                  </a:lnTo>
                  <a:lnTo>
                    <a:pt x="2578824" y="1169035"/>
                  </a:lnTo>
                  <a:lnTo>
                    <a:pt x="2579852" y="1188643"/>
                  </a:lnTo>
                  <a:lnTo>
                    <a:pt x="2588006" y="1226985"/>
                  </a:lnTo>
                  <a:lnTo>
                    <a:pt x="2613241" y="1289812"/>
                  </a:lnTo>
                  <a:lnTo>
                    <a:pt x="2652230" y="1346149"/>
                  </a:lnTo>
                  <a:lnTo>
                    <a:pt x="2700896" y="1395399"/>
                  </a:lnTo>
                  <a:lnTo>
                    <a:pt x="2755176" y="1436992"/>
                  </a:lnTo>
                  <a:lnTo>
                    <a:pt x="2812504" y="1470609"/>
                  </a:lnTo>
                  <a:lnTo>
                    <a:pt x="2870365" y="1495971"/>
                  </a:lnTo>
                  <a:lnTo>
                    <a:pt x="2930245" y="1511909"/>
                  </a:lnTo>
                  <a:lnTo>
                    <a:pt x="2993707" y="1517218"/>
                  </a:lnTo>
                  <a:lnTo>
                    <a:pt x="3039948" y="1514640"/>
                  </a:lnTo>
                  <a:lnTo>
                    <a:pt x="3084919" y="1506893"/>
                  </a:lnTo>
                  <a:lnTo>
                    <a:pt x="3128632" y="1493989"/>
                  </a:lnTo>
                  <a:lnTo>
                    <a:pt x="3171075" y="1475930"/>
                  </a:lnTo>
                  <a:lnTo>
                    <a:pt x="3211525" y="1453362"/>
                  </a:lnTo>
                  <a:lnTo>
                    <a:pt x="3249295" y="1426959"/>
                  </a:lnTo>
                  <a:lnTo>
                    <a:pt x="3284397" y="1396733"/>
                  </a:lnTo>
                  <a:lnTo>
                    <a:pt x="3316821" y="1362671"/>
                  </a:lnTo>
                  <a:lnTo>
                    <a:pt x="3346259" y="1325194"/>
                  </a:lnTo>
                  <a:lnTo>
                    <a:pt x="3372383" y="1284795"/>
                  </a:lnTo>
                  <a:lnTo>
                    <a:pt x="3395192" y="1241450"/>
                  </a:lnTo>
                  <a:lnTo>
                    <a:pt x="3414687" y="1195146"/>
                  </a:lnTo>
                  <a:lnTo>
                    <a:pt x="3430282" y="1145819"/>
                  </a:lnTo>
                  <a:lnTo>
                    <a:pt x="3441433" y="1093393"/>
                  </a:lnTo>
                  <a:lnTo>
                    <a:pt x="3448126" y="1037869"/>
                  </a:lnTo>
                  <a:lnTo>
                    <a:pt x="3450361" y="979246"/>
                  </a:lnTo>
                  <a:close/>
                </a:path>
              </a:pathLst>
            </a:custGeom>
            <a:solidFill>
              <a:srgbClr val="006D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0" y="1330964"/>
            <a:ext cx="10474960" cy="447675"/>
            <a:chOff x="0" y="1330964"/>
            <a:chExt cx="10474960" cy="447675"/>
          </a:xfrm>
        </p:grpSpPr>
        <p:sp>
          <p:nvSpPr>
            <p:cNvPr id="40" name="object 40"/>
            <p:cNvSpPr/>
            <p:nvPr/>
          </p:nvSpPr>
          <p:spPr>
            <a:xfrm>
              <a:off x="0" y="1480038"/>
              <a:ext cx="7933690" cy="149225"/>
            </a:xfrm>
            <a:custGeom>
              <a:avLst/>
              <a:gdLst/>
              <a:ahLst/>
              <a:cxnLst/>
              <a:rect l="l" t="t" r="r" b="b"/>
              <a:pathLst>
                <a:path w="7933690" h="149225">
                  <a:moveTo>
                    <a:pt x="7933590" y="149063"/>
                  </a:moveTo>
                  <a:lnTo>
                    <a:pt x="0" y="149063"/>
                  </a:lnTo>
                  <a:lnTo>
                    <a:pt x="0" y="0"/>
                  </a:lnTo>
                  <a:lnTo>
                    <a:pt x="7933590" y="0"/>
                  </a:lnTo>
                  <a:lnTo>
                    <a:pt x="7933590" y="149063"/>
                  </a:lnTo>
                  <a:close/>
                </a:path>
              </a:pathLst>
            </a:custGeom>
            <a:solidFill>
              <a:srgbClr val="009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0" y="1629102"/>
              <a:ext cx="4448175" cy="149225"/>
            </a:xfrm>
            <a:custGeom>
              <a:avLst/>
              <a:gdLst/>
              <a:ahLst/>
              <a:cxnLst/>
              <a:rect l="l" t="t" r="r" b="b"/>
              <a:pathLst>
                <a:path w="4448175" h="149225">
                  <a:moveTo>
                    <a:pt x="4447655" y="149063"/>
                  </a:moveTo>
                  <a:lnTo>
                    <a:pt x="0" y="149063"/>
                  </a:lnTo>
                  <a:lnTo>
                    <a:pt x="0" y="0"/>
                  </a:lnTo>
                  <a:lnTo>
                    <a:pt x="4447655" y="0"/>
                  </a:lnTo>
                  <a:lnTo>
                    <a:pt x="4447655" y="149063"/>
                  </a:lnTo>
                  <a:close/>
                </a:path>
              </a:pathLst>
            </a:custGeom>
            <a:solidFill>
              <a:srgbClr val="F39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0" y="1330964"/>
              <a:ext cx="10474960" cy="149225"/>
            </a:xfrm>
            <a:custGeom>
              <a:avLst/>
              <a:gdLst/>
              <a:ahLst/>
              <a:cxnLst/>
              <a:rect l="l" t="t" r="r" b="b"/>
              <a:pathLst>
                <a:path w="10474960" h="149225">
                  <a:moveTo>
                    <a:pt x="10474864" y="149063"/>
                  </a:moveTo>
                  <a:lnTo>
                    <a:pt x="0" y="149063"/>
                  </a:lnTo>
                  <a:lnTo>
                    <a:pt x="0" y="0"/>
                  </a:lnTo>
                  <a:lnTo>
                    <a:pt x="10474864" y="0"/>
                  </a:lnTo>
                  <a:lnTo>
                    <a:pt x="10474864" y="149063"/>
                  </a:lnTo>
                  <a:close/>
                </a:path>
              </a:pathLst>
            </a:custGeom>
            <a:solidFill>
              <a:srgbClr val="006D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47409" y="1753565"/>
            <a:ext cx="12513945" cy="1630680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sz="5350" b="1" spc="-515" dirty="0">
                <a:solidFill>
                  <a:srgbClr val="006DAC"/>
                </a:solidFill>
                <a:latin typeface="Verdana"/>
                <a:cs typeface="Verdana"/>
              </a:rPr>
              <a:t>Λειτουργία</a:t>
            </a:r>
            <a:r>
              <a:rPr sz="5350" b="1" spc="-425" dirty="0">
                <a:solidFill>
                  <a:srgbClr val="006DAC"/>
                </a:solidFill>
                <a:latin typeface="Verdana"/>
                <a:cs typeface="Verdana"/>
              </a:rPr>
              <a:t> </a:t>
            </a:r>
            <a:r>
              <a:rPr sz="5350" b="1" spc="-1030" dirty="0">
                <a:solidFill>
                  <a:srgbClr val="006DAC"/>
                </a:solidFill>
                <a:latin typeface="Verdana"/>
                <a:cs typeface="Verdana"/>
              </a:rPr>
              <a:t>1555</a:t>
            </a:r>
            <a:endParaRPr sz="5350" dirty="0">
              <a:latin typeface="Verdana"/>
              <a:cs typeface="Verdana"/>
            </a:endParaRPr>
          </a:p>
          <a:p>
            <a:pPr marL="26670">
              <a:lnSpc>
                <a:spcPct val="100000"/>
              </a:lnSpc>
              <a:spcBef>
                <a:spcPts val="680"/>
              </a:spcBef>
            </a:pPr>
            <a:r>
              <a:rPr sz="3800" spc="-180" dirty="0" err="1">
                <a:latin typeface="Verdana"/>
                <a:cs typeface="Verdana"/>
              </a:rPr>
              <a:t>Χρόνο</a:t>
            </a:r>
            <a:r>
              <a:rPr lang="el-GR" sz="3800" spc="-180" dirty="0">
                <a:latin typeface="Verdana"/>
                <a:cs typeface="Verdana"/>
              </a:rPr>
              <a:t>ς</a:t>
            </a:r>
            <a:r>
              <a:rPr sz="3800" spc="-180" dirty="0">
                <a:latin typeface="Verdana"/>
                <a:cs typeface="Verdana"/>
              </a:rPr>
              <a:t> </a:t>
            </a:r>
            <a:r>
              <a:rPr lang="el-GR" sz="3800" spc="-135" dirty="0">
                <a:latin typeface="Verdana"/>
                <a:cs typeface="Verdana"/>
              </a:rPr>
              <a:t>Δ</a:t>
            </a:r>
            <a:r>
              <a:rPr sz="3800" spc="-135" dirty="0" err="1">
                <a:latin typeface="Verdana"/>
                <a:cs typeface="Verdana"/>
              </a:rPr>
              <a:t>ιεκ</a:t>
            </a:r>
            <a:r>
              <a:rPr sz="3800" spc="-135" dirty="0">
                <a:latin typeface="Verdana"/>
                <a:cs typeface="Verdana"/>
              </a:rPr>
              <a:t>π</a:t>
            </a:r>
            <a:r>
              <a:rPr sz="3800" spc="-135" dirty="0" err="1">
                <a:latin typeface="Verdana"/>
                <a:cs typeface="Verdana"/>
              </a:rPr>
              <a:t>ερ</a:t>
            </a:r>
            <a:r>
              <a:rPr sz="3800" spc="-135" dirty="0">
                <a:latin typeface="Verdana"/>
                <a:cs typeface="Verdana"/>
              </a:rPr>
              <a:t>α</a:t>
            </a:r>
            <a:r>
              <a:rPr sz="3800" spc="-135" dirty="0" err="1">
                <a:latin typeface="Verdana"/>
                <a:cs typeface="Verdana"/>
              </a:rPr>
              <a:t>ίωση</a:t>
            </a:r>
            <a:r>
              <a:rPr lang="el-GR" sz="3800" spc="-135" dirty="0">
                <a:latin typeface="Verdana"/>
                <a:cs typeface="Verdana"/>
              </a:rPr>
              <a:t>ς</a:t>
            </a:r>
            <a:r>
              <a:rPr sz="3800" spc="-135" dirty="0">
                <a:latin typeface="Verdana"/>
                <a:cs typeface="Verdana"/>
              </a:rPr>
              <a:t> </a:t>
            </a:r>
            <a:r>
              <a:rPr sz="3800" spc="-200" dirty="0">
                <a:latin typeface="Verdana"/>
                <a:cs typeface="Verdana"/>
              </a:rPr>
              <a:t>Αιτηµάτων </a:t>
            </a:r>
            <a:r>
              <a:rPr sz="3800" spc="-165" dirty="0">
                <a:latin typeface="Verdana"/>
                <a:cs typeface="Verdana"/>
              </a:rPr>
              <a:t>στο </a:t>
            </a:r>
            <a:r>
              <a:rPr sz="3800" spc="-280" dirty="0">
                <a:latin typeface="Verdana"/>
                <a:cs typeface="Verdana"/>
              </a:rPr>
              <a:t>2ο </a:t>
            </a:r>
            <a:r>
              <a:rPr sz="3800" spc="-120" dirty="0">
                <a:latin typeface="Verdana"/>
                <a:cs typeface="Verdana"/>
              </a:rPr>
              <a:t>και </a:t>
            </a:r>
            <a:r>
              <a:rPr sz="3800" spc="-250" dirty="0">
                <a:latin typeface="Verdana"/>
                <a:cs typeface="Verdana"/>
              </a:rPr>
              <a:t>3ο</a:t>
            </a:r>
            <a:r>
              <a:rPr sz="3800" spc="-750" dirty="0">
                <a:latin typeface="Verdana"/>
                <a:cs typeface="Verdana"/>
              </a:rPr>
              <a:t> </a:t>
            </a:r>
            <a:r>
              <a:rPr sz="3800" spc="-135" dirty="0">
                <a:latin typeface="Verdana"/>
                <a:cs typeface="Verdana"/>
              </a:rPr>
              <a:t>Επίπεδο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392577" y="2759329"/>
            <a:ext cx="2136877" cy="656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708408"/>
              </p:ext>
            </p:extLst>
          </p:nvPr>
        </p:nvGraphicFramePr>
        <p:xfrm>
          <a:off x="3512049" y="3790774"/>
          <a:ext cx="12557123" cy="70749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84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9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36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6892">
                <a:tc gridSpan="3">
                  <a:txBody>
                    <a:bodyPr/>
                    <a:lstStyle/>
                    <a:p>
                      <a:pPr marL="3272154">
                        <a:lnSpc>
                          <a:spcPts val="3854"/>
                        </a:lnSpc>
                        <a:tabLst>
                          <a:tab pos="8517255" algn="l"/>
                          <a:tab pos="11278235" algn="l"/>
                        </a:tabLst>
                      </a:pPr>
                      <a:r>
                        <a:rPr sz="3450" b="1" spc="-1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Λύση σε:	</a:t>
                      </a:r>
                      <a:r>
                        <a:rPr sz="3450" b="1" spc="-150" dirty="0" err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Αριθµό</a:t>
                      </a:r>
                      <a:r>
                        <a:rPr lang="el-GR" sz="3450" b="1" spc="-1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ς</a:t>
                      </a:r>
                      <a:r>
                        <a:rPr sz="3450" b="1" spc="-1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	%</a:t>
                      </a:r>
                      <a:endParaRPr sz="3450" spc="-1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9FE3"/>
                      </a:solidFill>
                      <a:prstDash val="solid"/>
                    </a:lnL>
                    <a:lnR w="12700">
                      <a:solidFill>
                        <a:srgbClr val="009FE3"/>
                      </a:solidFill>
                      <a:prstDash val="solid"/>
                    </a:lnR>
                    <a:solidFill>
                      <a:srgbClr val="009F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495">
                <a:tc>
                  <a:txBody>
                    <a:bodyPr/>
                    <a:lstStyle/>
                    <a:p>
                      <a:pPr marR="6540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3100" b="1" spc="-300" dirty="0">
                          <a:latin typeface="Verdana"/>
                          <a:cs typeface="Verdana"/>
                        </a:rPr>
                        <a:t>24 </a:t>
                      </a:r>
                      <a:r>
                        <a:rPr sz="3100" b="1" spc="-300" dirty="0" err="1">
                          <a:latin typeface="Verdana"/>
                          <a:cs typeface="Verdana"/>
                        </a:rPr>
                        <a:t>ώρε</a:t>
                      </a:r>
                      <a:r>
                        <a:rPr lang="el-GR" sz="3100" b="1" spc="-300" dirty="0">
                          <a:latin typeface="Verdana"/>
                          <a:cs typeface="Verdana"/>
                        </a:rPr>
                        <a:t>ς</a:t>
                      </a:r>
                      <a:endParaRPr sz="3100" spc="-300" dirty="0">
                        <a:latin typeface="Verdana"/>
                        <a:cs typeface="Verdana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9FE3"/>
                      </a:solidFill>
                      <a:prstDash val="solid"/>
                    </a:lnL>
                    <a:lnR w="12700">
                      <a:solidFill>
                        <a:srgbClr val="009FE3"/>
                      </a:solidFill>
                      <a:prstDash val="solid"/>
                    </a:lnR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3100" spc="-300" dirty="0">
                          <a:latin typeface="Verdana"/>
                          <a:cs typeface="Verdana"/>
                        </a:rPr>
                        <a:t>8027</a:t>
                      </a:r>
                      <a:endParaRPr sz="3100" spc="-300">
                        <a:latin typeface="Verdana"/>
                        <a:cs typeface="Verdana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9FE3"/>
                      </a:solidFill>
                      <a:prstDash val="solid"/>
                    </a:lnL>
                    <a:lnR w="9525">
                      <a:solidFill>
                        <a:srgbClr val="009FE3"/>
                      </a:solidFill>
                      <a:prstDash val="solid"/>
                    </a:lnR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3050" b="1" spc="-300" dirty="0">
                          <a:latin typeface="Verdana"/>
                          <a:cs typeface="Verdana"/>
                        </a:rPr>
                        <a:t>14.38%</a:t>
                      </a:r>
                      <a:endParaRPr sz="3050" spc="-300">
                        <a:latin typeface="Verdana"/>
                        <a:cs typeface="Verdana"/>
                      </a:endParaRPr>
                    </a:p>
                  </a:txBody>
                  <a:tcPr marL="0" marR="0" marT="7620" marB="0">
                    <a:lnL w="9525">
                      <a:solidFill>
                        <a:srgbClr val="009FE3"/>
                      </a:solidFill>
                      <a:prstDash val="solid"/>
                    </a:lnL>
                    <a:lnR w="12700">
                      <a:solidFill>
                        <a:srgbClr val="009FE3"/>
                      </a:solidFill>
                      <a:prstDash val="solid"/>
                    </a:lnR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7426">
                <a:tc>
                  <a:txBody>
                    <a:bodyPr/>
                    <a:lstStyle/>
                    <a:p>
                      <a:pPr marR="6604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3100" b="1" spc="-300" dirty="0">
                          <a:latin typeface="Verdana"/>
                          <a:cs typeface="Verdana"/>
                        </a:rPr>
                        <a:t>1- 3 </a:t>
                      </a:r>
                      <a:r>
                        <a:rPr sz="3100" b="1" spc="-300" dirty="0" err="1">
                          <a:latin typeface="Verdana"/>
                          <a:cs typeface="Verdana"/>
                        </a:rPr>
                        <a:t>ηµέρε</a:t>
                      </a:r>
                      <a:r>
                        <a:rPr lang="el-GR" sz="3100" b="1" spc="-300" dirty="0">
                          <a:latin typeface="Verdana"/>
                          <a:cs typeface="Verdana"/>
                        </a:rPr>
                        <a:t>ς</a:t>
                      </a:r>
                      <a:endParaRPr sz="3100" spc="-300" dirty="0">
                        <a:latin typeface="Verdana"/>
                        <a:cs typeface="Verdana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9FE3"/>
                      </a:solidFill>
                      <a:prstDash val="solid"/>
                    </a:lnL>
                    <a:lnR w="12700">
                      <a:solidFill>
                        <a:srgbClr val="009FE3"/>
                      </a:solidFill>
                      <a:prstDash val="solid"/>
                    </a:lnR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3100" spc="-300" dirty="0">
                          <a:latin typeface="Verdana"/>
                          <a:cs typeface="Verdana"/>
                        </a:rPr>
                        <a:t>15370</a:t>
                      </a:r>
                      <a:endParaRPr sz="3100" spc="-300">
                        <a:latin typeface="Verdana"/>
                        <a:cs typeface="Verdana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9FE3"/>
                      </a:solidFill>
                      <a:prstDash val="solid"/>
                    </a:lnL>
                    <a:lnR w="9525">
                      <a:solidFill>
                        <a:srgbClr val="009FE3"/>
                      </a:solidFill>
                      <a:prstDash val="solid"/>
                    </a:lnR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3050" b="1" spc="-300" dirty="0">
                          <a:latin typeface="Verdana"/>
                          <a:cs typeface="Verdana"/>
                        </a:rPr>
                        <a:t>27.53%</a:t>
                      </a:r>
                      <a:endParaRPr sz="3050" spc="-300">
                        <a:latin typeface="Verdana"/>
                        <a:cs typeface="Verdana"/>
                      </a:endParaRPr>
                    </a:p>
                  </a:txBody>
                  <a:tcPr marL="0" marR="0" marT="23495" marB="0">
                    <a:lnL w="9525">
                      <a:solidFill>
                        <a:srgbClr val="009FE3"/>
                      </a:solidFill>
                      <a:prstDash val="solid"/>
                    </a:lnL>
                    <a:lnR w="12700">
                      <a:solidFill>
                        <a:srgbClr val="009FE3"/>
                      </a:solidFill>
                      <a:prstDash val="solid"/>
                    </a:lnR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7426">
                <a:tc>
                  <a:txBody>
                    <a:bodyPr/>
                    <a:lstStyle/>
                    <a:p>
                      <a:pPr marR="6604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3100" b="1" spc="-300" dirty="0">
                          <a:latin typeface="Verdana"/>
                          <a:cs typeface="Verdana"/>
                        </a:rPr>
                        <a:t>4  - 7  </a:t>
                      </a:r>
                      <a:r>
                        <a:rPr sz="3100" b="1" spc="-300" dirty="0" err="1">
                          <a:latin typeface="Verdana"/>
                          <a:cs typeface="Verdana"/>
                        </a:rPr>
                        <a:t>ηµέρε</a:t>
                      </a:r>
                      <a:r>
                        <a:rPr lang="el-GR" sz="3100" b="1" spc="-300" dirty="0">
                          <a:latin typeface="Verdana"/>
                          <a:cs typeface="Verdana"/>
                        </a:rPr>
                        <a:t>ς</a:t>
                      </a:r>
                      <a:endParaRPr sz="3100" spc="-300" dirty="0">
                        <a:latin typeface="Verdana"/>
                        <a:cs typeface="Verdan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9FE3"/>
                      </a:solidFill>
                      <a:prstDash val="solid"/>
                    </a:lnL>
                    <a:lnR w="12700">
                      <a:solidFill>
                        <a:srgbClr val="009FE3"/>
                      </a:solidFill>
                      <a:prstDash val="solid"/>
                    </a:lnR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3100" spc="-300" dirty="0">
                          <a:latin typeface="Verdana"/>
                          <a:cs typeface="Verdana"/>
                        </a:rPr>
                        <a:t>9285</a:t>
                      </a:r>
                      <a:endParaRPr sz="3100" spc="-300">
                        <a:latin typeface="Verdana"/>
                        <a:cs typeface="Verdan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9FE3"/>
                      </a:solidFill>
                      <a:prstDash val="solid"/>
                    </a:lnL>
                    <a:lnR w="9525">
                      <a:solidFill>
                        <a:srgbClr val="009FE3"/>
                      </a:solidFill>
                      <a:prstDash val="solid"/>
                    </a:lnR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3050" b="1" spc="-300" dirty="0">
                          <a:latin typeface="Verdana"/>
                          <a:cs typeface="Verdana"/>
                        </a:rPr>
                        <a:t>16.63%</a:t>
                      </a:r>
                      <a:endParaRPr sz="3050" spc="-300">
                        <a:latin typeface="Verdana"/>
                        <a:cs typeface="Verdana"/>
                      </a:endParaRPr>
                    </a:p>
                  </a:txBody>
                  <a:tcPr marL="0" marR="0" marT="16510" marB="0">
                    <a:lnL w="9525">
                      <a:solidFill>
                        <a:srgbClr val="009FE3"/>
                      </a:solidFill>
                      <a:prstDash val="solid"/>
                    </a:lnL>
                    <a:lnR w="12700">
                      <a:solidFill>
                        <a:srgbClr val="009FE3"/>
                      </a:solidFill>
                      <a:prstDash val="solid"/>
                    </a:lnR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7426">
                <a:tc>
                  <a:txBody>
                    <a:bodyPr/>
                    <a:lstStyle/>
                    <a:p>
                      <a:pPr marR="64769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3100" b="1" spc="-300" dirty="0">
                          <a:latin typeface="Verdana"/>
                          <a:cs typeface="Verdana"/>
                        </a:rPr>
                        <a:t>7   - 15   </a:t>
                      </a:r>
                      <a:r>
                        <a:rPr sz="3100" b="1" spc="-300" dirty="0" err="1">
                          <a:latin typeface="Verdana"/>
                          <a:cs typeface="Verdana"/>
                        </a:rPr>
                        <a:t>ηµέρε</a:t>
                      </a:r>
                      <a:r>
                        <a:rPr lang="el-GR" sz="3100" b="1" spc="-300" dirty="0">
                          <a:latin typeface="Verdana"/>
                          <a:cs typeface="Verdana"/>
                        </a:rPr>
                        <a:t>ς</a:t>
                      </a:r>
                      <a:endParaRPr sz="3100" spc="-300" dirty="0">
                        <a:latin typeface="Verdana"/>
                        <a:cs typeface="Verdana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9FE3"/>
                      </a:solidFill>
                      <a:prstDash val="solid"/>
                    </a:lnL>
                    <a:lnR w="12700">
                      <a:solidFill>
                        <a:srgbClr val="009FE3"/>
                      </a:solidFill>
                      <a:prstDash val="solid"/>
                    </a:lnR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3100" spc="-300" dirty="0">
                          <a:latin typeface="Verdana"/>
                          <a:cs typeface="Verdana"/>
                        </a:rPr>
                        <a:t>7648</a:t>
                      </a:r>
                      <a:endParaRPr sz="3100" spc="-300">
                        <a:latin typeface="Verdana"/>
                        <a:cs typeface="Verdana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9FE3"/>
                      </a:solidFill>
                      <a:prstDash val="solid"/>
                    </a:lnL>
                    <a:lnR w="9525">
                      <a:solidFill>
                        <a:srgbClr val="009FE3"/>
                      </a:solidFill>
                      <a:prstDash val="solid"/>
                    </a:lnR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3050" b="1" spc="-300" dirty="0">
                          <a:latin typeface="Verdana"/>
                          <a:cs typeface="Verdana"/>
                        </a:rPr>
                        <a:t>13.70%</a:t>
                      </a:r>
                      <a:endParaRPr sz="3050" spc="-300">
                        <a:latin typeface="Verdana"/>
                        <a:cs typeface="Verdana"/>
                      </a:endParaRPr>
                    </a:p>
                  </a:txBody>
                  <a:tcPr marL="0" marR="0" marT="9525" marB="0">
                    <a:lnL w="9525">
                      <a:solidFill>
                        <a:srgbClr val="009FE3"/>
                      </a:solidFill>
                      <a:prstDash val="solid"/>
                    </a:lnL>
                    <a:lnR w="12700">
                      <a:solidFill>
                        <a:srgbClr val="009FE3"/>
                      </a:solidFill>
                      <a:prstDash val="solid"/>
                    </a:lnR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7426">
                <a:tc>
                  <a:txBody>
                    <a:bodyPr/>
                    <a:lstStyle/>
                    <a:p>
                      <a:pPr marR="64769" algn="ctr">
                        <a:lnSpc>
                          <a:spcPts val="3695"/>
                        </a:lnSpc>
                      </a:pPr>
                      <a:r>
                        <a:rPr sz="3100" b="1" spc="-300" dirty="0">
                          <a:latin typeface="Verdana"/>
                          <a:cs typeface="Verdana"/>
                        </a:rPr>
                        <a:t>15+    </a:t>
                      </a:r>
                      <a:r>
                        <a:rPr sz="3100" b="1" spc="-300" dirty="0" err="1">
                          <a:latin typeface="Verdana"/>
                          <a:cs typeface="Verdana"/>
                        </a:rPr>
                        <a:t>ηµέρε</a:t>
                      </a:r>
                      <a:r>
                        <a:rPr lang="el-GR" sz="3100" b="1" spc="-300" dirty="0">
                          <a:latin typeface="Verdana"/>
                          <a:cs typeface="Verdana"/>
                        </a:rPr>
                        <a:t>ς</a:t>
                      </a:r>
                      <a:endParaRPr sz="3100" spc="-3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9FE3"/>
                      </a:solidFill>
                      <a:prstDash val="solid"/>
                    </a:lnL>
                    <a:lnR w="12700">
                      <a:solidFill>
                        <a:srgbClr val="009FE3"/>
                      </a:solidFill>
                      <a:prstDash val="solid"/>
                    </a:lnR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ts val="3695"/>
                        </a:lnSpc>
                      </a:pPr>
                      <a:r>
                        <a:rPr sz="3100" spc="-300" dirty="0">
                          <a:latin typeface="Verdana"/>
                          <a:cs typeface="Verdana"/>
                        </a:rPr>
                        <a:t>5870</a:t>
                      </a:r>
                      <a:endParaRPr sz="3100" spc="-3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9FE3"/>
                      </a:solidFill>
                      <a:prstDash val="solid"/>
                    </a:lnL>
                    <a:lnR w="9525">
                      <a:solidFill>
                        <a:srgbClr val="009FE3"/>
                      </a:solidFill>
                      <a:prstDash val="solid"/>
                    </a:lnR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3050" b="1" spc="-300" dirty="0">
                          <a:latin typeface="Verdana"/>
                          <a:cs typeface="Verdana"/>
                        </a:rPr>
                        <a:t>10.51%</a:t>
                      </a:r>
                      <a:endParaRPr sz="3050" spc="-300">
                        <a:latin typeface="Verdana"/>
                        <a:cs typeface="Verdana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9FE3"/>
                      </a:solidFill>
                      <a:prstDash val="solid"/>
                    </a:lnL>
                    <a:lnR w="12700">
                      <a:solidFill>
                        <a:srgbClr val="009FE3"/>
                      </a:solidFill>
                      <a:prstDash val="solid"/>
                    </a:lnR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7426">
                <a:tc>
                  <a:txBody>
                    <a:bodyPr/>
                    <a:lstStyle/>
                    <a:p>
                      <a:pPr marR="65405" algn="ctr">
                        <a:lnSpc>
                          <a:spcPts val="3700"/>
                        </a:lnSpc>
                      </a:pPr>
                      <a:r>
                        <a:rPr sz="3450" b="1" spc="-300" dirty="0">
                          <a:latin typeface="Arial"/>
                          <a:cs typeface="Arial"/>
                        </a:rPr>
                        <a:t>Προz επίλυση</a:t>
                      </a:r>
                      <a:endParaRPr sz="3450" spc="-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9FE3"/>
                      </a:solidFill>
                      <a:prstDash val="solid"/>
                    </a:lnL>
                    <a:lnR w="12700">
                      <a:solidFill>
                        <a:srgbClr val="009FE3"/>
                      </a:solidFill>
                      <a:prstDash val="solid"/>
                    </a:lnR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 spc="-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9FE3"/>
                      </a:solidFill>
                      <a:prstDash val="solid"/>
                    </a:lnL>
                    <a:lnR w="9525">
                      <a:solidFill>
                        <a:srgbClr val="009FE3"/>
                      </a:solidFill>
                      <a:prstDash val="solid"/>
                    </a:lnR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 spc="-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9FE3"/>
                      </a:solidFill>
                      <a:prstDash val="solid"/>
                    </a:lnL>
                    <a:lnR w="12700">
                      <a:solidFill>
                        <a:srgbClr val="009FE3"/>
                      </a:solidFill>
                      <a:prstDash val="solid"/>
                    </a:lnR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7437">
                <a:tc>
                  <a:txBody>
                    <a:bodyPr/>
                    <a:lstStyle/>
                    <a:p>
                      <a:pPr marR="65405" algn="ctr">
                        <a:lnSpc>
                          <a:spcPts val="3575"/>
                        </a:lnSpc>
                      </a:pPr>
                      <a:r>
                        <a:rPr sz="3100" b="1" spc="-300" dirty="0">
                          <a:latin typeface="Verdana"/>
                          <a:cs typeface="Verdana"/>
                        </a:rPr>
                        <a:t>2ο επίπεδο</a:t>
                      </a:r>
                      <a:endParaRPr sz="3100" spc="-3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9FE3"/>
                      </a:solidFill>
                      <a:prstDash val="solid"/>
                    </a:lnL>
                    <a:lnR w="12700">
                      <a:solidFill>
                        <a:srgbClr val="009FE3"/>
                      </a:solidFill>
                      <a:prstDash val="solid"/>
                    </a:lnR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ts val="3579"/>
                        </a:lnSpc>
                      </a:pPr>
                      <a:r>
                        <a:rPr sz="3100" spc="-300" dirty="0">
                          <a:latin typeface="Verdana"/>
                          <a:cs typeface="Verdana"/>
                        </a:rPr>
                        <a:t>5237</a:t>
                      </a:r>
                      <a:endParaRPr sz="3100" spc="-3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9FE3"/>
                      </a:solidFill>
                      <a:prstDash val="solid"/>
                    </a:lnL>
                    <a:lnR w="9525">
                      <a:solidFill>
                        <a:srgbClr val="009FE3"/>
                      </a:solidFill>
                      <a:prstDash val="solid"/>
                    </a:lnR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3570"/>
                        </a:lnSpc>
                      </a:pPr>
                      <a:r>
                        <a:rPr sz="3050" b="1" spc="-300" dirty="0">
                          <a:latin typeface="Verdana"/>
                          <a:cs typeface="Verdana"/>
                        </a:rPr>
                        <a:t>9.38%</a:t>
                      </a:r>
                      <a:endParaRPr sz="3050" spc="-3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9525">
                      <a:solidFill>
                        <a:srgbClr val="009FE3"/>
                      </a:solidFill>
                      <a:prstDash val="solid"/>
                    </a:lnL>
                    <a:lnR w="12700">
                      <a:solidFill>
                        <a:srgbClr val="009FE3"/>
                      </a:solidFill>
                      <a:prstDash val="solid"/>
                    </a:lnR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7426">
                <a:tc>
                  <a:txBody>
                    <a:bodyPr/>
                    <a:lstStyle/>
                    <a:p>
                      <a:pPr marR="65405" algn="ctr">
                        <a:lnSpc>
                          <a:spcPts val="3520"/>
                        </a:lnSpc>
                      </a:pPr>
                      <a:r>
                        <a:rPr sz="3100" b="1" spc="-300" dirty="0">
                          <a:latin typeface="Verdana"/>
                          <a:cs typeface="Verdana"/>
                        </a:rPr>
                        <a:t>3ο επίπεδο</a:t>
                      </a:r>
                      <a:endParaRPr sz="3100" spc="-3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9FE3"/>
                      </a:solidFill>
                      <a:prstDash val="solid"/>
                    </a:lnL>
                    <a:lnR w="12700">
                      <a:solidFill>
                        <a:srgbClr val="009FE3"/>
                      </a:solidFill>
                      <a:prstDash val="solid"/>
                    </a:lnR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ctr">
                        <a:lnSpc>
                          <a:spcPts val="3525"/>
                        </a:lnSpc>
                      </a:pPr>
                      <a:r>
                        <a:rPr sz="3100" spc="-300" dirty="0">
                          <a:latin typeface="Verdana"/>
                          <a:cs typeface="Verdana"/>
                        </a:rPr>
                        <a:t>4399</a:t>
                      </a:r>
                      <a:endParaRPr sz="3100" spc="-3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9FE3"/>
                      </a:solidFill>
                      <a:prstDash val="solid"/>
                    </a:lnL>
                    <a:lnR w="9525">
                      <a:solidFill>
                        <a:srgbClr val="009FE3"/>
                      </a:solidFill>
                      <a:prstDash val="solid"/>
                    </a:lnR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3515"/>
                        </a:lnSpc>
                      </a:pPr>
                      <a:r>
                        <a:rPr sz="3050" b="1" spc="-300" dirty="0">
                          <a:latin typeface="Verdana"/>
                          <a:cs typeface="Verdana"/>
                        </a:rPr>
                        <a:t>7.88%</a:t>
                      </a:r>
                      <a:endParaRPr sz="3050" spc="-3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9525">
                      <a:solidFill>
                        <a:srgbClr val="009FE3"/>
                      </a:solidFill>
                      <a:prstDash val="solid"/>
                    </a:lnL>
                    <a:lnR w="12700">
                      <a:solidFill>
                        <a:srgbClr val="009FE3"/>
                      </a:solidFill>
                      <a:prstDash val="solid"/>
                    </a:lnR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3133">
                <a:tc>
                  <a:txBody>
                    <a:bodyPr/>
                    <a:lstStyle/>
                    <a:p>
                      <a:pPr marR="65405" algn="ctr">
                        <a:lnSpc>
                          <a:spcPts val="3535"/>
                        </a:lnSpc>
                      </a:pPr>
                      <a:r>
                        <a:rPr sz="3450" b="1" spc="-300" dirty="0">
                          <a:latin typeface="Arial"/>
                          <a:cs typeface="Arial"/>
                        </a:rPr>
                        <a:t>Σύνολο</a:t>
                      </a:r>
                      <a:endParaRPr sz="3450" spc="-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9FE3"/>
                      </a:solidFill>
                      <a:prstDash val="solid"/>
                    </a:lnL>
                    <a:lnR w="12700">
                      <a:solidFill>
                        <a:srgbClr val="009FE3"/>
                      </a:solidFill>
                      <a:prstDash val="solid"/>
                    </a:lnR>
                    <a:lnT w="9525">
                      <a:solidFill>
                        <a:srgbClr val="009FE3"/>
                      </a:solidFill>
                      <a:prstDash val="solid"/>
                    </a:lnT>
                    <a:lnB w="76200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ts val="3470"/>
                        </a:lnSpc>
                      </a:pPr>
                      <a:r>
                        <a:rPr sz="3100" spc="-300" dirty="0">
                          <a:latin typeface="Verdana"/>
                          <a:cs typeface="Verdana"/>
                        </a:rPr>
                        <a:t>55836</a:t>
                      </a:r>
                      <a:endParaRPr sz="3100" spc="-3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9FE3"/>
                      </a:solidFill>
                      <a:prstDash val="solid"/>
                    </a:lnL>
                    <a:lnR w="9525">
                      <a:solidFill>
                        <a:srgbClr val="009FE3"/>
                      </a:solidFill>
                      <a:prstDash val="solid"/>
                    </a:lnR>
                    <a:lnT w="9525">
                      <a:solidFill>
                        <a:srgbClr val="009FE3"/>
                      </a:solidFill>
                      <a:prstDash val="solid"/>
                    </a:lnT>
                    <a:lnB w="76200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3460"/>
                        </a:lnSpc>
                      </a:pPr>
                      <a:r>
                        <a:rPr sz="3050" b="1" spc="-300" dirty="0">
                          <a:latin typeface="Verdana"/>
                          <a:cs typeface="Verdana"/>
                        </a:rPr>
                        <a:t>100%</a:t>
                      </a:r>
                      <a:endParaRPr sz="3050" spc="-3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9525">
                      <a:solidFill>
                        <a:srgbClr val="009FE3"/>
                      </a:solidFill>
                      <a:prstDash val="solid"/>
                    </a:lnL>
                    <a:lnR w="12700">
                      <a:solidFill>
                        <a:srgbClr val="009FE3"/>
                      </a:solidFill>
                      <a:prstDash val="solid"/>
                    </a:lnR>
                    <a:lnT w="9525">
                      <a:solidFill>
                        <a:srgbClr val="009FE3"/>
                      </a:solidFill>
                      <a:prstDash val="solid"/>
                    </a:lnT>
                    <a:lnB w="76200">
                      <a:solidFill>
                        <a:srgbClr val="009FE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18439">
                <a:tc>
                  <a:txBody>
                    <a:bodyPr/>
                    <a:lstStyle/>
                    <a:p>
                      <a:pPr marL="492759">
                        <a:lnSpc>
                          <a:spcPts val="3470"/>
                        </a:lnSpc>
                        <a:spcBef>
                          <a:spcPts val="250"/>
                        </a:spcBef>
                      </a:pPr>
                      <a:r>
                        <a:rPr sz="2800" spc="-300" dirty="0" err="1">
                          <a:latin typeface="Verdana"/>
                          <a:cs typeface="Verdana"/>
                        </a:rPr>
                        <a:t>Μέσο</a:t>
                      </a:r>
                      <a:r>
                        <a:rPr lang="el-GR" sz="2800" spc="-300" dirty="0">
                          <a:latin typeface="Verdana"/>
                          <a:cs typeface="Verdana"/>
                        </a:rPr>
                        <a:t>ς</a:t>
                      </a:r>
                      <a:r>
                        <a:rPr sz="2800" spc="-3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800" spc="-300" dirty="0" err="1">
                          <a:latin typeface="Verdana"/>
                          <a:cs typeface="Verdana"/>
                        </a:rPr>
                        <a:t>χρόνο</a:t>
                      </a:r>
                      <a:r>
                        <a:rPr lang="el-GR" sz="2800" spc="-300" dirty="0">
                          <a:latin typeface="Verdana"/>
                          <a:cs typeface="Verdana"/>
                        </a:rPr>
                        <a:t>ς</a:t>
                      </a:r>
                      <a:r>
                        <a:rPr sz="2800" spc="-3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800" spc="-300" dirty="0" err="1">
                          <a:latin typeface="Verdana"/>
                          <a:cs typeface="Verdana"/>
                        </a:rPr>
                        <a:t>διεκ</a:t>
                      </a:r>
                      <a:r>
                        <a:rPr sz="2800" spc="-300" dirty="0">
                          <a:latin typeface="Verdana"/>
                          <a:cs typeface="Verdana"/>
                        </a:rPr>
                        <a:t>περαίωση</a:t>
                      </a:r>
                      <a:r>
                        <a:rPr lang="el-GR" sz="2800" spc="-300" dirty="0">
                          <a:latin typeface="Verdana"/>
                          <a:cs typeface="Verdana"/>
                        </a:rPr>
                        <a:t>ς</a:t>
                      </a:r>
                      <a:r>
                        <a:rPr sz="2800" spc="-300" dirty="0">
                          <a:latin typeface="Verdana"/>
                          <a:cs typeface="Verdana"/>
                        </a:rPr>
                        <a:t> (29/07 – 4/11)</a:t>
                      </a:r>
                    </a:p>
                    <a:p>
                      <a:pPr marL="527050">
                        <a:lnSpc>
                          <a:spcPts val="3470"/>
                        </a:lnSpc>
                      </a:pPr>
                      <a:r>
                        <a:rPr sz="2800" b="1" spc="-300" dirty="0" err="1">
                          <a:latin typeface="Verdana"/>
                          <a:cs typeface="Verdana"/>
                        </a:rPr>
                        <a:t>Μέσο</a:t>
                      </a:r>
                      <a:r>
                        <a:rPr lang="el-GR" sz="2800" b="1" spc="-300" dirty="0">
                          <a:latin typeface="Verdana"/>
                          <a:cs typeface="Verdana"/>
                        </a:rPr>
                        <a:t>ς</a:t>
                      </a:r>
                      <a:r>
                        <a:rPr sz="2800" b="1" spc="-3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800" b="1" spc="-300" dirty="0" err="1">
                          <a:latin typeface="Verdana"/>
                          <a:cs typeface="Verdana"/>
                        </a:rPr>
                        <a:t>χρόνο</a:t>
                      </a:r>
                      <a:r>
                        <a:rPr lang="el-GR" sz="2800" b="1" spc="-300" dirty="0">
                          <a:latin typeface="Verdana"/>
                          <a:cs typeface="Verdana"/>
                        </a:rPr>
                        <a:t>ς</a:t>
                      </a:r>
                      <a:r>
                        <a:rPr sz="2800" b="1" spc="-3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800" b="1" spc="-300" dirty="0" err="1">
                          <a:latin typeface="Verdana"/>
                          <a:cs typeface="Verdana"/>
                        </a:rPr>
                        <a:t>διεκ</a:t>
                      </a:r>
                      <a:r>
                        <a:rPr sz="2800" b="1" spc="-300" dirty="0">
                          <a:latin typeface="Verdana"/>
                          <a:cs typeface="Verdana"/>
                        </a:rPr>
                        <a:t>περαίωση</a:t>
                      </a:r>
                      <a:r>
                        <a:rPr lang="el-GR" sz="2800" b="1" spc="-300" dirty="0">
                          <a:latin typeface="Verdana"/>
                          <a:cs typeface="Verdana"/>
                        </a:rPr>
                        <a:t>ς</a:t>
                      </a:r>
                      <a:r>
                        <a:rPr sz="2800" b="1" spc="-300" dirty="0">
                          <a:latin typeface="Verdana"/>
                          <a:cs typeface="Verdana"/>
                        </a:rPr>
                        <a:t> (21/10 - 4/11)</a:t>
                      </a:r>
                      <a:endParaRPr sz="2800" spc="-300" dirty="0">
                        <a:latin typeface="Verdana"/>
                        <a:cs typeface="Verdan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9FE3"/>
                      </a:solidFill>
                      <a:prstDash val="solid"/>
                    </a:lnL>
                    <a:lnR w="12700">
                      <a:solidFill>
                        <a:srgbClr val="009FE3"/>
                      </a:solidFill>
                      <a:prstDash val="solid"/>
                    </a:lnR>
                    <a:lnT w="76200">
                      <a:solidFill>
                        <a:srgbClr val="009FE3"/>
                      </a:solidFill>
                      <a:prstDash val="solid"/>
                    </a:lnT>
                    <a:lnB w="76200">
                      <a:solidFill>
                        <a:srgbClr val="009FE3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240155">
                        <a:lnSpc>
                          <a:spcPts val="3575"/>
                        </a:lnSpc>
                        <a:spcBef>
                          <a:spcPts val="225"/>
                        </a:spcBef>
                      </a:pPr>
                      <a:r>
                        <a:rPr sz="3100" spc="-300" dirty="0">
                          <a:latin typeface="Verdana"/>
                          <a:cs typeface="Verdana"/>
                        </a:rPr>
                        <a:t>7,26 </a:t>
                      </a:r>
                      <a:r>
                        <a:rPr sz="3100" spc="-300" dirty="0" err="1">
                          <a:latin typeface="Verdana"/>
                          <a:cs typeface="Verdana"/>
                        </a:rPr>
                        <a:t>ηµέρε</a:t>
                      </a:r>
                      <a:r>
                        <a:rPr lang="el-GR" sz="3100" spc="-300" dirty="0">
                          <a:latin typeface="Verdana"/>
                          <a:cs typeface="Verdana"/>
                        </a:rPr>
                        <a:t>ς</a:t>
                      </a:r>
                      <a:endParaRPr sz="3100" spc="-300" dirty="0">
                        <a:latin typeface="Verdana"/>
                        <a:cs typeface="Verdana"/>
                      </a:endParaRPr>
                    </a:p>
                    <a:p>
                      <a:pPr marL="1209675">
                        <a:lnSpc>
                          <a:spcPts val="3575"/>
                        </a:lnSpc>
                      </a:pPr>
                      <a:r>
                        <a:rPr sz="3100" b="1" spc="-300" dirty="0">
                          <a:latin typeface="Verdana"/>
                          <a:cs typeface="Verdana"/>
                        </a:rPr>
                        <a:t>2,64 </a:t>
                      </a:r>
                      <a:r>
                        <a:rPr sz="3100" b="1" spc="-300" dirty="0" err="1">
                          <a:latin typeface="Verdana"/>
                          <a:cs typeface="Verdana"/>
                        </a:rPr>
                        <a:t>ηµέρε</a:t>
                      </a:r>
                      <a:r>
                        <a:rPr lang="el-GR" sz="3100" b="1" spc="-300" dirty="0">
                          <a:latin typeface="Verdana"/>
                          <a:cs typeface="Verdana"/>
                        </a:rPr>
                        <a:t>ς</a:t>
                      </a:r>
                      <a:endParaRPr sz="3100" spc="-300" dirty="0">
                        <a:latin typeface="Verdana"/>
                        <a:cs typeface="Verdana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9FE3"/>
                      </a:solidFill>
                      <a:prstDash val="solid"/>
                    </a:lnL>
                    <a:lnR w="12700">
                      <a:solidFill>
                        <a:srgbClr val="009FE3"/>
                      </a:solidFill>
                      <a:prstDash val="solid"/>
                    </a:lnR>
                    <a:lnT w="76200">
                      <a:solidFill>
                        <a:srgbClr val="009FE3"/>
                      </a:solidFill>
                      <a:prstDash val="solid"/>
                    </a:lnT>
                    <a:lnB w="76200">
                      <a:solidFill>
                        <a:srgbClr val="009FE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344318" y="253921"/>
            <a:ext cx="621019" cy="6235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110877" y="506162"/>
            <a:ext cx="1939289" cy="296545"/>
            <a:chOff x="1110877" y="506162"/>
            <a:chExt cx="1939289" cy="296545"/>
          </a:xfrm>
        </p:grpSpPr>
        <p:sp>
          <p:nvSpPr>
            <p:cNvPr id="7" name="object 7"/>
            <p:cNvSpPr/>
            <p:nvPr/>
          </p:nvSpPr>
          <p:spPr>
            <a:xfrm>
              <a:off x="1110877" y="506717"/>
              <a:ext cx="103505" cy="107314"/>
            </a:xfrm>
            <a:custGeom>
              <a:avLst/>
              <a:gdLst/>
              <a:ahLst/>
              <a:cxnLst/>
              <a:rect l="l" t="t" r="r" b="b"/>
              <a:pathLst>
                <a:path w="103505" h="107315">
                  <a:moveTo>
                    <a:pt x="103221" y="0"/>
                  </a:moveTo>
                  <a:lnTo>
                    <a:pt x="85871" y="0"/>
                  </a:lnTo>
                  <a:lnTo>
                    <a:pt x="64060" y="31485"/>
                  </a:lnTo>
                  <a:lnTo>
                    <a:pt x="55150" y="44794"/>
                  </a:lnTo>
                  <a:lnTo>
                    <a:pt x="51768" y="50406"/>
                  </a:lnTo>
                  <a:lnTo>
                    <a:pt x="48239" y="44365"/>
                  </a:lnTo>
                  <a:lnTo>
                    <a:pt x="44427" y="38333"/>
                  </a:lnTo>
                  <a:lnTo>
                    <a:pt x="18135" y="0"/>
                  </a:lnTo>
                  <a:lnTo>
                    <a:pt x="0" y="0"/>
                  </a:lnTo>
                  <a:lnTo>
                    <a:pt x="43401" y="61715"/>
                  </a:lnTo>
                  <a:lnTo>
                    <a:pt x="43401" y="107085"/>
                  </a:lnTo>
                  <a:lnTo>
                    <a:pt x="58291" y="107085"/>
                  </a:lnTo>
                  <a:lnTo>
                    <a:pt x="58291" y="61715"/>
                  </a:lnTo>
                  <a:lnTo>
                    <a:pt x="103221" y="0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20719" y="721454"/>
              <a:ext cx="183627" cy="8108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18790" y="506162"/>
              <a:ext cx="1831347" cy="2964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121044" y="308723"/>
            <a:ext cx="438150" cy="121285"/>
            <a:chOff x="1121044" y="308723"/>
            <a:chExt cx="438150" cy="121285"/>
          </a:xfrm>
        </p:grpSpPr>
        <p:sp>
          <p:nvSpPr>
            <p:cNvPr id="11" name="object 11"/>
            <p:cNvSpPr/>
            <p:nvPr/>
          </p:nvSpPr>
          <p:spPr>
            <a:xfrm>
              <a:off x="1121044" y="309090"/>
              <a:ext cx="72751" cy="12042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16580" y="308723"/>
              <a:ext cx="224139" cy="12079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72488" y="308869"/>
              <a:ext cx="86995" cy="120650"/>
            </a:xfrm>
            <a:custGeom>
              <a:avLst/>
              <a:gdLst/>
              <a:ahLst/>
              <a:cxnLst/>
              <a:rect l="l" t="t" r="r" b="b"/>
              <a:pathLst>
                <a:path w="86994" h="120650">
                  <a:moveTo>
                    <a:pt x="86398" y="0"/>
                  </a:moveTo>
                  <a:lnTo>
                    <a:pt x="60896" y="0"/>
                  </a:lnTo>
                  <a:lnTo>
                    <a:pt x="60896" y="46990"/>
                  </a:lnTo>
                  <a:lnTo>
                    <a:pt x="24968" y="46990"/>
                  </a:lnTo>
                  <a:lnTo>
                    <a:pt x="24968" y="0"/>
                  </a:lnTo>
                  <a:lnTo>
                    <a:pt x="0" y="0"/>
                  </a:lnTo>
                  <a:lnTo>
                    <a:pt x="0" y="46990"/>
                  </a:lnTo>
                  <a:lnTo>
                    <a:pt x="0" y="67310"/>
                  </a:lnTo>
                  <a:lnTo>
                    <a:pt x="0" y="120650"/>
                  </a:lnTo>
                  <a:lnTo>
                    <a:pt x="24968" y="120650"/>
                  </a:lnTo>
                  <a:lnTo>
                    <a:pt x="24968" y="67310"/>
                  </a:lnTo>
                  <a:lnTo>
                    <a:pt x="60896" y="67310"/>
                  </a:lnTo>
                  <a:lnTo>
                    <a:pt x="60896" y="120650"/>
                  </a:lnTo>
                  <a:lnTo>
                    <a:pt x="86398" y="120650"/>
                  </a:lnTo>
                  <a:lnTo>
                    <a:pt x="86398" y="67310"/>
                  </a:lnTo>
                  <a:lnTo>
                    <a:pt x="86398" y="46990"/>
                  </a:lnTo>
                  <a:lnTo>
                    <a:pt x="86398" y="0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1603762" y="309090"/>
            <a:ext cx="86751" cy="1204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35402" y="309100"/>
            <a:ext cx="26670" cy="120650"/>
          </a:xfrm>
          <a:custGeom>
            <a:avLst/>
            <a:gdLst/>
            <a:ahLst/>
            <a:cxnLst/>
            <a:rect l="l" t="t" r="r" b="b"/>
            <a:pathLst>
              <a:path w="26669" h="120650">
                <a:moveTo>
                  <a:pt x="26229" y="0"/>
                </a:moveTo>
                <a:lnTo>
                  <a:pt x="0" y="0"/>
                </a:lnTo>
                <a:lnTo>
                  <a:pt x="0" y="120436"/>
                </a:lnTo>
                <a:lnTo>
                  <a:pt x="26229" y="120436"/>
                </a:lnTo>
                <a:lnTo>
                  <a:pt x="26229" y="0"/>
                </a:lnTo>
                <a:close/>
              </a:path>
            </a:pathLst>
          </a:custGeom>
          <a:solidFill>
            <a:srgbClr val="14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1806500" y="308865"/>
            <a:ext cx="212090" cy="120650"/>
            <a:chOff x="1806500" y="308865"/>
            <a:chExt cx="212090" cy="120650"/>
          </a:xfrm>
        </p:grpSpPr>
        <p:sp>
          <p:nvSpPr>
            <p:cNvPr id="17" name="object 17"/>
            <p:cNvSpPr/>
            <p:nvPr/>
          </p:nvSpPr>
          <p:spPr>
            <a:xfrm>
              <a:off x="1806500" y="309090"/>
              <a:ext cx="96646" cy="12042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931847" y="308869"/>
              <a:ext cx="86995" cy="120650"/>
            </a:xfrm>
            <a:custGeom>
              <a:avLst/>
              <a:gdLst/>
              <a:ahLst/>
              <a:cxnLst/>
              <a:rect l="l" t="t" r="r" b="b"/>
              <a:pathLst>
                <a:path w="86994" h="120650">
                  <a:moveTo>
                    <a:pt x="86410" y="0"/>
                  </a:moveTo>
                  <a:lnTo>
                    <a:pt x="60896" y="0"/>
                  </a:lnTo>
                  <a:lnTo>
                    <a:pt x="60896" y="46990"/>
                  </a:lnTo>
                  <a:lnTo>
                    <a:pt x="24980" y="46990"/>
                  </a:lnTo>
                  <a:lnTo>
                    <a:pt x="24980" y="0"/>
                  </a:lnTo>
                  <a:lnTo>
                    <a:pt x="0" y="0"/>
                  </a:lnTo>
                  <a:lnTo>
                    <a:pt x="0" y="46990"/>
                  </a:lnTo>
                  <a:lnTo>
                    <a:pt x="0" y="67310"/>
                  </a:lnTo>
                  <a:lnTo>
                    <a:pt x="0" y="120650"/>
                  </a:lnTo>
                  <a:lnTo>
                    <a:pt x="24980" y="120650"/>
                  </a:lnTo>
                  <a:lnTo>
                    <a:pt x="24980" y="67310"/>
                  </a:lnTo>
                  <a:lnTo>
                    <a:pt x="60896" y="67310"/>
                  </a:lnTo>
                  <a:lnTo>
                    <a:pt x="60896" y="120650"/>
                  </a:lnTo>
                  <a:lnTo>
                    <a:pt x="86410" y="120650"/>
                  </a:lnTo>
                  <a:lnTo>
                    <a:pt x="86410" y="67310"/>
                  </a:lnTo>
                  <a:lnTo>
                    <a:pt x="86410" y="46990"/>
                  </a:lnTo>
                  <a:lnTo>
                    <a:pt x="86410" y="0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2112522" y="307603"/>
            <a:ext cx="1217930" cy="124460"/>
            <a:chOff x="2112522" y="307603"/>
            <a:chExt cx="1217930" cy="124460"/>
          </a:xfrm>
        </p:grpSpPr>
        <p:sp>
          <p:nvSpPr>
            <p:cNvPr id="20" name="object 20"/>
            <p:cNvSpPr/>
            <p:nvPr/>
          </p:nvSpPr>
          <p:spPr>
            <a:xfrm>
              <a:off x="2112522" y="308775"/>
              <a:ext cx="99515" cy="12077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247011" y="308869"/>
              <a:ext cx="86995" cy="120650"/>
            </a:xfrm>
            <a:custGeom>
              <a:avLst/>
              <a:gdLst/>
              <a:ahLst/>
              <a:cxnLst/>
              <a:rect l="l" t="t" r="r" b="b"/>
              <a:pathLst>
                <a:path w="86994" h="120650">
                  <a:moveTo>
                    <a:pt x="86423" y="0"/>
                  </a:moveTo>
                  <a:lnTo>
                    <a:pt x="60896" y="0"/>
                  </a:lnTo>
                  <a:lnTo>
                    <a:pt x="60896" y="46990"/>
                  </a:lnTo>
                  <a:lnTo>
                    <a:pt x="24980" y="46990"/>
                  </a:lnTo>
                  <a:lnTo>
                    <a:pt x="24980" y="0"/>
                  </a:lnTo>
                  <a:lnTo>
                    <a:pt x="0" y="0"/>
                  </a:lnTo>
                  <a:lnTo>
                    <a:pt x="0" y="46990"/>
                  </a:lnTo>
                  <a:lnTo>
                    <a:pt x="0" y="67310"/>
                  </a:lnTo>
                  <a:lnTo>
                    <a:pt x="0" y="120650"/>
                  </a:lnTo>
                  <a:lnTo>
                    <a:pt x="24980" y="120650"/>
                  </a:lnTo>
                  <a:lnTo>
                    <a:pt x="24980" y="67310"/>
                  </a:lnTo>
                  <a:lnTo>
                    <a:pt x="60896" y="67310"/>
                  </a:lnTo>
                  <a:lnTo>
                    <a:pt x="60896" y="120650"/>
                  </a:lnTo>
                  <a:lnTo>
                    <a:pt x="86423" y="120650"/>
                  </a:lnTo>
                  <a:lnTo>
                    <a:pt x="86423" y="67310"/>
                  </a:lnTo>
                  <a:lnTo>
                    <a:pt x="86423" y="46990"/>
                  </a:lnTo>
                  <a:lnTo>
                    <a:pt x="86423" y="0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374712" y="309090"/>
              <a:ext cx="128969" cy="12042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686818" y="309090"/>
              <a:ext cx="96646" cy="12042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539566" y="307603"/>
              <a:ext cx="107776" cy="12390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812165" y="309111"/>
              <a:ext cx="85515" cy="12042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919555" y="308817"/>
              <a:ext cx="107420" cy="12078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047060" y="308895"/>
              <a:ext cx="145415" cy="120650"/>
            </a:xfrm>
            <a:custGeom>
              <a:avLst/>
              <a:gdLst/>
              <a:ahLst/>
              <a:cxnLst/>
              <a:rect l="l" t="t" r="r" b="b"/>
              <a:pathLst>
                <a:path w="145414" h="120650">
                  <a:moveTo>
                    <a:pt x="87947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30543" y="20320"/>
                  </a:lnTo>
                  <a:lnTo>
                    <a:pt x="30543" y="120650"/>
                  </a:lnTo>
                  <a:lnTo>
                    <a:pt x="56045" y="120650"/>
                  </a:lnTo>
                  <a:lnTo>
                    <a:pt x="56045" y="20320"/>
                  </a:lnTo>
                  <a:lnTo>
                    <a:pt x="87947" y="20320"/>
                  </a:lnTo>
                  <a:lnTo>
                    <a:pt x="87947" y="0"/>
                  </a:lnTo>
                  <a:close/>
                </a:path>
                <a:path w="145414" h="120650">
                  <a:moveTo>
                    <a:pt x="144932" y="215"/>
                  </a:moveTo>
                  <a:lnTo>
                    <a:pt x="118706" y="215"/>
                  </a:lnTo>
                  <a:lnTo>
                    <a:pt x="118706" y="120650"/>
                  </a:lnTo>
                  <a:lnTo>
                    <a:pt x="144932" y="120650"/>
                  </a:lnTo>
                  <a:lnTo>
                    <a:pt x="144932" y="215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222875" y="308817"/>
              <a:ext cx="107410" cy="12078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4512925">
              <a:lnSpc>
                <a:spcPct val="100000"/>
              </a:lnSpc>
              <a:spcBef>
                <a:spcPts val="125"/>
              </a:spcBef>
            </a:pPr>
            <a:r>
              <a:rPr spc="45" dirty="0"/>
              <a:t>Μια</a:t>
            </a:r>
            <a:r>
              <a:rPr spc="-200" dirty="0"/>
              <a:t> </a:t>
            </a:r>
            <a:r>
              <a:rPr spc="-95" dirty="0"/>
              <a:t>γραµµή,</a:t>
            </a:r>
          </a:p>
          <a:p>
            <a:pPr marL="14512925">
              <a:lnSpc>
                <a:spcPct val="100000"/>
              </a:lnSpc>
              <a:spcBef>
                <a:spcPts val="30"/>
              </a:spcBef>
            </a:pPr>
            <a:r>
              <a:rPr spc="-10" dirty="0"/>
              <a:t>για </a:t>
            </a:r>
            <a:r>
              <a:rPr spc="-110" dirty="0" err="1"/>
              <a:t>ν</a:t>
            </a:r>
            <a:r>
              <a:rPr spc="-110" dirty="0"/>
              <a:t>α </a:t>
            </a:r>
            <a:r>
              <a:rPr spc="-25" dirty="0"/>
              <a:t>β</a:t>
            </a:r>
            <a:r>
              <a:rPr spc="-25" dirty="0" err="1"/>
              <a:t>ρίσκει</a:t>
            </a:r>
            <a:r>
              <a:rPr lang="el-GR" spc="-25" dirty="0"/>
              <a:t>ς</a:t>
            </a:r>
            <a:r>
              <a:rPr spc="-505" dirty="0"/>
              <a:t> </a:t>
            </a:r>
            <a:r>
              <a:rPr spc="-65" dirty="0"/>
              <a:t>άκρη</a:t>
            </a:r>
          </a:p>
        </p:txBody>
      </p:sp>
      <p:grpSp>
        <p:nvGrpSpPr>
          <p:cNvPr id="30" name="object 30"/>
          <p:cNvGrpSpPr/>
          <p:nvPr/>
        </p:nvGrpSpPr>
        <p:grpSpPr>
          <a:xfrm>
            <a:off x="11057244" y="137419"/>
            <a:ext cx="3450590" cy="2032635"/>
            <a:chOff x="11057244" y="137419"/>
            <a:chExt cx="3450590" cy="2032635"/>
          </a:xfrm>
        </p:grpSpPr>
        <p:sp>
          <p:nvSpPr>
            <p:cNvPr id="31" name="object 31"/>
            <p:cNvSpPr/>
            <p:nvPr/>
          </p:nvSpPr>
          <p:spPr>
            <a:xfrm>
              <a:off x="12652379" y="137419"/>
              <a:ext cx="880744" cy="1517650"/>
            </a:xfrm>
            <a:custGeom>
              <a:avLst/>
              <a:gdLst/>
              <a:ahLst/>
              <a:cxnLst/>
              <a:rect l="l" t="t" r="r" b="b"/>
              <a:pathLst>
                <a:path w="880744" h="1517650">
                  <a:moveTo>
                    <a:pt x="644221" y="0"/>
                  </a:moveTo>
                  <a:lnTo>
                    <a:pt x="138644" y="0"/>
                  </a:lnTo>
                  <a:lnTo>
                    <a:pt x="111113" y="2876"/>
                  </a:lnTo>
                  <a:lnTo>
                    <a:pt x="62184" y="25881"/>
                  </a:lnTo>
                  <a:lnTo>
                    <a:pt x="22935" y="70420"/>
                  </a:lnTo>
                  <a:lnTo>
                    <a:pt x="2547" y="127641"/>
                  </a:lnTo>
                  <a:lnTo>
                    <a:pt x="0" y="160445"/>
                  </a:lnTo>
                  <a:lnTo>
                    <a:pt x="0" y="613478"/>
                  </a:lnTo>
                  <a:lnTo>
                    <a:pt x="10709" y="674537"/>
                  </a:lnTo>
                  <a:lnTo>
                    <a:pt x="42825" y="725559"/>
                  </a:lnTo>
                  <a:lnTo>
                    <a:pt x="88179" y="760068"/>
                  </a:lnTo>
                  <a:lnTo>
                    <a:pt x="138644" y="771568"/>
                  </a:lnTo>
                  <a:lnTo>
                    <a:pt x="424049" y="771568"/>
                  </a:lnTo>
                  <a:lnTo>
                    <a:pt x="461190" y="775328"/>
                  </a:lnTo>
                  <a:lnTo>
                    <a:pt x="525919" y="805414"/>
                  </a:lnTo>
                  <a:lnTo>
                    <a:pt x="553501" y="831744"/>
                  </a:lnTo>
                  <a:lnTo>
                    <a:pt x="576246" y="863522"/>
                  </a:lnTo>
                  <a:lnTo>
                    <a:pt x="592492" y="898697"/>
                  </a:lnTo>
                  <a:lnTo>
                    <a:pt x="602240" y="937261"/>
                  </a:lnTo>
                  <a:lnTo>
                    <a:pt x="605489" y="979205"/>
                  </a:lnTo>
                  <a:lnTo>
                    <a:pt x="602240" y="1026320"/>
                  </a:lnTo>
                  <a:lnTo>
                    <a:pt x="592492" y="1068570"/>
                  </a:lnTo>
                  <a:lnTo>
                    <a:pt x="576246" y="1105954"/>
                  </a:lnTo>
                  <a:lnTo>
                    <a:pt x="553501" y="1138467"/>
                  </a:lnTo>
                  <a:lnTo>
                    <a:pt x="525919" y="1164797"/>
                  </a:lnTo>
                  <a:lnTo>
                    <a:pt x="461190" y="1194884"/>
                  </a:lnTo>
                  <a:lnTo>
                    <a:pt x="424049" y="1198644"/>
                  </a:lnTo>
                  <a:lnTo>
                    <a:pt x="403724" y="1197684"/>
                  </a:lnTo>
                  <a:lnTo>
                    <a:pt x="355758" y="1183314"/>
                  </a:lnTo>
                  <a:lnTo>
                    <a:pt x="321534" y="1155647"/>
                  </a:lnTo>
                  <a:lnTo>
                    <a:pt x="294343" y="1120208"/>
                  </a:lnTo>
                  <a:lnTo>
                    <a:pt x="278284" y="1094825"/>
                  </a:lnTo>
                  <a:lnTo>
                    <a:pt x="270068" y="1082144"/>
                  </a:lnTo>
                  <a:lnTo>
                    <a:pt x="260702" y="1070051"/>
                  </a:lnTo>
                  <a:lnTo>
                    <a:pt x="250188" y="1058546"/>
                  </a:lnTo>
                  <a:lnTo>
                    <a:pt x="238526" y="1047633"/>
                  </a:lnTo>
                  <a:lnTo>
                    <a:pt x="217367" y="1026993"/>
                  </a:lnTo>
                  <a:lnTo>
                    <a:pt x="170489" y="1003392"/>
                  </a:lnTo>
                  <a:lnTo>
                    <a:pt x="125958" y="1001769"/>
                  </a:lnTo>
                  <a:lnTo>
                    <a:pt x="76458" y="1021686"/>
                  </a:lnTo>
                  <a:lnTo>
                    <a:pt x="39564" y="1060177"/>
                  </a:lnTo>
                  <a:lnTo>
                    <a:pt x="17325" y="1110769"/>
                  </a:lnTo>
                  <a:lnTo>
                    <a:pt x="10198" y="1149095"/>
                  </a:lnTo>
                  <a:lnTo>
                    <a:pt x="9173" y="1168999"/>
                  </a:lnTo>
                  <a:lnTo>
                    <a:pt x="10193" y="1188611"/>
                  </a:lnTo>
                  <a:lnTo>
                    <a:pt x="18355" y="1226957"/>
                  </a:lnTo>
                  <a:lnTo>
                    <a:pt x="43585" y="1289780"/>
                  </a:lnTo>
                  <a:lnTo>
                    <a:pt x="82573" y="1346116"/>
                  </a:lnTo>
                  <a:lnTo>
                    <a:pt x="131242" y="1395371"/>
                  </a:lnTo>
                  <a:lnTo>
                    <a:pt x="185533" y="1436961"/>
                  </a:lnTo>
                  <a:lnTo>
                    <a:pt x="242853" y="1470575"/>
                  </a:lnTo>
                  <a:lnTo>
                    <a:pt x="300723" y="1495943"/>
                  </a:lnTo>
                  <a:lnTo>
                    <a:pt x="360588" y="1511870"/>
                  </a:lnTo>
                  <a:lnTo>
                    <a:pt x="424049" y="1517178"/>
                  </a:lnTo>
                  <a:lnTo>
                    <a:pt x="470291" y="1514596"/>
                  </a:lnTo>
                  <a:lnTo>
                    <a:pt x="515265" y="1506850"/>
                  </a:lnTo>
                  <a:lnTo>
                    <a:pt x="558973" y="1493947"/>
                  </a:lnTo>
                  <a:lnTo>
                    <a:pt x="601416" y="1475892"/>
                  </a:lnTo>
                  <a:lnTo>
                    <a:pt x="641864" y="1453322"/>
                  </a:lnTo>
                  <a:lnTo>
                    <a:pt x="679638" y="1426922"/>
                  </a:lnTo>
                  <a:lnTo>
                    <a:pt x="714743" y="1396694"/>
                  </a:lnTo>
                  <a:lnTo>
                    <a:pt x="747181" y="1362639"/>
                  </a:lnTo>
                  <a:lnTo>
                    <a:pt x="776604" y="1325166"/>
                  </a:lnTo>
                  <a:lnTo>
                    <a:pt x="802722" y="1284758"/>
                  </a:lnTo>
                  <a:lnTo>
                    <a:pt x="825532" y="1241406"/>
                  </a:lnTo>
                  <a:lnTo>
                    <a:pt x="845031" y="1195104"/>
                  </a:lnTo>
                  <a:lnTo>
                    <a:pt x="860633" y="1145781"/>
                  </a:lnTo>
                  <a:lnTo>
                    <a:pt x="871782" y="1093355"/>
                  </a:lnTo>
                  <a:lnTo>
                    <a:pt x="878474" y="1037829"/>
                  </a:lnTo>
                  <a:lnTo>
                    <a:pt x="880706" y="979205"/>
                  </a:lnTo>
                  <a:lnTo>
                    <a:pt x="878348" y="924723"/>
                  </a:lnTo>
                  <a:lnTo>
                    <a:pt x="871277" y="872148"/>
                  </a:lnTo>
                  <a:lnTo>
                    <a:pt x="859493" y="821486"/>
                  </a:lnTo>
                  <a:lnTo>
                    <a:pt x="843000" y="772740"/>
                  </a:lnTo>
                  <a:lnTo>
                    <a:pt x="822539" y="726511"/>
                  </a:lnTo>
                  <a:lnTo>
                    <a:pt x="798898" y="683378"/>
                  </a:lnTo>
                  <a:lnTo>
                    <a:pt x="772079" y="643341"/>
                  </a:lnTo>
                  <a:lnTo>
                    <a:pt x="742082" y="606400"/>
                  </a:lnTo>
                  <a:lnTo>
                    <a:pt x="709267" y="572933"/>
                  </a:lnTo>
                  <a:lnTo>
                    <a:pt x="674037" y="543300"/>
                  </a:lnTo>
                  <a:lnTo>
                    <a:pt x="636388" y="517495"/>
                  </a:lnTo>
                  <a:lnTo>
                    <a:pt x="596316" y="495513"/>
                  </a:lnTo>
                  <a:lnTo>
                    <a:pt x="554590" y="477816"/>
                  </a:lnTo>
                  <a:lnTo>
                    <a:pt x="511966" y="464837"/>
                  </a:lnTo>
                  <a:lnTo>
                    <a:pt x="468450" y="456577"/>
                  </a:lnTo>
                  <a:lnTo>
                    <a:pt x="424049" y="453033"/>
                  </a:lnTo>
                  <a:lnTo>
                    <a:pt x="269112" y="453033"/>
                  </a:lnTo>
                  <a:lnTo>
                    <a:pt x="269112" y="318534"/>
                  </a:lnTo>
                  <a:lnTo>
                    <a:pt x="644221" y="318534"/>
                  </a:lnTo>
                  <a:lnTo>
                    <a:pt x="672566" y="315660"/>
                  </a:lnTo>
                  <a:lnTo>
                    <a:pt x="722013" y="292657"/>
                  </a:lnTo>
                  <a:lnTo>
                    <a:pt x="760497" y="248266"/>
                  </a:lnTo>
                  <a:lnTo>
                    <a:pt x="780363" y="192232"/>
                  </a:lnTo>
                  <a:lnTo>
                    <a:pt x="782845" y="160445"/>
                  </a:lnTo>
                  <a:lnTo>
                    <a:pt x="780363" y="127641"/>
                  </a:lnTo>
                  <a:lnTo>
                    <a:pt x="760497" y="70420"/>
                  </a:lnTo>
                  <a:lnTo>
                    <a:pt x="722013" y="25881"/>
                  </a:lnTo>
                  <a:lnTo>
                    <a:pt x="672566" y="2876"/>
                  </a:lnTo>
                  <a:lnTo>
                    <a:pt x="644221" y="0"/>
                  </a:lnTo>
                  <a:close/>
                </a:path>
              </a:pathLst>
            </a:custGeom>
            <a:solidFill>
              <a:srgbClr val="009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2473442" y="902578"/>
              <a:ext cx="1210310" cy="1267460"/>
            </a:xfrm>
            <a:custGeom>
              <a:avLst/>
              <a:gdLst/>
              <a:ahLst/>
              <a:cxnLst/>
              <a:rect l="l" t="t" r="r" b="b"/>
              <a:pathLst>
                <a:path w="1210309" h="1267460">
                  <a:moveTo>
                    <a:pt x="627796" y="0"/>
                  </a:moveTo>
                  <a:lnTo>
                    <a:pt x="587854" y="336"/>
                  </a:lnTo>
                  <a:lnTo>
                    <a:pt x="548336" y="4544"/>
                  </a:lnTo>
                  <a:lnTo>
                    <a:pt x="509466" y="12454"/>
                  </a:lnTo>
                  <a:lnTo>
                    <a:pt x="471467" y="23898"/>
                  </a:lnTo>
                  <a:lnTo>
                    <a:pt x="434562" y="38707"/>
                  </a:lnTo>
                  <a:lnTo>
                    <a:pt x="398974" y="56711"/>
                  </a:lnTo>
                  <a:lnTo>
                    <a:pt x="364925" y="77744"/>
                  </a:lnTo>
                  <a:lnTo>
                    <a:pt x="332639" y="101636"/>
                  </a:lnTo>
                  <a:lnTo>
                    <a:pt x="302339" y="128217"/>
                  </a:lnTo>
                  <a:lnTo>
                    <a:pt x="274247" y="157321"/>
                  </a:lnTo>
                  <a:lnTo>
                    <a:pt x="248587" y="188778"/>
                  </a:lnTo>
                  <a:lnTo>
                    <a:pt x="225581" y="222419"/>
                  </a:lnTo>
                  <a:lnTo>
                    <a:pt x="205453" y="258076"/>
                  </a:lnTo>
                  <a:lnTo>
                    <a:pt x="188426" y="295580"/>
                  </a:lnTo>
                  <a:lnTo>
                    <a:pt x="174721" y="334763"/>
                  </a:lnTo>
                  <a:lnTo>
                    <a:pt x="164563" y="375456"/>
                  </a:lnTo>
                  <a:lnTo>
                    <a:pt x="158174" y="417490"/>
                  </a:lnTo>
                  <a:lnTo>
                    <a:pt x="155778" y="460696"/>
                  </a:lnTo>
                  <a:lnTo>
                    <a:pt x="157597" y="504907"/>
                  </a:lnTo>
                  <a:lnTo>
                    <a:pt x="148941" y="511848"/>
                  </a:lnTo>
                  <a:lnTo>
                    <a:pt x="141807" y="520486"/>
                  </a:lnTo>
                  <a:lnTo>
                    <a:pt x="136337" y="530614"/>
                  </a:lnTo>
                  <a:lnTo>
                    <a:pt x="132676" y="542026"/>
                  </a:lnTo>
                  <a:lnTo>
                    <a:pt x="90635" y="550432"/>
                  </a:lnTo>
                  <a:lnTo>
                    <a:pt x="54201" y="572118"/>
                  </a:lnTo>
                  <a:lnTo>
                    <a:pt x="25520" y="604709"/>
                  </a:lnTo>
                  <a:lnTo>
                    <a:pt x="6737" y="645828"/>
                  </a:lnTo>
                  <a:lnTo>
                    <a:pt x="0" y="693100"/>
                  </a:lnTo>
                  <a:lnTo>
                    <a:pt x="6737" y="740361"/>
                  </a:lnTo>
                  <a:lnTo>
                    <a:pt x="25520" y="781478"/>
                  </a:lnTo>
                  <a:lnTo>
                    <a:pt x="54201" y="814068"/>
                  </a:lnTo>
                  <a:lnTo>
                    <a:pt x="90635" y="835748"/>
                  </a:lnTo>
                  <a:lnTo>
                    <a:pt x="132676" y="844132"/>
                  </a:lnTo>
                  <a:lnTo>
                    <a:pt x="139596" y="862294"/>
                  </a:lnTo>
                  <a:lnTo>
                    <a:pt x="150998" y="876818"/>
                  </a:lnTo>
                  <a:lnTo>
                    <a:pt x="166016" y="886452"/>
                  </a:lnTo>
                  <a:lnTo>
                    <a:pt x="183784" y="889942"/>
                  </a:lnTo>
                  <a:lnTo>
                    <a:pt x="204728" y="885210"/>
                  </a:lnTo>
                  <a:lnTo>
                    <a:pt x="221821" y="872309"/>
                  </a:lnTo>
                  <a:lnTo>
                    <a:pt x="233340" y="853180"/>
                  </a:lnTo>
                  <a:lnTo>
                    <a:pt x="237563" y="829766"/>
                  </a:lnTo>
                  <a:lnTo>
                    <a:pt x="237563" y="556486"/>
                  </a:lnTo>
                  <a:lnTo>
                    <a:pt x="236077" y="542835"/>
                  </a:lnTo>
                  <a:lnTo>
                    <a:pt x="231897" y="530443"/>
                  </a:lnTo>
                  <a:lnTo>
                    <a:pt x="225437" y="519530"/>
                  </a:lnTo>
                  <a:lnTo>
                    <a:pt x="217113" y="510320"/>
                  </a:lnTo>
                  <a:lnTo>
                    <a:pt x="226022" y="463044"/>
                  </a:lnTo>
                  <a:lnTo>
                    <a:pt x="239051" y="416079"/>
                  </a:lnTo>
                  <a:lnTo>
                    <a:pt x="255912" y="370618"/>
                  </a:lnTo>
                  <a:lnTo>
                    <a:pt x="276318" y="327851"/>
                  </a:lnTo>
                  <a:lnTo>
                    <a:pt x="299982" y="288969"/>
                  </a:lnTo>
                  <a:lnTo>
                    <a:pt x="326618" y="255166"/>
                  </a:lnTo>
                  <a:lnTo>
                    <a:pt x="356223" y="224079"/>
                  </a:lnTo>
                  <a:lnTo>
                    <a:pt x="389931" y="196540"/>
                  </a:lnTo>
                  <a:lnTo>
                    <a:pt x="427360" y="173025"/>
                  </a:lnTo>
                  <a:lnTo>
                    <a:pt x="468128" y="154011"/>
                  </a:lnTo>
                  <a:lnTo>
                    <a:pt x="511852" y="139974"/>
                  </a:lnTo>
                  <a:lnTo>
                    <a:pt x="558152" y="131393"/>
                  </a:lnTo>
                  <a:lnTo>
                    <a:pt x="606644" y="128743"/>
                  </a:lnTo>
                  <a:lnTo>
                    <a:pt x="656947" y="132503"/>
                  </a:lnTo>
                  <a:lnTo>
                    <a:pt x="708679" y="143148"/>
                  </a:lnTo>
                  <a:lnTo>
                    <a:pt x="753646" y="162579"/>
                  </a:lnTo>
                  <a:lnTo>
                    <a:pt x="797429" y="188310"/>
                  </a:lnTo>
                  <a:lnTo>
                    <a:pt x="839177" y="221025"/>
                  </a:lnTo>
                  <a:lnTo>
                    <a:pt x="878036" y="261406"/>
                  </a:lnTo>
                  <a:lnTo>
                    <a:pt x="904650" y="294104"/>
                  </a:lnTo>
                  <a:lnTo>
                    <a:pt x="928987" y="331195"/>
                  </a:lnTo>
                  <a:lnTo>
                    <a:pt x="950497" y="372025"/>
                  </a:lnTo>
                  <a:lnTo>
                    <a:pt x="968630" y="415935"/>
                  </a:lnTo>
                  <a:lnTo>
                    <a:pt x="982836" y="462270"/>
                  </a:lnTo>
                  <a:lnTo>
                    <a:pt x="992566" y="510372"/>
                  </a:lnTo>
                  <a:lnTo>
                    <a:pt x="981431" y="523203"/>
                  </a:lnTo>
                  <a:lnTo>
                    <a:pt x="974627" y="539833"/>
                  </a:lnTo>
                  <a:lnTo>
                    <a:pt x="971200" y="564541"/>
                  </a:lnTo>
                  <a:lnTo>
                    <a:pt x="970197" y="601608"/>
                  </a:lnTo>
                  <a:lnTo>
                    <a:pt x="970662" y="655314"/>
                  </a:lnTo>
                  <a:lnTo>
                    <a:pt x="971641" y="729940"/>
                  </a:lnTo>
                  <a:lnTo>
                    <a:pt x="972179" y="829766"/>
                  </a:lnTo>
                  <a:lnTo>
                    <a:pt x="973964" y="844674"/>
                  </a:lnTo>
                  <a:lnTo>
                    <a:pt x="978967" y="858027"/>
                  </a:lnTo>
                  <a:lnTo>
                    <a:pt x="986660" y="869511"/>
                  </a:lnTo>
                  <a:lnTo>
                    <a:pt x="996514" y="878811"/>
                  </a:lnTo>
                  <a:lnTo>
                    <a:pt x="996514" y="901921"/>
                  </a:lnTo>
                  <a:lnTo>
                    <a:pt x="986587" y="943375"/>
                  </a:lnTo>
                  <a:lnTo>
                    <a:pt x="956161" y="1000990"/>
                  </a:lnTo>
                  <a:lnTo>
                    <a:pt x="932035" y="1042675"/>
                  </a:lnTo>
                  <a:lnTo>
                    <a:pt x="884097" y="1094713"/>
                  </a:lnTo>
                  <a:lnTo>
                    <a:pt x="805608" y="1132395"/>
                  </a:lnTo>
                  <a:lnTo>
                    <a:pt x="752847" y="1148070"/>
                  </a:lnTo>
                  <a:lnTo>
                    <a:pt x="724945" y="1154818"/>
                  </a:lnTo>
                  <a:lnTo>
                    <a:pt x="696512" y="1162457"/>
                  </a:lnTo>
                  <a:lnTo>
                    <a:pt x="666557" y="1143192"/>
                  </a:lnTo>
                  <a:lnTo>
                    <a:pt x="634845" y="1146413"/>
                  </a:lnTo>
                  <a:lnTo>
                    <a:pt x="609709" y="1168235"/>
                  </a:lnTo>
                  <a:lnTo>
                    <a:pt x="599479" y="1204770"/>
                  </a:lnTo>
                  <a:lnTo>
                    <a:pt x="609136" y="1240869"/>
                  </a:lnTo>
                  <a:lnTo>
                    <a:pt x="632821" y="1262141"/>
                  </a:lnTo>
                  <a:lnTo>
                    <a:pt x="662603" y="1267000"/>
                  </a:lnTo>
                  <a:lnTo>
                    <a:pt x="690550" y="1253864"/>
                  </a:lnTo>
                  <a:lnTo>
                    <a:pt x="708732" y="1221147"/>
                  </a:lnTo>
                  <a:lnTo>
                    <a:pt x="728108" y="1215881"/>
                  </a:lnTo>
                  <a:lnTo>
                    <a:pt x="766835" y="1205877"/>
                  </a:lnTo>
                  <a:lnTo>
                    <a:pt x="833031" y="1181240"/>
                  </a:lnTo>
                  <a:lnTo>
                    <a:pt x="873041" y="1162875"/>
                  </a:lnTo>
                  <a:lnTo>
                    <a:pt x="907222" y="1142713"/>
                  </a:lnTo>
                  <a:lnTo>
                    <a:pt x="936978" y="1118883"/>
                  </a:lnTo>
                  <a:lnTo>
                    <a:pt x="963712" y="1089512"/>
                  </a:lnTo>
                  <a:lnTo>
                    <a:pt x="988830" y="1052729"/>
                  </a:lnTo>
                  <a:lnTo>
                    <a:pt x="1013735" y="1006661"/>
                  </a:lnTo>
                  <a:lnTo>
                    <a:pt x="1039832" y="949438"/>
                  </a:lnTo>
                  <a:lnTo>
                    <a:pt x="1049628" y="911092"/>
                  </a:lnTo>
                  <a:lnTo>
                    <a:pt x="1050303" y="897628"/>
                  </a:lnTo>
                  <a:lnTo>
                    <a:pt x="1050303" y="882665"/>
                  </a:lnTo>
                  <a:lnTo>
                    <a:pt x="1059664" y="875726"/>
                  </a:lnTo>
                  <a:lnTo>
                    <a:pt x="1067381" y="866799"/>
                  </a:lnTo>
                  <a:lnTo>
                    <a:pt x="1073267" y="856163"/>
                  </a:lnTo>
                  <a:lnTo>
                    <a:pt x="1077139" y="844101"/>
                  </a:lnTo>
                  <a:lnTo>
                    <a:pt x="1119139" y="835677"/>
                  </a:lnTo>
                  <a:lnTo>
                    <a:pt x="1155538" y="813989"/>
                  </a:lnTo>
                  <a:lnTo>
                    <a:pt x="1184193" y="781413"/>
                  </a:lnTo>
                  <a:lnTo>
                    <a:pt x="1202959" y="740324"/>
                  </a:lnTo>
                  <a:lnTo>
                    <a:pt x="1209690" y="693100"/>
                  </a:lnTo>
                  <a:lnTo>
                    <a:pt x="1202959" y="645876"/>
                  </a:lnTo>
                  <a:lnTo>
                    <a:pt x="1184193" y="604789"/>
                  </a:lnTo>
                  <a:lnTo>
                    <a:pt x="1155538" y="572211"/>
                  </a:lnTo>
                  <a:lnTo>
                    <a:pt x="1119139" y="550516"/>
                  </a:lnTo>
                  <a:lnTo>
                    <a:pt x="1077139" y="542078"/>
                  </a:lnTo>
                  <a:lnTo>
                    <a:pt x="1073472" y="530618"/>
                  </a:lnTo>
                  <a:lnTo>
                    <a:pt x="1067974" y="520452"/>
                  </a:lnTo>
                  <a:lnTo>
                    <a:pt x="1060797" y="511788"/>
                  </a:lnTo>
                  <a:lnTo>
                    <a:pt x="1052093" y="504833"/>
                  </a:lnTo>
                  <a:lnTo>
                    <a:pt x="1052950" y="476395"/>
                  </a:lnTo>
                  <a:lnTo>
                    <a:pt x="1048500" y="416329"/>
                  </a:lnTo>
                  <a:lnTo>
                    <a:pt x="1038839" y="364576"/>
                  </a:lnTo>
                  <a:lnTo>
                    <a:pt x="1024393" y="315077"/>
                  </a:lnTo>
                  <a:lnTo>
                    <a:pt x="1002818" y="262862"/>
                  </a:lnTo>
                  <a:lnTo>
                    <a:pt x="973635" y="209740"/>
                  </a:lnTo>
                  <a:lnTo>
                    <a:pt x="935955" y="158178"/>
                  </a:lnTo>
                  <a:lnTo>
                    <a:pt x="889818" y="110523"/>
                  </a:lnTo>
                  <a:lnTo>
                    <a:pt x="826079" y="62280"/>
                  </a:lnTo>
                  <a:lnTo>
                    <a:pt x="787357" y="40733"/>
                  </a:lnTo>
                  <a:lnTo>
                    <a:pt x="747944" y="23900"/>
                  </a:lnTo>
                  <a:lnTo>
                    <a:pt x="708064" y="11613"/>
                  </a:lnTo>
                  <a:lnTo>
                    <a:pt x="667941" y="3702"/>
                  </a:lnTo>
                  <a:lnTo>
                    <a:pt x="627796" y="0"/>
                  </a:lnTo>
                  <a:close/>
                </a:path>
              </a:pathLst>
            </a:custGeom>
            <a:solidFill>
              <a:srgbClr val="F39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2654263" y="142655"/>
              <a:ext cx="880744" cy="1311275"/>
            </a:xfrm>
            <a:custGeom>
              <a:avLst/>
              <a:gdLst/>
              <a:ahLst/>
              <a:cxnLst/>
              <a:rect l="l" t="t" r="r" b="b"/>
              <a:pathLst>
                <a:path w="880744" h="1311275">
                  <a:moveTo>
                    <a:pt x="644221" y="0"/>
                  </a:moveTo>
                  <a:lnTo>
                    <a:pt x="138644" y="0"/>
                  </a:lnTo>
                  <a:lnTo>
                    <a:pt x="111112" y="2876"/>
                  </a:lnTo>
                  <a:lnTo>
                    <a:pt x="62179" y="25881"/>
                  </a:lnTo>
                  <a:lnTo>
                    <a:pt x="22935" y="70420"/>
                  </a:lnTo>
                  <a:lnTo>
                    <a:pt x="2547" y="127641"/>
                  </a:lnTo>
                  <a:lnTo>
                    <a:pt x="0" y="160445"/>
                  </a:lnTo>
                  <a:lnTo>
                    <a:pt x="0" y="613478"/>
                  </a:lnTo>
                  <a:lnTo>
                    <a:pt x="10709" y="674537"/>
                  </a:lnTo>
                  <a:lnTo>
                    <a:pt x="42825" y="725559"/>
                  </a:lnTo>
                  <a:lnTo>
                    <a:pt x="88179" y="760068"/>
                  </a:lnTo>
                  <a:lnTo>
                    <a:pt x="138644" y="771568"/>
                  </a:lnTo>
                  <a:lnTo>
                    <a:pt x="424049" y="771568"/>
                  </a:lnTo>
                  <a:lnTo>
                    <a:pt x="461186" y="775328"/>
                  </a:lnTo>
                  <a:lnTo>
                    <a:pt x="525918" y="805414"/>
                  </a:lnTo>
                  <a:lnTo>
                    <a:pt x="553501" y="831744"/>
                  </a:lnTo>
                  <a:lnTo>
                    <a:pt x="576246" y="863522"/>
                  </a:lnTo>
                  <a:lnTo>
                    <a:pt x="592492" y="898697"/>
                  </a:lnTo>
                  <a:lnTo>
                    <a:pt x="602240" y="937261"/>
                  </a:lnTo>
                  <a:lnTo>
                    <a:pt x="605489" y="979205"/>
                  </a:lnTo>
                  <a:lnTo>
                    <a:pt x="602240" y="1026320"/>
                  </a:lnTo>
                  <a:lnTo>
                    <a:pt x="592492" y="1068570"/>
                  </a:lnTo>
                  <a:lnTo>
                    <a:pt x="576246" y="1105954"/>
                  </a:lnTo>
                  <a:lnTo>
                    <a:pt x="553501" y="1138467"/>
                  </a:lnTo>
                  <a:lnTo>
                    <a:pt x="524800" y="1165482"/>
                  </a:lnTo>
                  <a:lnTo>
                    <a:pt x="785724" y="1311059"/>
                  </a:lnTo>
                  <a:lnTo>
                    <a:pt x="818283" y="1255673"/>
                  </a:lnTo>
                  <a:lnTo>
                    <a:pt x="845031" y="1195104"/>
                  </a:lnTo>
                  <a:lnTo>
                    <a:pt x="860629" y="1145781"/>
                  </a:lnTo>
                  <a:lnTo>
                    <a:pt x="871778" y="1093355"/>
                  </a:lnTo>
                  <a:lnTo>
                    <a:pt x="878473" y="1037829"/>
                  </a:lnTo>
                  <a:lnTo>
                    <a:pt x="880706" y="979205"/>
                  </a:lnTo>
                  <a:lnTo>
                    <a:pt x="878348" y="924723"/>
                  </a:lnTo>
                  <a:lnTo>
                    <a:pt x="871277" y="872148"/>
                  </a:lnTo>
                  <a:lnTo>
                    <a:pt x="859493" y="821486"/>
                  </a:lnTo>
                  <a:lnTo>
                    <a:pt x="843000" y="772740"/>
                  </a:lnTo>
                  <a:lnTo>
                    <a:pt x="822533" y="726511"/>
                  </a:lnTo>
                  <a:lnTo>
                    <a:pt x="798890" y="683378"/>
                  </a:lnTo>
                  <a:lnTo>
                    <a:pt x="772073" y="643341"/>
                  </a:lnTo>
                  <a:lnTo>
                    <a:pt x="742082" y="606400"/>
                  </a:lnTo>
                  <a:lnTo>
                    <a:pt x="709265" y="572933"/>
                  </a:lnTo>
                  <a:lnTo>
                    <a:pt x="674033" y="543300"/>
                  </a:lnTo>
                  <a:lnTo>
                    <a:pt x="636383" y="517495"/>
                  </a:lnTo>
                  <a:lnTo>
                    <a:pt x="596316" y="495513"/>
                  </a:lnTo>
                  <a:lnTo>
                    <a:pt x="554590" y="477816"/>
                  </a:lnTo>
                  <a:lnTo>
                    <a:pt x="511966" y="464837"/>
                  </a:lnTo>
                  <a:lnTo>
                    <a:pt x="468450" y="456577"/>
                  </a:lnTo>
                  <a:lnTo>
                    <a:pt x="424049" y="453033"/>
                  </a:lnTo>
                  <a:lnTo>
                    <a:pt x="269112" y="453033"/>
                  </a:lnTo>
                  <a:lnTo>
                    <a:pt x="269112" y="318534"/>
                  </a:lnTo>
                  <a:lnTo>
                    <a:pt x="644221" y="318534"/>
                  </a:lnTo>
                  <a:lnTo>
                    <a:pt x="672566" y="315660"/>
                  </a:lnTo>
                  <a:lnTo>
                    <a:pt x="722008" y="292657"/>
                  </a:lnTo>
                  <a:lnTo>
                    <a:pt x="760493" y="248266"/>
                  </a:lnTo>
                  <a:lnTo>
                    <a:pt x="780363" y="192232"/>
                  </a:lnTo>
                  <a:lnTo>
                    <a:pt x="782845" y="160445"/>
                  </a:lnTo>
                  <a:lnTo>
                    <a:pt x="780363" y="127641"/>
                  </a:lnTo>
                  <a:lnTo>
                    <a:pt x="760493" y="70420"/>
                  </a:lnTo>
                  <a:lnTo>
                    <a:pt x="722008" y="25881"/>
                  </a:lnTo>
                  <a:lnTo>
                    <a:pt x="672566" y="2876"/>
                  </a:lnTo>
                  <a:lnTo>
                    <a:pt x="644221" y="0"/>
                  </a:lnTo>
                  <a:close/>
                </a:path>
              </a:pathLst>
            </a:custGeom>
            <a:solidFill>
              <a:srgbClr val="009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1057242" y="137419"/>
              <a:ext cx="3450590" cy="1517650"/>
            </a:xfrm>
            <a:custGeom>
              <a:avLst/>
              <a:gdLst/>
              <a:ahLst/>
              <a:cxnLst/>
              <a:rect l="l" t="t" r="r" b="b"/>
              <a:pathLst>
                <a:path w="3450590" h="1517650">
                  <a:moveTo>
                    <a:pt x="482092" y="167601"/>
                  </a:moveTo>
                  <a:lnTo>
                    <a:pt x="471385" y="103898"/>
                  </a:lnTo>
                  <a:lnTo>
                    <a:pt x="439280" y="49618"/>
                  </a:lnTo>
                  <a:lnTo>
                    <a:pt x="392379" y="12458"/>
                  </a:lnTo>
                  <a:lnTo>
                    <a:pt x="337350" y="76"/>
                  </a:lnTo>
                  <a:lnTo>
                    <a:pt x="314579" y="4533"/>
                  </a:lnTo>
                  <a:lnTo>
                    <a:pt x="242531" y="40195"/>
                  </a:lnTo>
                  <a:lnTo>
                    <a:pt x="193268" y="71386"/>
                  </a:lnTo>
                  <a:lnTo>
                    <a:pt x="135166" y="111506"/>
                  </a:lnTo>
                  <a:lnTo>
                    <a:pt x="68237" y="160528"/>
                  </a:lnTo>
                  <a:lnTo>
                    <a:pt x="26682" y="200952"/>
                  </a:lnTo>
                  <a:lnTo>
                    <a:pt x="4013" y="256082"/>
                  </a:lnTo>
                  <a:lnTo>
                    <a:pt x="0" y="286842"/>
                  </a:lnTo>
                  <a:lnTo>
                    <a:pt x="1206" y="316560"/>
                  </a:lnTo>
                  <a:lnTo>
                    <a:pt x="19316" y="372884"/>
                  </a:lnTo>
                  <a:lnTo>
                    <a:pt x="52425" y="419493"/>
                  </a:lnTo>
                  <a:lnTo>
                    <a:pt x="98818" y="446024"/>
                  </a:lnTo>
                  <a:lnTo>
                    <a:pt x="146215" y="451942"/>
                  </a:lnTo>
                  <a:lnTo>
                    <a:pt x="168770" y="446925"/>
                  </a:lnTo>
                  <a:lnTo>
                    <a:pt x="190563" y="436587"/>
                  </a:lnTo>
                  <a:lnTo>
                    <a:pt x="190563" y="1000518"/>
                  </a:lnTo>
                  <a:lnTo>
                    <a:pt x="200240" y="1059802"/>
                  </a:lnTo>
                  <a:lnTo>
                    <a:pt x="229285" y="1110246"/>
                  </a:lnTo>
                  <a:lnTo>
                    <a:pt x="272592" y="1144739"/>
                  </a:lnTo>
                  <a:lnTo>
                    <a:pt x="325107" y="1156246"/>
                  </a:lnTo>
                  <a:lnTo>
                    <a:pt x="349580" y="1156246"/>
                  </a:lnTo>
                  <a:lnTo>
                    <a:pt x="400532" y="1144739"/>
                  </a:lnTo>
                  <a:lnTo>
                    <a:pt x="443344" y="1110246"/>
                  </a:lnTo>
                  <a:lnTo>
                    <a:pt x="472389" y="1059802"/>
                  </a:lnTo>
                  <a:lnTo>
                    <a:pt x="482092" y="1000518"/>
                  </a:lnTo>
                  <a:lnTo>
                    <a:pt x="482092" y="436587"/>
                  </a:lnTo>
                  <a:lnTo>
                    <a:pt x="482092" y="167601"/>
                  </a:lnTo>
                  <a:close/>
                </a:path>
                <a:path w="3450590" h="1517650">
                  <a:moveTo>
                    <a:pt x="1501394" y="979284"/>
                  </a:moveTo>
                  <a:lnTo>
                    <a:pt x="1499031" y="924801"/>
                  </a:lnTo>
                  <a:lnTo>
                    <a:pt x="1491957" y="872223"/>
                  </a:lnTo>
                  <a:lnTo>
                    <a:pt x="1480172" y="821563"/>
                  </a:lnTo>
                  <a:lnTo>
                    <a:pt x="1463675" y="772820"/>
                  </a:lnTo>
                  <a:lnTo>
                    <a:pt x="1443215" y="726592"/>
                  </a:lnTo>
                  <a:lnTo>
                    <a:pt x="1419567" y="683450"/>
                  </a:lnTo>
                  <a:lnTo>
                    <a:pt x="1392758" y="643420"/>
                  </a:lnTo>
                  <a:lnTo>
                    <a:pt x="1362760" y="606463"/>
                  </a:lnTo>
                  <a:lnTo>
                    <a:pt x="1329944" y="572998"/>
                  </a:lnTo>
                  <a:lnTo>
                    <a:pt x="1294714" y="543369"/>
                  </a:lnTo>
                  <a:lnTo>
                    <a:pt x="1257071" y="517563"/>
                  </a:lnTo>
                  <a:lnTo>
                    <a:pt x="1217002" y="495566"/>
                  </a:lnTo>
                  <a:lnTo>
                    <a:pt x="1175270" y="477888"/>
                  </a:lnTo>
                  <a:lnTo>
                    <a:pt x="1132636" y="464908"/>
                  </a:lnTo>
                  <a:lnTo>
                    <a:pt x="1089126" y="456653"/>
                  </a:lnTo>
                  <a:lnTo>
                    <a:pt x="1044727" y="453110"/>
                  </a:lnTo>
                  <a:lnTo>
                    <a:pt x="889800" y="453110"/>
                  </a:lnTo>
                  <a:lnTo>
                    <a:pt x="889800" y="318604"/>
                  </a:lnTo>
                  <a:lnTo>
                    <a:pt x="1264907" y="318604"/>
                  </a:lnTo>
                  <a:lnTo>
                    <a:pt x="1319174" y="307111"/>
                  </a:lnTo>
                  <a:lnTo>
                    <a:pt x="1363789" y="272605"/>
                  </a:lnTo>
                  <a:lnTo>
                    <a:pt x="1393583" y="221576"/>
                  </a:lnTo>
                  <a:lnTo>
                    <a:pt x="1403527" y="160528"/>
                  </a:lnTo>
                  <a:lnTo>
                    <a:pt x="1401038" y="127723"/>
                  </a:lnTo>
                  <a:lnTo>
                    <a:pt x="1381175" y="70485"/>
                  </a:lnTo>
                  <a:lnTo>
                    <a:pt x="1342694" y="25958"/>
                  </a:lnTo>
                  <a:lnTo>
                    <a:pt x="1293253" y="2959"/>
                  </a:lnTo>
                  <a:lnTo>
                    <a:pt x="1264907" y="76"/>
                  </a:lnTo>
                  <a:lnTo>
                    <a:pt x="759307" y="76"/>
                  </a:lnTo>
                  <a:lnTo>
                    <a:pt x="706310" y="11582"/>
                  </a:lnTo>
                  <a:lnTo>
                    <a:pt x="661466" y="46075"/>
                  </a:lnTo>
                  <a:lnTo>
                    <a:pt x="630872" y="97701"/>
                  </a:lnTo>
                  <a:lnTo>
                    <a:pt x="620687" y="160528"/>
                  </a:lnTo>
                  <a:lnTo>
                    <a:pt x="620687" y="613562"/>
                  </a:lnTo>
                  <a:lnTo>
                    <a:pt x="631393" y="674611"/>
                  </a:lnTo>
                  <a:lnTo>
                    <a:pt x="663498" y="725639"/>
                  </a:lnTo>
                  <a:lnTo>
                    <a:pt x="708850" y="760145"/>
                  </a:lnTo>
                  <a:lnTo>
                    <a:pt x="759307" y="771639"/>
                  </a:lnTo>
                  <a:lnTo>
                    <a:pt x="1044727" y="771639"/>
                  </a:lnTo>
                  <a:lnTo>
                    <a:pt x="1081874" y="775398"/>
                  </a:lnTo>
                  <a:lnTo>
                    <a:pt x="1146594" y="805484"/>
                  </a:lnTo>
                  <a:lnTo>
                    <a:pt x="1174178" y="831811"/>
                  </a:lnTo>
                  <a:lnTo>
                    <a:pt x="1196936" y="863587"/>
                  </a:lnTo>
                  <a:lnTo>
                    <a:pt x="1213180" y="898766"/>
                  </a:lnTo>
                  <a:lnTo>
                    <a:pt x="1222933" y="937336"/>
                  </a:lnTo>
                  <a:lnTo>
                    <a:pt x="1226172" y="979284"/>
                  </a:lnTo>
                  <a:lnTo>
                    <a:pt x="1222933" y="1026401"/>
                  </a:lnTo>
                  <a:lnTo>
                    <a:pt x="1213180" y="1068654"/>
                  </a:lnTo>
                  <a:lnTo>
                    <a:pt x="1196936" y="1106030"/>
                  </a:lnTo>
                  <a:lnTo>
                    <a:pt x="1174178" y="1138542"/>
                  </a:lnTo>
                  <a:lnTo>
                    <a:pt x="1146594" y="1164869"/>
                  </a:lnTo>
                  <a:lnTo>
                    <a:pt x="1081874" y="1194955"/>
                  </a:lnTo>
                  <a:lnTo>
                    <a:pt x="1044727" y="1198727"/>
                  </a:lnTo>
                  <a:lnTo>
                    <a:pt x="1024407" y="1197762"/>
                  </a:lnTo>
                  <a:lnTo>
                    <a:pt x="976439" y="1183386"/>
                  </a:lnTo>
                  <a:lnTo>
                    <a:pt x="942213" y="1155712"/>
                  </a:lnTo>
                  <a:lnTo>
                    <a:pt x="915022" y="1120279"/>
                  </a:lnTo>
                  <a:lnTo>
                    <a:pt x="898969" y="1094905"/>
                  </a:lnTo>
                  <a:lnTo>
                    <a:pt x="890752" y="1082217"/>
                  </a:lnTo>
                  <a:lnTo>
                    <a:pt x="881380" y="1070127"/>
                  </a:lnTo>
                  <a:lnTo>
                    <a:pt x="870877" y="1058621"/>
                  </a:lnTo>
                  <a:lnTo>
                    <a:pt x="859218" y="1047699"/>
                  </a:lnTo>
                  <a:lnTo>
                    <a:pt x="838047" y="1027061"/>
                  </a:lnTo>
                  <a:lnTo>
                    <a:pt x="815365" y="1012317"/>
                  </a:lnTo>
                  <a:lnTo>
                    <a:pt x="791159" y="1003465"/>
                  </a:lnTo>
                  <a:lnTo>
                    <a:pt x="765429" y="1000518"/>
                  </a:lnTo>
                  <a:lnTo>
                    <a:pt x="746633" y="1001852"/>
                  </a:lnTo>
                  <a:lnTo>
                    <a:pt x="697141" y="1021753"/>
                  </a:lnTo>
                  <a:lnTo>
                    <a:pt x="660247" y="1060246"/>
                  </a:lnTo>
                  <a:lnTo>
                    <a:pt x="638009" y="1110843"/>
                  </a:lnTo>
                  <a:lnTo>
                    <a:pt x="630872" y="1149159"/>
                  </a:lnTo>
                  <a:lnTo>
                    <a:pt x="629856" y="1169073"/>
                  </a:lnTo>
                  <a:lnTo>
                    <a:pt x="630872" y="1188681"/>
                  </a:lnTo>
                  <a:lnTo>
                    <a:pt x="639038" y="1227023"/>
                  </a:lnTo>
                  <a:lnTo>
                    <a:pt x="664273" y="1289837"/>
                  </a:lnTo>
                  <a:lnTo>
                    <a:pt x="703249" y="1346187"/>
                  </a:lnTo>
                  <a:lnTo>
                    <a:pt x="751928" y="1395437"/>
                  </a:lnTo>
                  <a:lnTo>
                    <a:pt x="806208" y="1437030"/>
                  </a:lnTo>
                  <a:lnTo>
                    <a:pt x="863536" y="1470647"/>
                  </a:lnTo>
                  <a:lnTo>
                    <a:pt x="921397" y="1496009"/>
                  </a:lnTo>
                  <a:lnTo>
                    <a:pt x="981265" y="1511947"/>
                  </a:lnTo>
                  <a:lnTo>
                    <a:pt x="1044727" y="1517256"/>
                  </a:lnTo>
                  <a:lnTo>
                    <a:pt x="1090968" y="1514678"/>
                  </a:lnTo>
                  <a:lnTo>
                    <a:pt x="1135938" y="1506931"/>
                  </a:lnTo>
                  <a:lnTo>
                    <a:pt x="1179652" y="1494028"/>
                  </a:lnTo>
                  <a:lnTo>
                    <a:pt x="1222095" y="1475968"/>
                  </a:lnTo>
                  <a:lnTo>
                    <a:pt x="1262545" y="1453400"/>
                  </a:lnTo>
                  <a:lnTo>
                    <a:pt x="1300314" y="1426997"/>
                  </a:lnTo>
                  <a:lnTo>
                    <a:pt x="1335417" y="1396771"/>
                  </a:lnTo>
                  <a:lnTo>
                    <a:pt x="1367866" y="1362710"/>
                  </a:lnTo>
                  <a:lnTo>
                    <a:pt x="1397292" y="1325245"/>
                  </a:lnTo>
                  <a:lnTo>
                    <a:pt x="1423403" y="1284833"/>
                  </a:lnTo>
                  <a:lnTo>
                    <a:pt x="1446212" y="1241488"/>
                  </a:lnTo>
                  <a:lnTo>
                    <a:pt x="1464221" y="1198727"/>
                  </a:lnTo>
                  <a:lnTo>
                    <a:pt x="1481315" y="1145844"/>
                  </a:lnTo>
                  <a:lnTo>
                    <a:pt x="1492465" y="1093419"/>
                  </a:lnTo>
                  <a:lnTo>
                    <a:pt x="1499158" y="1037894"/>
                  </a:lnTo>
                  <a:lnTo>
                    <a:pt x="1501394" y="979284"/>
                  </a:lnTo>
                  <a:close/>
                </a:path>
                <a:path w="3450590" h="1517650">
                  <a:moveTo>
                    <a:pt x="3450361" y="979208"/>
                  </a:moveTo>
                  <a:lnTo>
                    <a:pt x="3447999" y="924725"/>
                  </a:lnTo>
                  <a:lnTo>
                    <a:pt x="3440938" y="872159"/>
                  </a:lnTo>
                  <a:lnTo>
                    <a:pt x="3429152" y="821486"/>
                  </a:lnTo>
                  <a:lnTo>
                    <a:pt x="3412655" y="772744"/>
                  </a:lnTo>
                  <a:lnTo>
                    <a:pt x="3392195" y="726516"/>
                  </a:lnTo>
                  <a:lnTo>
                    <a:pt x="3368548" y="683387"/>
                  </a:lnTo>
                  <a:lnTo>
                    <a:pt x="3341738" y="643343"/>
                  </a:lnTo>
                  <a:lnTo>
                    <a:pt x="3311741" y="606412"/>
                  </a:lnTo>
                  <a:lnTo>
                    <a:pt x="3278924" y="572935"/>
                  </a:lnTo>
                  <a:lnTo>
                    <a:pt x="3243694" y="543306"/>
                  </a:lnTo>
                  <a:lnTo>
                    <a:pt x="3206051" y="517499"/>
                  </a:lnTo>
                  <a:lnTo>
                    <a:pt x="3165983" y="495515"/>
                  </a:lnTo>
                  <a:lnTo>
                    <a:pt x="3124250" y="477824"/>
                  </a:lnTo>
                  <a:lnTo>
                    <a:pt x="3081629" y="464845"/>
                  </a:lnTo>
                  <a:lnTo>
                    <a:pt x="3038106" y="456577"/>
                  </a:lnTo>
                  <a:lnTo>
                    <a:pt x="2993707" y="453034"/>
                  </a:lnTo>
                  <a:lnTo>
                    <a:pt x="2838767" y="453034"/>
                  </a:lnTo>
                  <a:lnTo>
                    <a:pt x="2838767" y="318541"/>
                  </a:lnTo>
                  <a:lnTo>
                    <a:pt x="3213874" y="318541"/>
                  </a:lnTo>
                  <a:lnTo>
                    <a:pt x="3268154" y="307035"/>
                  </a:lnTo>
                  <a:lnTo>
                    <a:pt x="3312769" y="272529"/>
                  </a:lnTo>
                  <a:lnTo>
                    <a:pt x="3342576" y="221513"/>
                  </a:lnTo>
                  <a:lnTo>
                    <a:pt x="3352495" y="160451"/>
                  </a:lnTo>
                  <a:lnTo>
                    <a:pt x="3350018" y="127647"/>
                  </a:lnTo>
                  <a:lnTo>
                    <a:pt x="3330156" y="70421"/>
                  </a:lnTo>
                  <a:lnTo>
                    <a:pt x="3291675" y="25882"/>
                  </a:lnTo>
                  <a:lnTo>
                    <a:pt x="3242221" y="2882"/>
                  </a:lnTo>
                  <a:lnTo>
                    <a:pt x="3213874" y="0"/>
                  </a:lnTo>
                  <a:lnTo>
                    <a:pt x="2708300" y="0"/>
                  </a:lnTo>
                  <a:lnTo>
                    <a:pt x="2655278" y="11506"/>
                  </a:lnTo>
                  <a:lnTo>
                    <a:pt x="2610434" y="46012"/>
                  </a:lnTo>
                  <a:lnTo>
                    <a:pt x="2579852" y="97637"/>
                  </a:lnTo>
                  <a:lnTo>
                    <a:pt x="2569654" y="160451"/>
                  </a:lnTo>
                  <a:lnTo>
                    <a:pt x="2569654" y="613486"/>
                  </a:lnTo>
                  <a:lnTo>
                    <a:pt x="2580360" y="674547"/>
                  </a:lnTo>
                  <a:lnTo>
                    <a:pt x="2612479" y="725563"/>
                  </a:lnTo>
                  <a:lnTo>
                    <a:pt x="2657830" y="760069"/>
                  </a:lnTo>
                  <a:lnTo>
                    <a:pt x="2708300" y="771575"/>
                  </a:lnTo>
                  <a:lnTo>
                    <a:pt x="2993707" y="771575"/>
                  </a:lnTo>
                  <a:lnTo>
                    <a:pt x="3030842" y="775335"/>
                  </a:lnTo>
                  <a:lnTo>
                    <a:pt x="3095574" y="805421"/>
                  </a:lnTo>
                  <a:lnTo>
                    <a:pt x="3123158" y="831748"/>
                  </a:lnTo>
                  <a:lnTo>
                    <a:pt x="3145904" y="863523"/>
                  </a:lnTo>
                  <a:lnTo>
                    <a:pt x="3162147" y="898702"/>
                  </a:lnTo>
                  <a:lnTo>
                    <a:pt x="3171901" y="937272"/>
                  </a:lnTo>
                  <a:lnTo>
                    <a:pt x="3175139" y="979208"/>
                  </a:lnTo>
                  <a:lnTo>
                    <a:pt x="3171901" y="1026325"/>
                  </a:lnTo>
                  <a:lnTo>
                    <a:pt x="3162147" y="1068578"/>
                  </a:lnTo>
                  <a:lnTo>
                    <a:pt x="3145904" y="1105954"/>
                  </a:lnTo>
                  <a:lnTo>
                    <a:pt x="3123158" y="1138478"/>
                  </a:lnTo>
                  <a:lnTo>
                    <a:pt x="3095574" y="1164805"/>
                  </a:lnTo>
                  <a:lnTo>
                    <a:pt x="3030842" y="1194892"/>
                  </a:lnTo>
                  <a:lnTo>
                    <a:pt x="2993707" y="1198651"/>
                  </a:lnTo>
                  <a:lnTo>
                    <a:pt x="2973374" y="1197686"/>
                  </a:lnTo>
                  <a:lnTo>
                    <a:pt x="2925419" y="1183322"/>
                  </a:lnTo>
                  <a:lnTo>
                    <a:pt x="2891193" y="1155649"/>
                  </a:lnTo>
                  <a:lnTo>
                    <a:pt x="2864002" y="1120216"/>
                  </a:lnTo>
                  <a:lnTo>
                    <a:pt x="2847937" y="1094828"/>
                  </a:lnTo>
                  <a:lnTo>
                    <a:pt x="2839720" y="1082154"/>
                  </a:lnTo>
                  <a:lnTo>
                    <a:pt x="2830360" y="1070051"/>
                  </a:lnTo>
                  <a:lnTo>
                    <a:pt x="2819844" y="1058557"/>
                  </a:lnTo>
                  <a:lnTo>
                    <a:pt x="2808186" y="1047635"/>
                  </a:lnTo>
                  <a:lnTo>
                    <a:pt x="2787027" y="1026998"/>
                  </a:lnTo>
                  <a:lnTo>
                    <a:pt x="2764345" y="1012253"/>
                  </a:lnTo>
                  <a:lnTo>
                    <a:pt x="2740152" y="1003401"/>
                  </a:lnTo>
                  <a:lnTo>
                    <a:pt x="2714421" y="1000442"/>
                  </a:lnTo>
                  <a:lnTo>
                    <a:pt x="2695613" y="1001776"/>
                  </a:lnTo>
                  <a:lnTo>
                    <a:pt x="2646108" y="1021689"/>
                  </a:lnTo>
                  <a:lnTo>
                    <a:pt x="2609227" y="1060183"/>
                  </a:lnTo>
                  <a:lnTo>
                    <a:pt x="2586977" y="1110780"/>
                  </a:lnTo>
                  <a:lnTo>
                    <a:pt x="2579852" y="1149096"/>
                  </a:lnTo>
                  <a:lnTo>
                    <a:pt x="2578824" y="1169009"/>
                  </a:lnTo>
                  <a:lnTo>
                    <a:pt x="2579852" y="1188618"/>
                  </a:lnTo>
                  <a:lnTo>
                    <a:pt x="2588006" y="1226959"/>
                  </a:lnTo>
                  <a:lnTo>
                    <a:pt x="2613241" y="1289786"/>
                  </a:lnTo>
                  <a:lnTo>
                    <a:pt x="2652230" y="1346123"/>
                  </a:lnTo>
                  <a:lnTo>
                    <a:pt x="2700896" y="1395374"/>
                  </a:lnTo>
                  <a:lnTo>
                    <a:pt x="2755188" y="1436966"/>
                  </a:lnTo>
                  <a:lnTo>
                    <a:pt x="2812516" y="1470583"/>
                  </a:lnTo>
                  <a:lnTo>
                    <a:pt x="2870377" y="1495945"/>
                  </a:lnTo>
                  <a:lnTo>
                    <a:pt x="2930245" y="1511871"/>
                  </a:lnTo>
                  <a:lnTo>
                    <a:pt x="2993707" y="1517180"/>
                  </a:lnTo>
                  <a:lnTo>
                    <a:pt x="3039948" y="1514602"/>
                  </a:lnTo>
                  <a:lnTo>
                    <a:pt x="3084919" y="1506855"/>
                  </a:lnTo>
                  <a:lnTo>
                    <a:pt x="3128632" y="1493951"/>
                  </a:lnTo>
                  <a:lnTo>
                    <a:pt x="3171075" y="1475892"/>
                  </a:lnTo>
                  <a:lnTo>
                    <a:pt x="3211525" y="1453324"/>
                  </a:lnTo>
                  <a:lnTo>
                    <a:pt x="3249295" y="1426933"/>
                  </a:lnTo>
                  <a:lnTo>
                    <a:pt x="3284397" y="1396695"/>
                  </a:lnTo>
                  <a:lnTo>
                    <a:pt x="3316833" y="1362646"/>
                  </a:lnTo>
                  <a:lnTo>
                    <a:pt x="3346259" y="1325168"/>
                  </a:lnTo>
                  <a:lnTo>
                    <a:pt x="3372383" y="1284770"/>
                  </a:lnTo>
                  <a:lnTo>
                    <a:pt x="3395192" y="1241412"/>
                  </a:lnTo>
                  <a:lnTo>
                    <a:pt x="3414687" y="1195108"/>
                  </a:lnTo>
                  <a:lnTo>
                    <a:pt x="3430295" y="1145781"/>
                  </a:lnTo>
                  <a:lnTo>
                    <a:pt x="3441433" y="1093355"/>
                  </a:lnTo>
                  <a:lnTo>
                    <a:pt x="3448126" y="1037831"/>
                  </a:lnTo>
                  <a:lnTo>
                    <a:pt x="3450361" y="979208"/>
                  </a:lnTo>
                  <a:close/>
                </a:path>
              </a:pathLst>
            </a:custGeom>
            <a:solidFill>
              <a:srgbClr val="006D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0" y="1330964"/>
            <a:ext cx="10474960" cy="447675"/>
            <a:chOff x="0" y="1330964"/>
            <a:chExt cx="10474960" cy="447675"/>
          </a:xfrm>
        </p:grpSpPr>
        <p:sp>
          <p:nvSpPr>
            <p:cNvPr id="36" name="object 36"/>
            <p:cNvSpPr/>
            <p:nvPr/>
          </p:nvSpPr>
          <p:spPr>
            <a:xfrm>
              <a:off x="0" y="1480028"/>
              <a:ext cx="7933690" cy="149225"/>
            </a:xfrm>
            <a:custGeom>
              <a:avLst/>
              <a:gdLst/>
              <a:ahLst/>
              <a:cxnLst/>
              <a:rect l="l" t="t" r="r" b="b"/>
              <a:pathLst>
                <a:path w="7933690" h="149225">
                  <a:moveTo>
                    <a:pt x="7933590" y="149063"/>
                  </a:moveTo>
                  <a:lnTo>
                    <a:pt x="0" y="149063"/>
                  </a:lnTo>
                  <a:lnTo>
                    <a:pt x="0" y="0"/>
                  </a:lnTo>
                  <a:lnTo>
                    <a:pt x="7933590" y="0"/>
                  </a:lnTo>
                  <a:lnTo>
                    <a:pt x="7933590" y="149063"/>
                  </a:lnTo>
                  <a:close/>
                </a:path>
              </a:pathLst>
            </a:custGeom>
            <a:solidFill>
              <a:srgbClr val="009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0" y="1629102"/>
              <a:ext cx="4448175" cy="149225"/>
            </a:xfrm>
            <a:custGeom>
              <a:avLst/>
              <a:gdLst/>
              <a:ahLst/>
              <a:cxnLst/>
              <a:rect l="l" t="t" r="r" b="b"/>
              <a:pathLst>
                <a:path w="4448175" h="149225">
                  <a:moveTo>
                    <a:pt x="4447665" y="149063"/>
                  </a:moveTo>
                  <a:lnTo>
                    <a:pt x="0" y="149063"/>
                  </a:lnTo>
                  <a:lnTo>
                    <a:pt x="0" y="0"/>
                  </a:lnTo>
                  <a:lnTo>
                    <a:pt x="4447665" y="0"/>
                  </a:lnTo>
                  <a:lnTo>
                    <a:pt x="4447665" y="149063"/>
                  </a:lnTo>
                  <a:close/>
                </a:path>
              </a:pathLst>
            </a:custGeom>
            <a:solidFill>
              <a:srgbClr val="F39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0" y="1330964"/>
              <a:ext cx="10474960" cy="149225"/>
            </a:xfrm>
            <a:custGeom>
              <a:avLst/>
              <a:gdLst/>
              <a:ahLst/>
              <a:cxnLst/>
              <a:rect l="l" t="t" r="r" b="b"/>
              <a:pathLst>
                <a:path w="10474960" h="149225">
                  <a:moveTo>
                    <a:pt x="10474864" y="149063"/>
                  </a:moveTo>
                  <a:lnTo>
                    <a:pt x="0" y="149063"/>
                  </a:lnTo>
                  <a:lnTo>
                    <a:pt x="0" y="0"/>
                  </a:lnTo>
                  <a:lnTo>
                    <a:pt x="10474864" y="0"/>
                  </a:lnTo>
                  <a:lnTo>
                    <a:pt x="10474864" y="149063"/>
                  </a:lnTo>
                  <a:close/>
                </a:path>
              </a:pathLst>
            </a:custGeom>
            <a:solidFill>
              <a:srgbClr val="006D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9502" y="10586964"/>
            <a:ext cx="3756660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-310" dirty="0">
                <a:solidFill>
                  <a:srgbClr val="009FE3"/>
                </a:solidFill>
                <a:latin typeface="Verdana"/>
                <a:cs typeface="Verdana"/>
              </a:rPr>
              <a:t>* </a:t>
            </a:r>
            <a:r>
              <a:rPr sz="1450" spc="-35" dirty="0">
                <a:solidFill>
                  <a:srgbClr val="009FE3"/>
                </a:solidFill>
                <a:latin typeface="Verdana"/>
                <a:cs typeface="Verdana"/>
              </a:rPr>
              <a:t>Για </a:t>
            </a:r>
            <a:r>
              <a:rPr sz="1450" spc="-40" dirty="0">
                <a:solidFill>
                  <a:srgbClr val="009FE3"/>
                </a:solidFill>
                <a:latin typeface="Verdana"/>
                <a:cs typeface="Verdana"/>
              </a:rPr>
              <a:t>τιz </a:t>
            </a:r>
            <a:r>
              <a:rPr sz="1450" spc="-35" dirty="0">
                <a:solidFill>
                  <a:srgbClr val="009FE3"/>
                </a:solidFill>
                <a:latin typeface="Verdana"/>
                <a:cs typeface="Verdana"/>
              </a:rPr>
              <a:t>βασικέz </a:t>
            </a:r>
            <a:r>
              <a:rPr sz="1450" spc="-50" dirty="0">
                <a:solidFill>
                  <a:srgbClr val="009FE3"/>
                </a:solidFill>
                <a:latin typeface="Verdana"/>
                <a:cs typeface="Verdana"/>
              </a:rPr>
              <a:t>κατηγορίεz </a:t>
            </a:r>
            <a:r>
              <a:rPr sz="1450" spc="-70" dirty="0">
                <a:solidFill>
                  <a:srgbClr val="009FE3"/>
                </a:solidFill>
                <a:latin typeface="Verdana"/>
                <a:cs typeface="Verdana"/>
              </a:rPr>
              <a:t>θεµάτων</a:t>
            </a:r>
            <a:r>
              <a:rPr sz="1450" spc="-325" dirty="0">
                <a:solidFill>
                  <a:srgbClr val="009FE3"/>
                </a:solidFill>
                <a:latin typeface="Verdana"/>
                <a:cs typeface="Verdana"/>
              </a:rPr>
              <a:t> </a:t>
            </a:r>
            <a:r>
              <a:rPr sz="1450" spc="-40" dirty="0">
                <a:solidFill>
                  <a:srgbClr val="009FE3"/>
                </a:solidFill>
                <a:latin typeface="Verdana"/>
                <a:cs typeface="Verdana"/>
              </a:rPr>
              <a:t>ΕΦΚΑ</a:t>
            </a:r>
            <a:endParaRPr sz="145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10887" y="506162"/>
            <a:ext cx="1939289" cy="296545"/>
            <a:chOff x="1110887" y="506162"/>
            <a:chExt cx="1939289" cy="296545"/>
          </a:xfrm>
        </p:grpSpPr>
        <p:sp>
          <p:nvSpPr>
            <p:cNvPr id="4" name="object 4"/>
            <p:cNvSpPr/>
            <p:nvPr/>
          </p:nvSpPr>
          <p:spPr>
            <a:xfrm>
              <a:off x="1110887" y="506717"/>
              <a:ext cx="103505" cy="107314"/>
            </a:xfrm>
            <a:custGeom>
              <a:avLst/>
              <a:gdLst/>
              <a:ahLst/>
              <a:cxnLst/>
              <a:rect l="l" t="t" r="r" b="b"/>
              <a:pathLst>
                <a:path w="103505" h="107315">
                  <a:moveTo>
                    <a:pt x="103221" y="0"/>
                  </a:moveTo>
                  <a:lnTo>
                    <a:pt x="85861" y="0"/>
                  </a:lnTo>
                  <a:lnTo>
                    <a:pt x="64060" y="31485"/>
                  </a:lnTo>
                  <a:lnTo>
                    <a:pt x="55150" y="44794"/>
                  </a:lnTo>
                  <a:lnTo>
                    <a:pt x="51757" y="50396"/>
                  </a:lnTo>
                  <a:lnTo>
                    <a:pt x="48228" y="44365"/>
                  </a:lnTo>
                  <a:lnTo>
                    <a:pt x="44417" y="38333"/>
                  </a:lnTo>
                  <a:lnTo>
                    <a:pt x="18125" y="0"/>
                  </a:lnTo>
                  <a:lnTo>
                    <a:pt x="0" y="0"/>
                  </a:lnTo>
                  <a:lnTo>
                    <a:pt x="43391" y="61715"/>
                  </a:lnTo>
                  <a:lnTo>
                    <a:pt x="43391" y="107085"/>
                  </a:lnTo>
                  <a:lnTo>
                    <a:pt x="58291" y="107085"/>
                  </a:lnTo>
                  <a:lnTo>
                    <a:pt x="58291" y="61715"/>
                  </a:lnTo>
                  <a:lnTo>
                    <a:pt x="103221" y="0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20719" y="721444"/>
              <a:ext cx="183627" cy="810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18790" y="506162"/>
              <a:ext cx="1831336" cy="2964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10887" y="506717"/>
              <a:ext cx="103505" cy="107314"/>
            </a:xfrm>
            <a:custGeom>
              <a:avLst/>
              <a:gdLst/>
              <a:ahLst/>
              <a:cxnLst/>
              <a:rect l="l" t="t" r="r" b="b"/>
              <a:pathLst>
                <a:path w="103505" h="107315">
                  <a:moveTo>
                    <a:pt x="103221" y="0"/>
                  </a:moveTo>
                  <a:lnTo>
                    <a:pt x="85861" y="0"/>
                  </a:lnTo>
                  <a:lnTo>
                    <a:pt x="64060" y="31485"/>
                  </a:lnTo>
                  <a:lnTo>
                    <a:pt x="55150" y="44794"/>
                  </a:lnTo>
                  <a:lnTo>
                    <a:pt x="51757" y="50396"/>
                  </a:lnTo>
                  <a:lnTo>
                    <a:pt x="48228" y="44365"/>
                  </a:lnTo>
                  <a:lnTo>
                    <a:pt x="44417" y="38333"/>
                  </a:lnTo>
                  <a:lnTo>
                    <a:pt x="18125" y="0"/>
                  </a:lnTo>
                  <a:lnTo>
                    <a:pt x="0" y="0"/>
                  </a:lnTo>
                  <a:lnTo>
                    <a:pt x="43391" y="61715"/>
                  </a:lnTo>
                  <a:lnTo>
                    <a:pt x="43391" y="107085"/>
                  </a:lnTo>
                  <a:lnTo>
                    <a:pt x="58291" y="107085"/>
                  </a:lnTo>
                  <a:lnTo>
                    <a:pt x="58291" y="61715"/>
                  </a:lnTo>
                  <a:lnTo>
                    <a:pt x="103221" y="0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20719" y="721444"/>
              <a:ext cx="183627" cy="810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18790" y="506162"/>
              <a:ext cx="1831336" cy="2964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121054" y="308723"/>
            <a:ext cx="438150" cy="121285"/>
            <a:chOff x="1121054" y="308723"/>
            <a:chExt cx="438150" cy="121285"/>
          </a:xfrm>
        </p:grpSpPr>
        <p:sp>
          <p:nvSpPr>
            <p:cNvPr id="11" name="object 11"/>
            <p:cNvSpPr/>
            <p:nvPr/>
          </p:nvSpPr>
          <p:spPr>
            <a:xfrm>
              <a:off x="1121054" y="309079"/>
              <a:ext cx="72741" cy="1204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16591" y="308723"/>
              <a:ext cx="224129" cy="1207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72476" y="308869"/>
              <a:ext cx="86995" cy="120650"/>
            </a:xfrm>
            <a:custGeom>
              <a:avLst/>
              <a:gdLst/>
              <a:ahLst/>
              <a:cxnLst/>
              <a:rect l="l" t="t" r="r" b="b"/>
              <a:pathLst>
                <a:path w="86994" h="120650">
                  <a:moveTo>
                    <a:pt x="86398" y="0"/>
                  </a:moveTo>
                  <a:lnTo>
                    <a:pt x="60896" y="0"/>
                  </a:lnTo>
                  <a:lnTo>
                    <a:pt x="60896" y="46990"/>
                  </a:lnTo>
                  <a:lnTo>
                    <a:pt x="24968" y="46990"/>
                  </a:lnTo>
                  <a:lnTo>
                    <a:pt x="24968" y="0"/>
                  </a:lnTo>
                  <a:lnTo>
                    <a:pt x="0" y="0"/>
                  </a:lnTo>
                  <a:lnTo>
                    <a:pt x="0" y="46990"/>
                  </a:lnTo>
                  <a:lnTo>
                    <a:pt x="0" y="67310"/>
                  </a:lnTo>
                  <a:lnTo>
                    <a:pt x="0" y="120650"/>
                  </a:lnTo>
                  <a:lnTo>
                    <a:pt x="24968" y="120650"/>
                  </a:lnTo>
                  <a:lnTo>
                    <a:pt x="24968" y="67310"/>
                  </a:lnTo>
                  <a:lnTo>
                    <a:pt x="60896" y="67310"/>
                  </a:lnTo>
                  <a:lnTo>
                    <a:pt x="60896" y="120650"/>
                  </a:lnTo>
                  <a:lnTo>
                    <a:pt x="86398" y="120650"/>
                  </a:lnTo>
                  <a:lnTo>
                    <a:pt x="86398" y="67310"/>
                  </a:lnTo>
                  <a:lnTo>
                    <a:pt x="86398" y="46990"/>
                  </a:lnTo>
                  <a:lnTo>
                    <a:pt x="86398" y="0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21054" y="309079"/>
              <a:ext cx="72741" cy="1204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16591" y="308723"/>
              <a:ext cx="224129" cy="1207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72476" y="308869"/>
              <a:ext cx="86995" cy="120650"/>
            </a:xfrm>
            <a:custGeom>
              <a:avLst/>
              <a:gdLst/>
              <a:ahLst/>
              <a:cxnLst/>
              <a:rect l="l" t="t" r="r" b="b"/>
              <a:pathLst>
                <a:path w="86994" h="120650">
                  <a:moveTo>
                    <a:pt x="86398" y="0"/>
                  </a:moveTo>
                  <a:lnTo>
                    <a:pt x="60896" y="0"/>
                  </a:lnTo>
                  <a:lnTo>
                    <a:pt x="60896" y="46990"/>
                  </a:lnTo>
                  <a:lnTo>
                    <a:pt x="24968" y="46990"/>
                  </a:lnTo>
                  <a:lnTo>
                    <a:pt x="24968" y="0"/>
                  </a:lnTo>
                  <a:lnTo>
                    <a:pt x="0" y="0"/>
                  </a:lnTo>
                  <a:lnTo>
                    <a:pt x="0" y="46990"/>
                  </a:lnTo>
                  <a:lnTo>
                    <a:pt x="0" y="67310"/>
                  </a:lnTo>
                  <a:lnTo>
                    <a:pt x="0" y="120650"/>
                  </a:lnTo>
                  <a:lnTo>
                    <a:pt x="24968" y="120650"/>
                  </a:lnTo>
                  <a:lnTo>
                    <a:pt x="24968" y="67310"/>
                  </a:lnTo>
                  <a:lnTo>
                    <a:pt x="60896" y="67310"/>
                  </a:lnTo>
                  <a:lnTo>
                    <a:pt x="60896" y="120650"/>
                  </a:lnTo>
                  <a:lnTo>
                    <a:pt x="86398" y="120650"/>
                  </a:lnTo>
                  <a:lnTo>
                    <a:pt x="86398" y="67310"/>
                  </a:lnTo>
                  <a:lnTo>
                    <a:pt x="86398" y="46990"/>
                  </a:lnTo>
                  <a:lnTo>
                    <a:pt x="86398" y="0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1603762" y="309079"/>
            <a:ext cx="86995" cy="120650"/>
            <a:chOff x="1603762" y="309079"/>
            <a:chExt cx="86995" cy="120650"/>
          </a:xfrm>
        </p:grpSpPr>
        <p:sp>
          <p:nvSpPr>
            <p:cNvPr id="18" name="object 18"/>
            <p:cNvSpPr/>
            <p:nvPr/>
          </p:nvSpPr>
          <p:spPr>
            <a:xfrm>
              <a:off x="1603762" y="309079"/>
              <a:ext cx="86761" cy="1204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03762" y="309079"/>
              <a:ext cx="86761" cy="1204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1735402" y="309100"/>
            <a:ext cx="26670" cy="120650"/>
            <a:chOff x="1735402" y="309100"/>
            <a:chExt cx="26670" cy="120650"/>
          </a:xfrm>
        </p:grpSpPr>
        <p:sp>
          <p:nvSpPr>
            <p:cNvPr id="21" name="object 21"/>
            <p:cNvSpPr/>
            <p:nvPr/>
          </p:nvSpPr>
          <p:spPr>
            <a:xfrm>
              <a:off x="1735402" y="309100"/>
              <a:ext cx="26670" cy="120650"/>
            </a:xfrm>
            <a:custGeom>
              <a:avLst/>
              <a:gdLst/>
              <a:ahLst/>
              <a:cxnLst/>
              <a:rect l="l" t="t" r="r" b="b"/>
              <a:pathLst>
                <a:path w="26669" h="120650">
                  <a:moveTo>
                    <a:pt x="26229" y="0"/>
                  </a:moveTo>
                  <a:lnTo>
                    <a:pt x="0" y="0"/>
                  </a:lnTo>
                  <a:lnTo>
                    <a:pt x="0" y="120436"/>
                  </a:lnTo>
                  <a:lnTo>
                    <a:pt x="26229" y="120436"/>
                  </a:lnTo>
                  <a:lnTo>
                    <a:pt x="26229" y="0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35402" y="309100"/>
              <a:ext cx="26670" cy="120650"/>
            </a:xfrm>
            <a:custGeom>
              <a:avLst/>
              <a:gdLst/>
              <a:ahLst/>
              <a:cxnLst/>
              <a:rect l="l" t="t" r="r" b="b"/>
              <a:pathLst>
                <a:path w="26669" h="120650">
                  <a:moveTo>
                    <a:pt x="26229" y="0"/>
                  </a:moveTo>
                  <a:lnTo>
                    <a:pt x="0" y="0"/>
                  </a:lnTo>
                  <a:lnTo>
                    <a:pt x="0" y="120436"/>
                  </a:lnTo>
                  <a:lnTo>
                    <a:pt x="26229" y="120436"/>
                  </a:lnTo>
                  <a:lnTo>
                    <a:pt x="26229" y="0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1806510" y="308865"/>
            <a:ext cx="212090" cy="120650"/>
            <a:chOff x="1806510" y="308865"/>
            <a:chExt cx="212090" cy="120650"/>
          </a:xfrm>
        </p:grpSpPr>
        <p:sp>
          <p:nvSpPr>
            <p:cNvPr id="24" name="object 24"/>
            <p:cNvSpPr/>
            <p:nvPr/>
          </p:nvSpPr>
          <p:spPr>
            <a:xfrm>
              <a:off x="1806510" y="309079"/>
              <a:ext cx="96646" cy="12043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931860" y="308869"/>
              <a:ext cx="86995" cy="120650"/>
            </a:xfrm>
            <a:custGeom>
              <a:avLst/>
              <a:gdLst/>
              <a:ahLst/>
              <a:cxnLst/>
              <a:rect l="l" t="t" r="r" b="b"/>
              <a:pathLst>
                <a:path w="86994" h="120650">
                  <a:moveTo>
                    <a:pt x="86398" y="0"/>
                  </a:moveTo>
                  <a:lnTo>
                    <a:pt x="60883" y="0"/>
                  </a:lnTo>
                  <a:lnTo>
                    <a:pt x="60883" y="46990"/>
                  </a:lnTo>
                  <a:lnTo>
                    <a:pt x="24968" y="46990"/>
                  </a:lnTo>
                  <a:lnTo>
                    <a:pt x="24968" y="0"/>
                  </a:lnTo>
                  <a:lnTo>
                    <a:pt x="0" y="0"/>
                  </a:lnTo>
                  <a:lnTo>
                    <a:pt x="0" y="46990"/>
                  </a:lnTo>
                  <a:lnTo>
                    <a:pt x="0" y="67310"/>
                  </a:lnTo>
                  <a:lnTo>
                    <a:pt x="0" y="120650"/>
                  </a:lnTo>
                  <a:lnTo>
                    <a:pt x="24968" y="120650"/>
                  </a:lnTo>
                  <a:lnTo>
                    <a:pt x="24968" y="67310"/>
                  </a:lnTo>
                  <a:lnTo>
                    <a:pt x="60883" y="67310"/>
                  </a:lnTo>
                  <a:lnTo>
                    <a:pt x="60883" y="120650"/>
                  </a:lnTo>
                  <a:lnTo>
                    <a:pt x="86398" y="120650"/>
                  </a:lnTo>
                  <a:lnTo>
                    <a:pt x="86398" y="67310"/>
                  </a:lnTo>
                  <a:lnTo>
                    <a:pt x="86398" y="46990"/>
                  </a:lnTo>
                  <a:lnTo>
                    <a:pt x="86398" y="0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06510" y="309079"/>
              <a:ext cx="96646" cy="12043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931860" y="308869"/>
              <a:ext cx="86995" cy="120650"/>
            </a:xfrm>
            <a:custGeom>
              <a:avLst/>
              <a:gdLst/>
              <a:ahLst/>
              <a:cxnLst/>
              <a:rect l="l" t="t" r="r" b="b"/>
              <a:pathLst>
                <a:path w="86994" h="120650">
                  <a:moveTo>
                    <a:pt x="86398" y="0"/>
                  </a:moveTo>
                  <a:lnTo>
                    <a:pt x="60883" y="0"/>
                  </a:lnTo>
                  <a:lnTo>
                    <a:pt x="60883" y="46990"/>
                  </a:lnTo>
                  <a:lnTo>
                    <a:pt x="24968" y="46990"/>
                  </a:lnTo>
                  <a:lnTo>
                    <a:pt x="24968" y="0"/>
                  </a:lnTo>
                  <a:lnTo>
                    <a:pt x="0" y="0"/>
                  </a:lnTo>
                  <a:lnTo>
                    <a:pt x="0" y="46990"/>
                  </a:lnTo>
                  <a:lnTo>
                    <a:pt x="0" y="67310"/>
                  </a:lnTo>
                  <a:lnTo>
                    <a:pt x="0" y="120650"/>
                  </a:lnTo>
                  <a:lnTo>
                    <a:pt x="24968" y="120650"/>
                  </a:lnTo>
                  <a:lnTo>
                    <a:pt x="24968" y="67310"/>
                  </a:lnTo>
                  <a:lnTo>
                    <a:pt x="60883" y="67310"/>
                  </a:lnTo>
                  <a:lnTo>
                    <a:pt x="60883" y="120650"/>
                  </a:lnTo>
                  <a:lnTo>
                    <a:pt x="86398" y="120650"/>
                  </a:lnTo>
                  <a:lnTo>
                    <a:pt x="86398" y="67310"/>
                  </a:lnTo>
                  <a:lnTo>
                    <a:pt x="86398" y="46990"/>
                  </a:lnTo>
                  <a:lnTo>
                    <a:pt x="86398" y="0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2112511" y="307603"/>
            <a:ext cx="1217930" cy="124460"/>
            <a:chOff x="2112511" y="307603"/>
            <a:chExt cx="1217930" cy="124460"/>
          </a:xfrm>
        </p:grpSpPr>
        <p:sp>
          <p:nvSpPr>
            <p:cNvPr id="29" name="object 29"/>
            <p:cNvSpPr/>
            <p:nvPr/>
          </p:nvSpPr>
          <p:spPr>
            <a:xfrm>
              <a:off x="2112511" y="308765"/>
              <a:ext cx="99515" cy="12078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247023" y="308869"/>
              <a:ext cx="86995" cy="120650"/>
            </a:xfrm>
            <a:custGeom>
              <a:avLst/>
              <a:gdLst/>
              <a:ahLst/>
              <a:cxnLst/>
              <a:rect l="l" t="t" r="r" b="b"/>
              <a:pathLst>
                <a:path w="86994" h="120650">
                  <a:moveTo>
                    <a:pt x="86423" y="0"/>
                  </a:moveTo>
                  <a:lnTo>
                    <a:pt x="60896" y="0"/>
                  </a:lnTo>
                  <a:lnTo>
                    <a:pt x="60896" y="46990"/>
                  </a:lnTo>
                  <a:lnTo>
                    <a:pt x="24968" y="46990"/>
                  </a:lnTo>
                  <a:lnTo>
                    <a:pt x="24968" y="0"/>
                  </a:lnTo>
                  <a:lnTo>
                    <a:pt x="0" y="0"/>
                  </a:lnTo>
                  <a:lnTo>
                    <a:pt x="0" y="46990"/>
                  </a:lnTo>
                  <a:lnTo>
                    <a:pt x="0" y="67310"/>
                  </a:lnTo>
                  <a:lnTo>
                    <a:pt x="0" y="120650"/>
                  </a:lnTo>
                  <a:lnTo>
                    <a:pt x="24968" y="120650"/>
                  </a:lnTo>
                  <a:lnTo>
                    <a:pt x="24968" y="67310"/>
                  </a:lnTo>
                  <a:lnTo>
                    <a:pt x="60896" y="67310"/>
                  </a:lnTo>
                  <a:lnTo>
                    <a:pt x="60896" y="120650"/>
                  </a:lnTo>
                  <a:lnTo>
                    <a:pt x="86423" y="120650"/>
                  </a:lnTo>
                  <a:lnTo>
                    <a:pt x="86423" y="67310"/>
                  </a:lnTo>
                  <a:lnTo>
                    <a:pt x="86423" y="46990"/>
                  </a:lnTo>
                  <a:lnTo>
                    <a:pt x="86423" y="0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374712" y="309079"/>
              <a:ext cx="128969" cy="12043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539566" y="307603"/>
              <a:ext cx="107766" cy="12390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686829" y="309079"/>
              <a:ext cx="96635" cy="12043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812176" y="309111"/>
              <a:ext cx="85515" cy="12042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919565" y="308817"/>
              <a:ext cx="107420" cy="12078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047060" y="308895"/>
              <a:ext cx="145415" cy="120650"/>
            </a:xfrm>
            <a:custGeom>
              <a:avLst/>
              <a:gdLst/>
              <a:ahLst/>
              <a:cxnLst/>
              <a:rect l="l" t="t" r="r" b="b"/>
              <a:pathLst>
                <a:path w="145414" h="120650">
                  <a:moveTo>
                    <a:pt x="8796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30543" y="20320"/>
                  </a:lnTo>
                  <a:lnTo>
                    <a:pt x="30543" y="120650"/>
                  </a:lnTo>
                  <a:lnTo>
                    <a:pt x="56045" y="120650"/>
                  </a:lnTo>
                  <a:lnTo>
                    <a:pt x="56045" y="20320"/>
                  </a:lnTo>
                  <a:lnTo>
                    <a:pt x="87960" y="20320"/>
                  </a:lnTo>
                  <a:lnTo>
                    <a:pt x="87960" y="0"/>
                  </a:lnTo>
                  <a:close/>
                </a:path>
                <a:path w="145414" h="120650">
                  <a:moveTo>
                    <a:pt x="144932" y="215"/>
                  </a:moveTo>
                  <a:lnTo>
                    <a:pt x="118706" y="215"/>
                  </a:lnTo>
                  <a:lnTo>
                    <a:pt x="118706" y="120650"/>
                  </a:lnTo>
                  <a:lnTo>
                    <a:pt x="144932" y="120650"/>
                  </a:lnTo>
                  <a:lnTo>
                    <a:pt x="144932" y="215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222875" y="308817"/>
              <a:ext cx="107399" cy="12078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112511" y="308765"/>
              <a:ext cx="99515" cy="12078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247023" y="308869"/>
              <a:ext cx="86995" cy="120650"/>
            </a:xfrm>
            <a:custGeom>
              <a:avLst/>
              <a:gdLst/>
              <a:ahLst/>
              <a:cxnLst/>
              <a:rect l="l" t="t" r="r" b="b"/>
              <a:pathLst>
                <a:path w="86994" h="120650">
                  <a:moveTo>
                    <a:pt x="86423" y="0"/>
                  </a:moveTo>
                  <a:lnTo>
                    <a:pt x="60896" y="0"/>
                  </a:lnTo>
                  <a:lnTo>
                    <a:pt x="60896" y="46990"/>
                  </a:lnTo>
                  <a:lnTo>
                    <a:pt x="24968" y="46990"/>
                  </a:lnTo>
                  <a:lnTo>
                    <a:pt x="24968" y="0"/>
                  </a:lnTo>
                  <a:lnTo>
                    <a:pt x="0" y="0"/>
                  </a:lnTo>
                  <a:lnTo>
                    <a:pt x="0" y="46990"/>
                  </a:lnTo>
                  <a:lnTo>
                    <a:pt x="0" y="67310"/>
                  </a:lnTo>
                  <a:lnTo>
                    <a:pt x="0" y="120650"/>
                  </a:lnTo>
                  <a:lnTo>
                    <a:pt x="24968" y="120650"/>
                  </a:lnTo>
                  <a:lnTo>
                    <a:pt x="24968" y="67310"/>
                  </a:lnTo>
                  <a:lnTo>
                    <a:pt x="60896" y="67310"/>
                  </a:lnTo>
                  <a:lnTo>
                    <a:pt x="60896" y="120650"/>
                  </a:lnTo>
                  <a:lnTo>
                    <a:pt x="86423" y="120650"/>
                  </a:lnTo>
                  <a:lnTo>
                    <a:pt x="86423" y="67310"/>
                  </a:lnTo>
                  <a:lnTo>
                    <a:pt x="86423" y="46990"/>
                  </a:lnTo>
                  <a:lnTo>
                    <a:pt x="86423" y="0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374712" y="309079"/>
              <a:ext cx="128969" cy="12043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539566" y="307603"/>
              <a:ext cx="107766" cy="12390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686829" y="309079"/>
              <a:ext cx="96635" cy="12043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812176" y="309111"/>
              <a:ext cx="85515" cy="12042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919565" y="308817"/>
              <a:ext cx="107420" cy="12078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047060" y="308895"/>
              <a:ext cx="145415" cy="120650"/>
            </a:xfrm>
            <a:custGeom>
              <a:avLst/>
              <a:gdLst/>
              <a:ahLst/>
              <a:cxnLst/>
              <a:rect l="l" t="t" r="r" b="b"/>
              <a:pathLst>
                <a:path w="145414" h="120650">
                  <a:moveTo>
                    <a:pt x="8796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30543" y="20320"/>
                  </a:lnTo>
                  <a:lnTo>
                    <a:pt x="30543" y="120650"/>
                  </a:lnTo>
                  <a:lnTo>
                    <a:pt x="56045" y="120650"/>
                  </a:lnTo>
                  <a:lnTo>
                    <a:pt x="56045" y="20320"/>
                  </a:lnTo>
                  <a:lnTo>
                    <a:pt x="87960" y="20320"/>
                  </a:lnTo>
                  <a:lnTo>
                    <a:pt x="87960" y="0"/>
                  </a:lnTo>
                  <a:close/>
                </a:path>
                <a:path w="145414" h="120650">
                  <a:moveTo>
                    <a:pt x="144932" y="215"/>
                  </a:moveTo>
                  <a:lnTo>
                    <a:pt x="118706" y="215"/>
                  </a:lnTo>
                  <a:lnTo>
                    <a:pt x="118706" y="120650"/>
                  </a:lnTo>
                  <a:lnTo>
                    <a:pt x="144932" y="120650"/>
                  </a:lnTo>
                  <a:lnTo>
                    <a:pt x="144932" y="215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222875" y="308817"/>
              <a:ext cx="107399" cy="12078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47" name="object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78194"/>
              </p:ext>
            </p:extLst>
          </p:nvPr>
        </p:nvGraphicFramePr>
        <p:xfrm>
          <a:off x="1170770" y="4427322"/>
          <a:ext cx="17849845" cy="40907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5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1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82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9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90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855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57606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35901">
                <a:tc>
                  <a:txBody>
                    <a:bodyPr/>
                    <a:lstStyle/>
                    <a:p>
                      <a:pPr marL="212725">
                        <a:lnSpc>
                          <a:spcPct val="100000"/>
                        </a:lnSpc>
                      </a:pPr>
                      <a:r>
                        <a:rPr sz="2100" b="1" spc="-350" dirty="0">
                          <a:latin typeface="Verdana"/>
                          <a:cs typeface="Verdana"/>
                        </a:rPr>
                        <a:t>Λύση</a:t>
                      </a:r>
                      <a:r>
                        <a:rPr sz="2100" b="1" spc="-2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100" b="1" spc="-300" dirty="0">
                          <a:latin typeface="Verdana"/>
                          <a:cs typeface="Verdana"/>
                        </a:rPr>
                        <a:t>σε: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451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100" b="1" spc="-280" dirty="0">
                          <a:latin typeface="Verdana"/>
                          <a:cs typeface="Verdana"/>
                        </a:rPr>
                        <a:t>ΣΥΝΟΛΟ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T="13970" marB="0"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7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100" b="1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%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T="13335" marB="0"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100" b="1" spc="-280" dirty="0">
                          <a:latin typeface="Verdana"/>
                          <a:cs typeface="Verdana"/>
                        </a:rPr>
                        <a:t>ΣΥΝΟΛΟ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T="13335" marB="0"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26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100" b="1" dirty="0">
                          <a:latin typeface="Verdana"/>
                          <a:cs typeface="Verdana"/>
                        </a:rPr>
                        <a:t>%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T="12700" marB="0"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386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100" b="1" spc="-280" dirty="0">
                          <a:latin typeface="Verdana"/>
                          <a:cs typeface="Verdana"/>
                        </a:rPr>
                        <a:t>ΣΥΝΟΛΟ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T="12700" marB="0"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576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100" b="1" dirty="0">
                          <a:latin typeface="Verdana"/>
                          <a:cs typeface="Verdana"/>
                        </a:rPr>
                        <a:t>%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T="12700" marB="0"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036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2100" b="1" spc="-280" dirty="0">
                          <a:latin typeface="Verdana"/>
                          <a:cs typeface="Verdana"/>
                        </a:rPr>
                        <a:t>ΣΥΝΟΛΟ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T="12065" marB="0"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2766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2100" b="1" dirty="0">
                          <a:latin typeface="Verdana"/>
                          <a:cs typeface="Verdana"/>
                        </a:rPr>
                        <a:t>%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T="12065" marB="0"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068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100" b="1" spc="-280" dirty="0">
                          <a:latin typeface="Verdana"/>
                          <a:cs typeface="Verdana"/>
                        </a:rPr>
                        <a:t>ΣΥΝΟΛΟ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T="11430" marB="0"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1437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100" b="1" dirty="0">
                          <a:latin typeface="Verdana"/>
                          <a:cs typeface="Verdana"/>
                        </a:rPr>
                        <a:t>%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T="11430" marB="0"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067">
                <a:tc>
                  <a:txBody>
                    <a:bodyPr/>
                    <a:lstStyle/>
                    <a:p>
                      <a:pPr marL="21272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2100" spc="-265" dirty="0">
                          <a:latin typeface="Verdana"/>
                          <a:cs typeface="Verdana"/>
                        </a:rPr>
                        <a:t>24</a:t>
                      </a:r>
                      <a:r>
                        <a:rPr sz="2100" spc="-1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100" spc="-135" dirty="0" err="1">
                          <a:latin typeface="Verdana"/>
                          <a:cs typeface="Verdana"/>
                        </a:rPr>
                        <a:t>ώρε</a:t>
                      </a:r>
                      <a:r>
                        <a:rPr lang="el-GR" sz="2100" spc="-135" dirty="0">
                          <a:latin typeface="Verdana"/>
                          <a:cs typeface="Verdana"/>
                        </a:rPr>
                        <a:t>ς</a:t>
                      </a:r>
                      <a:endParaRPr sz="2100" dirty="0">
                        <a:latin typeface="Verdana"/>
                        <a:cs typeface="Verdana"/>
                      </a:endParaRPr>
                    </a:p>
                  </a:txBody>
                  <a:tcPr marL="0" marR="0" marT="99060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4510"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2100" spc="-285" dirty="0">
                          <a:latin typeface="Verdana"/>
                          <a:cs typeface="Verdana"/>
                        </a:rPr>
                        <a:t>2927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T="112395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2100" spc="-355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12.94%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T="111760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2100" spc="-390" dirty="0">
                          <a:latin typeface="Verdana"/>
                          <a:cs typeface="Verdana"/>
                        </a:rPr>
                        <a:t>135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T="111760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2100" spc="-350" dirty="0">
                          <a:latin typeface="Verdana"/>
                          <a:cs typeface="Verdana"/>
                        </a:rPr>
                        <a:t>7.27%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T="111125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3860"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2100" spc="-305" dirty="0">
                          <a:latin typeface="Verdana"/>
                          <a:cs typeface="Verdana"/>
                        </a:rPr>
                        <a:t>2735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T="111125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2100" spc="-440" dirty="0">
                          <a:latin typeface="Verdana"/>
                          <a:cs typeface="Verdana"/>
                        </a:rPr>
                        <a:t>17.41%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T="111125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0360"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2100" spc="-409" dirty="0">
                          <a:latin typeface="Verdana"/>
                          <a:cs typeface="Verdana"/>
                        </a:rPr>
                        <a:t>1773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T="110489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28295"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2100" spc="-385" dirty="0">
                          <a:latin typeface="Verdana"/>
                          <a:cs typeface="Verdana"/>
                        </a:rPr>
                        <a:t>11.68%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T="110489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6870"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2100" spc="-260" dirty="0">
                          <a:latin typeface="Verdana"/>
                          <a:cs typeface="Verdana"/>
                        </a:rPr>
                        <a:t>394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T="109855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15010"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2100" spc="-385" dirty="0">
                          <a:latin typeface="Verdana"/>
                          <a:cs typeface="Verdana"/>
                        </a:rPr>
                        <a:t>11.68%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T="109855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067">
                <a:tc>
                  <a:txBody>
                    <a:bodyPr/>
                    <a:lstStyle/>
                    <a:p>
                      <a:pPr marL="21272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2100" spc="-585" dirty="0">
                          <a:latin typeface="Verdana"/>
                          <a:cs typeface="Verdana"/>
                        </a:rPr>
                        <a:t>1 </a:t>
                      </a:r>
                      <a:r>
                        <a:rPr sz="2100" spc="-135" dirty="0">
                          <a:latin typeface="Verdana"/>
                          <a:cs typeface="Verdana"/>
                        </a:rPr>
                        <a:t>- </a:t>
                      </a:r>
                      <a:r>
                        <a:rPr sz="2100" spc="-260" dirty="0">
                          <a:latin typeface="Verdana"/>
                          <a:cs typeface="Verdana"/>
                        </a:rPr>
                        <a:t>3</a:t>
                      </a:r>
                      <a:r>
                        <a:rPr sz="2100" spc="-3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100" spc="-140" dirty="0" err="1">
                          <a:latin typeface="Verdana"/>
                          <a:cs typeface="Verdana"/>
                        </a:rPr>
                        <a:t>ηµέρε</a:t>
                      </a:r>
                      <a:r>
                        <a:rPr lang="el-GR" sz="2100" spc="-140" dirty="0">
                          <a:latin typeface="Verdana"/>
                          <a:cs typeface="Verdana"/>
                        </a:rPr>
                        <a:t>ς</a:t>
                      </a:r>
                      <a:endParaRPr sz="2100" dirty="0">
                        <a:latin typeface="Verdana"/>
                        <a:cs typeface="Verdana"/>
                      </a:endParaRPr>
                    </a:p>
                  </a:txBody>
                  <a:tcPr marL="0" marR="0" marT="97155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4510"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2100" spc="-190" dirty="0">
                          <a:latin typeface="Verdana"/>
                          <a:cs typeface="Verdana"/>
                        </a:rPr>
                        <a:t>5646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T="110489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2100" spc="-295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24.95%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T="110489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7040"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2100" spc="-295" dirty="0">
                          <a:latin typeface="Verdana"/>
                          <a:cs typeface="Verdana"/>
                        </a:rPr>
                        <a:t>378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T="109855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2100" spc="-290" dirty="0">
                          <a:latin typeface="Verdana"/>
                          <a:cs typeface="Verdana"/>
                        </a:rPr>
                        <a:t>20.37%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T="109855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985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2100" spc="-300" dirty="0">
                          <a:latin typeface="Verdana"/>
                          <a:cs typeface="Verdana"/>
                        </a:rPr>
                        <a:t>5074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T="109220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2100" spc="-270" dirty="0">
                          <a:latin typeface="Verdana"/>
                          <a:cs typeface="Verdana"/>
                        </a:rPr>
                        <a:t>32.30%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T="109220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9090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2100" spc="-220" dirty="0">
                          <a:latin typeface="Verdana"/>
                          <a:cs typeface="Verdana"/>
                        </a:rPr>
                        <a:t>3093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T="109220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0835"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2100" spc="-295" dirty="0">
                          <a:latin typeface="Verdana"/>
                          <a:cs typeface="Verdana"/>
                        </a:rPr>
                        <a:t>25.63%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T="108585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0680"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2100" spc="-270" dirty="0">
                          <a:latin typeface="Verdana"/>
                          <a:cs typeface="Verdana"/>
                        </a:rPr>
                        <a:t>1040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T="108585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17550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2100" spc="-295" dirty="0">
                          <a:latin typeface="Verdana"/>
                          <a:cs typeface="Verdana"/>
                        </a:rPr>
                        <a:t>25.63%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T="107950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067">
                <a:tc>
                  <a:txBody>
                    <a:bodyPr/>
                    <a:lstStyle/>
                    <a:p>
                      <a:pPr marL="21272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100" spc="-200" dirty="0">
                          <a:latin typeface="Verdana"/>
                          <a:cs typeface="Verdana"/>
                        </a:rPr>
                        <a:t>4 </a:t>
                      </a:r>
                      <a:r>
                        <a:rPr sz="2100" spc="-135" dirty="0">
                          <a:latin typeface="Verdana"/>
                          <a:cs typeface="Verdana"/>
                        </a:rPr>
                        <a:t>- </a:t>
                      </a:r>
                      <a:r>
                        <a:rPr sz="2100" spc="-345" dirty="0">
                          <a:latin typeface="Verdana"/>
                          <a:cs typeface="Verdana"/>
                        </a:rPr>
                        <a:t>7</a:t>
                      </a:r>
                      <a:r>
                        <a:rPr sz="2100" spc="-2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100" spc="-140" dirty="0" err="1">
                          <a:latin typeface="Verdana"/>
                          <a:cs typeface="Verdana"/>
                        </a:rPr>
                        <a:t>ηµέρε</a:t>
                      </a:r>
                      <a:r>
                        <a:rPr lang="el-GR" sz="2100" spc="-140" dirty="0">
                          <a:latin typeface="Verdana"/>
                          <a:cs typeface="Verdana"/>
                        </a:rPr>
                        <a:t>ς</a:t>
                      </a:r>
                      <a:endParaRPr sz="2100" dirty="0">
                        <a:latin typeface="Verdana"/>
                        <a:cs typeface="Verdana"/>
                      </a:endParaRPr>
                    </a:p>
                  </a:txBody>
                  <a:tcPr marL="0" marR="0" marT="95250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5145"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2100" spc="-290" dirty="0">
                          <a:latin typeface="Verdana"/>
                          <a:cs typeface="Verdana"/>
                        </a:rPr>
                        <a:t>3752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T="108585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2100" spc="-320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16.58%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T="108585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8945"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2100" spc="-275" dirty="0">
                          <a:latin typeface="Verdana"/>
                          <a:cs typeface="Verdana"/>
                        </a:rPr>
                        <a:t>229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T="108585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2100" spc="-360" dirty="0">
                          <a:latin typeface="Verdana"/>
                          <a:cs typeface="Verdana"/>
                        </a:rPr>
                        <a:t>12.34%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T="107950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3860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2100" spc="-220" dirty="0">
                          <a:latin typeface="Verdana"/>
                          <a:cs typeface="Verdana"/>
                        </a:rPr>
                        <a:t>2866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T="107950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2100" spc="-355" dirty="0">
                          <a:latin typeface="Verdana"/>
                          <a:cs typeface="Verdana"/>
                        </a:rPr>
                        <a:t>18.24%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T="107314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7820"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2100" spc="-445" dirty="0">
                          <a:latin typeface="Verdana"/>
                          <a:cs typeface="Verdana"/>
                        </a:rPr>
                        <a:t>1441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T="107314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28295" algn="ctr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sz="2100" spc="-345" dirty="0">
                          <a:latin typeface="Verdana"/>
                          <a:cs typeface="Verdana"/>
                        </a:rPr>
                        <a:t>21.39%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T="107315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0680" algn="ct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2100" spc="-285" dirty="0">
                          <a:latin typeface="Verdana"/>
                          <a:cs typeface="Verdana"/>
                        </a:rPr>
                        <a:t>873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T="106680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15010" algn="ct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2100" spc="-345" dirty="0">
                          <a:latin typeface="Verdana"/>
                          <a:cs typeface="Verdana"/>
                        </a:rPr>
                        <a:t>21.39%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T="106680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067">
                <a:tc>
                  <a:txBody>
                    <a:bodyPr/>
                    <a:lstStyle/>
                    <a:p>
                      <a:pPr marL="21272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2100" spc="-345" dirty="0">
                          <a:latin typeface="Verdana"/>
                          <a:cs typeface="Verdana"/>
                        </a:rPr>
                        <a:t>7 </a:t>
                      </a:r>
                      <a:r>
                        <a:rPr sz="2100" spc="-135" dirty="0">
                          <a:latin typeface="Verdana"/>
                          <a:cs typeface="Verdana"/>
                        </a:rPr>
                        <a:t>- </a:t>
                      </a:r>
                      <a:r>
                        <a:rPr sz="2100" spc="-400" dirty="0">
                          <a:latin typeface="Verdana"/>
                          <a:cs typeface="Verdana"/>
                        </a:rPr>
                        <a:t>15</a:t>
                      </a:r>
                      <a:r>
                        <a:rPr sz="2100" spc="-5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100" spc="-140" dirty="0" err="1">
                          <a:latin typeface="Verdana"/>
                          <a:cs typeface="Verdana"/>
                        </a:rPr>
                        <a:t>ηµέρε</a:t>
                      </a:r>
                      <a:r>
                        <a:rPr lang="el-GR" sz="2100" spc="-140" dirty="0">
                          <a:latin typeface="Verdana"/>
                          <a:cs typeface="Verdana"/>
                        </a:rPr>
                        <a:t>ς</a:t>
                      </a:r>
                      <a:endParaRPr sz="2100" dirty="0">
                        <a:latin typeface="Verdana"/>
                        <a:cs typeface="Verdana"/>
                      </a:endParaRPr>
                    </a:p>
                  </a:txBody>
                  <a:tcPr marL="0" marR="0" marT="93980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5145"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2100" spc="-250" dirty="0">
                          <a:latin typeface="Verdana"/>
                          <a:cs typeface="Verdana"/>
                        </a:rPr>
                        <a:t>3887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T="107314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2100" spc="-440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17.18%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T="106680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2100" spc="-270" dirty="0">
                          <a:latin typeface="Verdana"/>
                          <a:cs typeface="Verdana"/>
                        </a:rPr>
                        <a:t>255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T="106680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2100" spc="-390" dirty="0">
                          <a:latin typeface="Verdana"/>
                          <a:cs typeface="Verdana"/>
                        </a:rPr>
                        <a:t>13.74%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T="106680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3860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2100" spc="-350" dirty="0">
                          <a:latin typeface="Verdana"/>
                          <a:cs typeface="Verdana"/>
                        </a:rPr>
                        <a:t>1952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T="106045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2100" spc="-360" dirty="0">
                          <a:latin typeface="Verdana"/>
                          <a:cs typeface="Verdana"/>
                        </a:rPr>
                        <a:t>12.43%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T="106045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036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2100" spc="-440" dirty="0">
                          <a:latin typeface="Verdana"/>
                          <a:cs typeface="Verdana"/>
                        </a:rPr>
                        <a:t>712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T="105410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2766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2100" spc="-310" dirty="0">
                          <a:latin typeface="Verdana"/>
                          <a:cs typeface="Verdana"/>
                        </a:rPr>
                        <a:t>16.88%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T="105410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9410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2100" spc="-175" dirty="0">
                          <a:latin typeface="Verdana"/>
                          <a:cs typeface="Verdana"/>
                        </a:rPr>
                        <a:t>640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T="104775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14375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2100" spc="-310" dirty="0">
                          <a:latin typeface="Verdana"/>
                          <a:cs typeface="Verdana"/>
                        </a:rPr>
                        <a:t>16.88%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T="104775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6067">
                <a:tc>
                  <a:txBody>
                    <a:bodyPr/>
                    <a:lstStyle/>
                    <a:p>
                      <a:pPr marL="21272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2100" spc="-450" dirty="0">
                          <a:latin typeface="Verdana"/>
                          <a:cs typeface="Verdana"/>
                        </a:rPr>
                        <a:t>15+</a:t>
                      </a:r>
                      <a:r>
                        <a:rPr sz="2100" spc="-1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100" spc="-140" dirty="0" err="1">
                          <a:latin typeface="Verdana"/>
                          <a:cs typeface="Verdana"/>
                        </a:rPr>
                        <a:t>ηµέρε</a:t>
                      </a:r>
                      <a:r>
                        <a:rPr lang="el-GR" sz="2100" spc="-140" dirty="0">
                          <a:latin typeface="Verdana"/>
                          <a:cs typeface="Verdana"/>
                        </a:rPr>
                        <a:t>ς</a:t>
                      </a:r>
                      <a:endParaRPr sz="2100" dirty="0">
                        <a:latin typeface="Verdana"/>
                        <a:cs typeface="Verdana"/>
                      </a:endParaRPr>
                    </a:p>
                  </a:txBody>
                  <a:tcPr marL="0" marR="0" marT="92075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514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2100" spc="-340" dirty="0">
                          <a:latin typeface="Verdana"/>
                          <a:cs typeface="Verdana"/>
                        </a:rPr>
                        <a:t>2129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T="105410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2100" spc="-350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9.41%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T="105410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7675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2100" spc="-200" dirty="0">
                          <a:latin typeface="Verdana"/>
                          <a:cs typeface="Verdana"/>
                        </a:rPr>
                        <a:t>603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T="104775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2100" spc="-280" dirty="0">
                          <a:latin typeface="Verdana"/>
                          <a:cs typeface="Verdana"/>
                        </a:rPr>
                        <a:t>32.49%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T="104775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4495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2100" spc="-500" dirty="0">
                          <a:latin typeface="Verdana"/>
                          <a:cs typeface="Verdana"/>
                        </a:rPr>
                        <a:t>1741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T="104775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2100" spc="-375" dirty="0">
                          <a:latin typeface="Verdana"/>
                          <a:cs typeface="Verdana"/>
                        </a:rPr>
                        <a:t>11.08%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T="104139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0360" algn="ctr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sz="2100" spc="-440" dirty="0">
                          <a:latin typeface="Verdana"/>
                          <a:cs typeface="Verdana"/>
                        </a:rPr>
                        <a:t>712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T="104140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2105" algn="ctr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2100" spc="-335" dirty="0">
                          <a:latin typeface="Verdana"/>
                          <a:cs typeface="Verdana"/>
                        </a:rPr>
                        <a:t>13.68%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T="103505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315" algn="ctr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2100" spc="-405" dirty="0">
                          <a:latin typeface="Verdana"/>
                          <a:cs typeface="Verdana"/>
                        </a:rPr>
                        <a:t>512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T="103505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18185"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2100" spc="-335" dirty="0">
                          <a:latin typeface="Verdana"/>
                          <a:cs typeface="Verdana"/>
                        </a:rPr>
                        <a:t>13.68%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T="102870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6067">
                <a:tc>
                  <a:txBody>
                    <a:bodyPr/>
                    <a:lstStyle/>
                    <a:p>
                      <a:pPr marL="21272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2100" spc="-125" dirty="0">
                          <a:latin typeface="Verdana"/>
                          <a:cs typeface="Verdana"/>
                        </a:rPr>
                        <a:t>Προz</a:t>
                      </a:r>
                      <a:r>
                        <a:rPr sz="2100" spc="-1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100" spc="-145" dirty="0">
                          <a:latin typeface="Verdana"/>
                          <a:cs typeface="Verdana"/>
                        </a:rPr>
                        <a:t>επίλυση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T="90170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5145" algn="ctr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sz="2100" spc="-229" dirty="0">
                          <a:latin typeface="Verdana"/>
                          <a:cs typeface="Verdana"/>
                        </a:rPr>
                        <a:t>4285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T="104140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2100" spc="-350" dirty="0">
                          <a:solidFill>
                            <a:srgbClr val="575756"/>
                          </a:solidFill>
                          <a:latin typeface="Verdana"/>
                          <a:cs typeface="Verdana"/>
                        </a:rPr>
                        <a:t>18.94%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T="103505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2100" spc="-250" dirty="0">
                          <a:latin typeface="Verdana"/>
                          <a:cs typeface="Verdana"/>
                        </a:rPr>
                        <a:t>256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T="103505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2100" spc="-355" dirty="0">
                          <a:latin typeface="Verdana"/>
                          <a:cs typeface="Verdana"/>
                        </a:rPr>
                        <a:t>13.79%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T="102870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1955"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2100" spc="-459" dirty="0">
                          <a:latin typeface="Verdana"/>
                          <a:cs typeface="Verdana"/>
                        </a:rPr>
                        <a:t>1341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T="102870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2100" spc="-275" dirty="0">
                          <a:latin typeface="Verdana"/>
                          <a:cs typeface="Verdana"/>
                        </a:rPr>
                        <a:t>8.54%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T="102235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7820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2100" spc="-235" dirty="0">
                          <a:latin typeface="Verdana"/>
                          <a:cs typeface="Verdana"/>
                        </a:rPr>
                        <a:t>845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T="102235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28295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2100" spc="-360" dirty="0">
                          <a:latin typeface="Verdana"/>
                          <a:cs typeface="Verdana"/>
                        </a:rPr>
                        <a:t>10.74%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T="102235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0680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2100" spc="-360" dirty="0">
                          <a:latin typeface="Verdana"/>
                          <a:cs typeface="Verdana"/>
                        </a:rPr>
                        <a:t>2071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T="101600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14375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2100" spc="-360" dirty="0">
                          <a:latin typeface="Verdana"/>
                          <a:cs typeface="Verdana"/>
                        </a:rPr>
                        <a:t>10.74%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T="101600" marB="0">
                    <a:lnT w="9525">
                      <a:solidFill>
                        <a:srgbClr val="009FE3"/>
                      </a:solidFill>
                      <a:prstDash val="solid"/>
                    </a:lnT>
                    <a:lnB w="9525">
                      <a:solidFill>
                        <a:srgbClr val="009FE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8454">
                <a:tc>
                  <a:txBody>
                    <a:bodyPr/>
                    <a:lstStyle/>
                    <a:p>
                      <a:pPr marL="212725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2100" b="1" spc="-275" dirty="0">
                          <a:latin typeface="Verdana"/>
                          <a:cs typeface="Verdana"/>
                        </a:rPr>
                        <a:t>Total </a:t>
                      </a:r>
                      <a:r>
                        <a:rPr sz="2100" b="1" spc="-270" dirty="0">
                          <a:latin typeface="Verdana"/>
                          <a:cs typeface="Verdana"/>
                        </a:rPr>
                        <a:t>BO</a:t>
                      </a:r>
                      <a:r>
                        <a:rPr sz="2100" b="1" spc="-1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100" b="1" spc="-275" dirty="0">
                          <a:latin typeface="Verdana"/>
                          <a:cs typeface="Verdana"/>
                        </a:rPr>
                        <a:t>Tickets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T="88900" marB="0">
                    <a:lnT w="9525">
                      <a:solidFill>
                        <a:srgbClr val="009FE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24510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2100" b="1" spc="-425" dirty="0">
                          <a:latin typeface="Verdana"/>
                          <a:cs typeface="Verdana"/>
                        </a:rPr>
                        <a:t>22626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T="102235" marB="0">
                    <a:lnT w="9525">
                      <a:solidFill>
                        <a:srgbClr val="009FE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9FE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2100" b="1" spc="-459" dirty="0">
                          <a:latin typeface="Verdana"/>
                          <a:cs typeface="Verdana"/>
                        </a:rPr>
                        <a:t>1856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T="101600" marB="0">
                    <a:lnT w="9525">
                      <a:solidFill>
                        <a:srgbClr val="009FE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9FE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04495"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2100" b="1" spc="-459" dirty="0">
                          <a:latin typeface="Verdana"/>
                          <a:cs typeface="Verdana"/>
                        </a:rPr>
                        <a:t>15709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T="100965" marB="0">
                    <a:lnT w="9525">
                      <a:solidFill>
                        <a:srgbClr val="009FE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9FE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40995"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2100" b="1" spc="-450" dirty="0">
                          <a:latin typeface="Verdana"/>
                          <a:cs typeface="Verdana"/>
                        </a:rPr>
                        <a:t>8576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T="100330" marB="0">
                    <a:lnT w="9525">
                      <a:solidFill>
                        <a:srgbClr val="009FE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9FE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60680"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2100" b="1" spc="-390" dirty="0">
                          <a:latin typeface="Verdana"/>
                          <a:cs typeface="Verdana"/>
                        </a:rPr>
                        <a:t>5530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T="100330" marB="0">
                    <a:lnT w="9525">
                      <a:solidFill>
                        <a:srgbClr val="009FE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0" algn="l" rtl="0">
                        <a:lnSpc>
                          <a:spcPct val="100000"/>
                        </a:lnSpc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9FE3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8" name="object 48"/>
          <p:cNvSpPr/>
          <p:nvPr/>
        </p:nvSpPr>
        <p:spPr>
          <a:xfrm>
            <a:off x="1155284" y="8697033"/>
            <a:ext cx="17858105" cy="0"/>
          </a:xfrm>
          <a:custGeom>
            <a:avLst/>
            <a:gdLst/>
            <a:ahLst/>
            <a:cxnLst/>
            <a:rect l="l" t="t" r="r" b="b"/>
            <a:pathLst>
              <a:path w="17858105">
                <a:moveTo>
                  <a:pt x="0" y="0"/>
                </a:moveTo>
                <a:lnTo>
                  <a:pt x="17857885" y="0"/>
                </a:lnTo>
              </a:path>
            </a:pathLst>
          </a:custGeom>
          <a:ln w="89044">
            <a:solidFill>
              <a:srgbClr val="009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70770" y="10277047"/>
            <a:ext cx="17842865" cy="0"/>
          </a:xfrm>
          <a:custGeom>
            <a:avLst/>
            <a:gdLst/>
            <a:ahLst/>
            <a:cxnLst/>
            <a:rect l="l" t="t" r="r" b="b"/>
            <a:pathLst>
              <a:path w="17842865">
                <a:moveTo>
                  <a:pt x="0" y="0"/>
                </a:moveTo>
                <a:lnTo>
                  <a:pt x="17842493" y="0"/>
                </a:lnTo>
              </a:path>
            </a:pathLst>
          </a:custGeom>
          <a:ln w="9413">
            <a:solidFill>
              <a:srgbClr val="009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170770" y="9520401"/>
            <a:ext cx="17842865" cy="0"/>
          </a:xfrm>
          <a:custGeom>
            <a:avLst/>
            <a:gdLst/>
            <a:ahLst/>
            <a:cxnLst/>
            <a:rect l="l" t="t" r="r" b="b"/>
            <a:pathLst>
              <a:path w="17842865">
                <a:moveTo>
                  <a:pt x="0" y="0"/>
                </a:moveTo>
                <a:lnTo>
                  <a:pt x="17842493" y="0"/>
                </a:lnTo>
              </a:path>
            </a:pathLst>
          </a:custGeom>
          <a:ln w="9413">
            <a:solidFill>
              <a:srgbClr val="009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155284" y="3802679"/>
            <a:ext cx="17943830" cy="414857"/>
          </a:xfrm>
          <a:prstGeom prst="rect">
            <a:avLst/>
          </a:prstGeom>
          <a:solidFill>
            <a:srgbClr val="009FE3"/>
          </a:solidFill>
        </p:spPr>
        <p:txBody>
          <a:bodyPr vert="horz" wrap="square" lIns="0" tIns="90805" rIns="0" bIns="0" rtlCol="0">
            <a:spAutoFit/>
          </a:bodyPr>
          <a:lstStyle/>
          <a:p>
            <a:pPr marL="227965">
              <a:lnSpc>
                <a:spcPct val="100000"/>
              </a:lnSpc>
              <a:spcBef>
                <a:spcPts val="715"/>
              </a:spcBef>
              <a:tabLst>
                <a:tab pos="3611879" algn="l"/>
                <a:tab pos="6847840" algn="l"/>
                <a:tab pos="8761730" algn="l"/>
                <a:tab pos="11881485" algn="l"/>
                <a:tab pos="15379700" algn="l"/>
              </a:tabLst>
            </a:pPr>
            <a:r>
              <a:rPr sz="2100" b="1" spc="-330" dirty="0">
                <a:solidFill>
                  <a:srgbClr val="FFFFFF"/>
                </a:solidFill>
                <a:latin typeface="Verdana"/>
                <a:cs typeface="Verdana"/>
              </a:rPr>
              <a:t>Λυµένα </a:t>
            </a:r>
            <a:r>
              <a:rPr sz="2100" b="1" spc="-285" dirty="0">
                <a:solidFill>
                  <a:srgbClr val="FFFFFF"/>
                </a:solidFill>
                <a:latin typeface="Verdana"/>
                <a:cs typeface="Verdana"/>
              </a:rPr>
              <a:t>στο</a:t>
            </a:r>
            <a:r>
              <a:rPr sz="2100" b="1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b="1" spc="-275" dirty="0">
                <a:solidFill>
                  <a:srgbClr val="FFFFFF"/>
                </a:solidFill>
                <a:latin typeface="Verdana"/>
                <a:cs typeface="Verdana"/>
              </a:rPr>
              <a:t>Back</a:t>
            </a:r>
            <a:r>
              <a:rPr sz="2100" b="1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b="1" spc="-210" dirty="0">
                <a:solidFill>
                  <a:srgbClr val="FFFFFF"/>
                </a:solidFill>
                <a:latin typeface="Verdana"/>
                <a:cs typeface="Verdana"/>
              </a:rPr>
              <a:t>Office	</a:t>
            </a:r>
            <a:r>
              <a:rPr sz="2100" b="1" spc="-260" dirty="0" err="1">
                <a:solidFill>
                  <a:srgbClr val="FFFFFF"/>
                </a:solidFill>
                <a:latin typeface="Verdana"/>
                <a:cs typeface="Verdana"/>
              </a:rPr>
              <a:t>Συντάξει</a:t>
            </a:r>
            <a:r>
              <a:rPr lang="el-GR" sz="2100" b="1" spc="-260" dirty="0">
                <a:solidFill>
                  <a:srgbClr val="FFFFFF"/>
                </a:solidFill>
                <a:latin typeface="Verdana"/>
                <a:cs typeface="Verdana"/>
              </a:rPr>
              <a:t>ς</a:t>
            </a:r>
            <a:r>
              <a:rPr sz="2100" b="1" spc="-26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2100" b="1" spc="-270" dirty="0">
                <a:solidFill>
                  <a:srgbClr val="FFFFFF"/>
                </a:solidFill>
                <a:latin typeface="Verdana"/>
                <a:cs typeface="Verdana"/>
              </a:rPr>
              <a:t>KEAO	</a:t>
            </a:r>
            <a:r>
              <a:rPr sz="2100" b="1" spc="-315" dirty="0">
                <a:solidFill>
                  <a:srgbClr val="FFFFFF"/>
                </a:solidFill>
                <a:latin typeface="Verdana"/>
                <a:cs typeface="Verdana"/>
              </a:rPr>
              <a:t>Ασφάλιση</a:t>
            </a:r>
            <a:r>
              <a:rPr sz="2100" b="1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b="1" spc="-490" dirty="0">
                <a:solidFill>
                  <a:srgbClr val="FFFFFF"/>
                </a:solidFill>
                <a:latin typeface="Verdana"/>
                <a:cs typeface="Verdana"/>
              </a:rPr>
              <a:t>&amp; </a:t>
            </a:r>
            <a:r>
              <a:rPr sz="2100" b="1" spc="-4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b="1" spc="-300" dirty="0" err="1">
                <a:solidFill>
                  <a:srgbClr val="FFFFFF"/>
                </a:solidFill>
                <a:latin typeface="Verdana"/>
                <a:cs typeface="Verdana"/>
              </a:rPr>
              <a:t>Εισφορέ</a:t>
            </a:r>
            <a:r>
              <a:rPr lang="el-GR" sz="2100" b="1" spc="-300" dirty="0">
                <a:solidFill>
                  <a:srgbClr val="FFFFFF"/>
                </a:solidFill>
                <a:latin typeface="Verdana"/>
                <a:cs typeface="Verdana"/>
              </a:rPr>
              <a:t>ς</a:t>
            </a:r>
            <a:r>
              <a:rPr sz="2100" b="1" spc="-30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2100" b="1" spc="-315" dirty="0">
                <a:solidFill>
                  <a:srgbClr val="FFFFFF"/>
                </a:solidFill>
                <a:latin typeface="Verdana"/>
                <a:cs typeface="Verdana"/>
              </a:rPr>
              <a:t>Παροχέz</a:t>
            </a:r>
            <a:r>
              <a:rPr sz="2100" b="1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b="1" spc="-240" dirty="0">
                <a:solidFill>
                  <a:srgbClr val="FFFFFF"/>
                </a:solidFill>
                <a:latin typeface="Verdana"/>
                <a:cs typeface="Verdana"/>
              </a:rPr>
              <a:t>και</a:t>
            </a:r>
            <a:r>
              <a:rPr sz="2100" b="1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b="1" spc="-285" dirty="0">
                <a:solidFill>
                  <a:srgbClr val="FFFFFF"/>
                </a:solidFill>
                <a:latin typeface="Verdana"/>
                <a:cs typeface="Verdana"/>
              </a:rPr>
              <a:t>Υγεία	</a:t>
            </a:r>
            <a:r>
              <a:rPr sz="2100" b="1" spc="-215" dirty="0">
                <a:solidFill>
                  <a:srgbClr val="FFFFFF"/>
                </a:solidFill>
                <a:latin typeface="Verdana"/>
                <a:cs typeface="Verdana"/>
              </a:rPr>
              <a:t>τ.</a:t>
            </a:r>
            <a:r>
              <a:rPr sz="2100" b="1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b="1" spc="-285" dirty="0">
                <a:solidFill>
                  <a:srgbClr val="FFFFFF"/>
                </a:solidFill>
                <a:latin typeface="Verdana"/>
                <a:cs typeface="Verdana"/>
              </a:rPr>
              <a:t>ΕΤΕΑΕΠ</a:t>
            </a:r>
            <a:endParaRPr sz="2100" dirty="0">
              <a:latin typeface="Verdana"/>
              <a:cs typeface="Verdan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371038" y="8781720"/>
            <a:ext cx="1807845" cy="637226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80"/>
              </a:spcBef>
            </a:pPr>
            <a:r>
              <a:rPr sz="2100" spc="-105" dirty="0" err="1">
                <a:latin typeface="Verdana"/>
                <a:cs typeface="Verdana"/>
              </a:rPr>
              <a:t>Μέσο</a:t>
            </a:r>
            <a:r>
              <a:rPr lang="el-GR" sz="2100" spc="-105" dirty="0">
                <a:latin typeface="Verdana"/>
                <a:cs typeface="Verdana"/>
              </a:rPr>
              <a:t>ς</a:t>
            </a:r>
            <a:r>
              <a:rPr sz="2100" spc="-105" dirty="0">
                <a:latin typeface="Verdana"/>
                <a:cs typeface="Verdana"/>
              </a:rPr>
              <a:t> </a:t>
            </a:r>
            <a:r>
              <a:rPr sz="2100" spc="-160" dirty="0" err="1">
                <a:latin typeface="Verdana"/>
                <a:cs typeface="Verdana"/>
              </a:rPr>
              <a:t>χρόνο</a:t>
            </a:r>
            <a:r>
              <a:rPr lang="el-GR" sz="2100" spc="-160" dirty="0">
                <a:latin typeface="Verdana"/>
                <a:cs typeface="Verdana"/>
              </a:rPr>
              <a:t>ς</a:t>
            </a:r>
            <a:r>
              <a:rPr sz="2100" spc="-160" dirty="0">
                <a:latin typeface="Verdana"/>
                <a:cs typeface="Verdana"/>
              </a:rPr>
              <a:t>  </a:t>
            </a:r>
            <a:r>
              <a:rPr sz="2100" spc="-155" dirty="0" err="1">
                <a:latin typeface="Verdana"/>
                <a:cs typeface="Verdana"/>
              </a:rPr>
              <a:t>ε</a:t>
            </a:r>
            <a:r>
              <a:rPr sz="2100" spc="-155" dirty="0">
                <a:latin typeface="Verdana"/>
                <a:cs typeface="Verdana"/>
              </a:rPr>
              <a:t>π</a:t>
            </a:r>
            <a:r>
              <a:rPr sz="2100" spc="-155" dirty="0" err="1">
                <a:latin typeface="Verdana"/>
                <a:cs typeface="Verdana"/>
              </a:rPr>
              <a:t>ίλυση</a:t>
            </a:r>
            <a:r>
              <a:rPr lang="el-GR" sz="2100" spc="-155" dirty="0">
                <a:latin typeface="Verdana"/>
                <a:cs typeface="Verdana"/>
              </a:rPr>
              <a:t>ς</a:t>
            </a:r>
            <a:r>
              <a:rPr sz="2100" spc="-225" dirty="0">
                <a:latin typeface="Verdana"/>
                <a:cs typeface="Verdana"/>
              </a:rPr>
              <a:t> </a:t>
            </a:r>
            <a:r>
              <a:rPr sz="2100" spc="-160" dirty="0">
                <a:latin typeface="Verdana"/>
                <a:cs typeface="Verdana"/>
              </a:rPr>
              <a:t>Ticket</a:t>
            </a:r>
            <a:endParaRPr sz="2100" dirty="0">
              <a:latin typeface="Verdana"/>
              <a:cs typeface="Verdan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371038" y="9523369"/>
            <a:ext cx="2792730" cy="637226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80"/>
              </a:spcBef>
            </a:pPr>
            <a:r>
              <a:rPr sz="2100" spc="-105" dirty="0" err="1">
                <a:latin typeface="Verdana"/>
                <a:cs typeface="Verdana"/>
              </a:rPr>
              <a:t>Μέσο</a:t>
            </a:r>
            <a:r>
              <a:rPr lang="el-GR" sz="2100" spc="-105" dirty="0">
                <a:latin typeface="Verdana"/>
                <a:cs typeface="Verdana"/>
              </a:rPr>
              <a:t>ς</a:t>
            </a:r>
            <a:r>
              <a:rPr sz="2100" spc="-105" dirty="0">
                <a:latin typeface="Verdana"/>
                <a:cs typeface="Verdana"/>
              </a:rPr>
              <a:t> </a:t>
            </a:r>
            <a:r>
              <a:rPr sz="2100" spc="-160" dirty="0" err="1">
                <a:latin typeface="Verdana"/>
                <a:cs typeface="Verdana"/>
              </a:rPr>
              <a:t>χρόνο</a:t>
            </a:r>
            <a:r>
              <a:rPr lang="el-GR" sz="2100" spc="-160" dirty="0">
                <a:latin typeface="Verdana"/>
                <a:cs typeface="Verdana"/>
              </a:rPr>
              <a:t>ς</a:t>
            </a:r>
            <a:r>
              <a:rPr sz="2100" spc="-290" dirty="0">
                <a:latin typeface="Verdana"/>
                <a:cs typeface="Verdana"/>
              </a:rPr>
              <a:t> </a:t>
            </a:r>
            <a:r>
              <a:rPr sz="2100" spc="-155" dirty="0" err="1">
                <a:latin typeface="Verdana"/>
                <a:cs typeface="Verdana"/>
              </a:rPr>
              <a:t>ε</a:t>
            </a:r>
            <a:r>
              <a:rPr sz="2100" spc="-155" dirty="0">
                <a:latin typeface="Verdana"/>
                <a:cs typeface="Verdana"/>
              </a:rPr>
              <a:t>π</a:t>
            </a:r>
            <a:r>
              <a:rPr sz="2100" spc="-155" dirty="0" err="1">
                <a:latin typeface="Verdana"/>
                <a:cs typeface="Verdana"/>
              </a:rPr>
              <a:t>ίλυση</a:t>
            </a:r>
            <a:r>
              <a:rPr lang="el-GR" sz="2100" spc="-155" dirty="0">
                <a:latin typeface="Verdana"/>
                <a:cs typeface="Verdana"/>
              </a:rPr>
              <a:t>ς</a:t>
            </a:r>
            <a:r>
              <a:rPr sz="2100" spc="-155" dirty="0">
                <a:latin typeface="Verdana"/>
                <a:cs typeface="Verdana"/>
              </a:rPr>
              <a:t>  </a:t>
            </a:r>
            <a:r>
              <a:rPr sz="2100" spc="-160" dirty="0">
                <a:latin typeface="Verdana"/>
                <a:cs typeface="Verdana"/>
              </a:rPr>
              <a:t>Ticket </a:t>
            </a:r>
            <a:r>
              <a:rPr sz="2100" spc="-360" dirty="0">
                <a:latin typeface="Verdana"/>
                <a:cs typeface="Verdana"/>
              </a:rPr>
              <a:t>21/10 </a:t>
            </a:r>
            <a:r>
              <a:rPr sz="2100" spc="-125" dirty="0">
                <a:latin typeface="Verdana"/>
                <a:cs typeface="Verdana"/>
              </a:rPr>
              <a:t>-</a:t>
            </a:r>
            <a:r>
              <a:rPr sz="2100" spc="-400" dirty="0">
                <a:latin typeface="Verdana"/>
                <a:cs typeface="Verdana"/>
              </a:rPr>
              <a:t> </a:t>
            </a:r>
            <a:r>
              <a:rPr sz="2100" spc="-409" dirty="0">
                <a:latin typeface="Verdana"/>
                <a:cs typeface="Verdana"/>
              </a:rPr>
              <a:t>4/11</a:t>
            </a:r>
            <a:endParaRPr sz="2100" dirty="0">
              <a:latin typeface="Verdana"/>
              <a:cs typeface="Verdana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44320" y="253848"/>
            <a:ext cx="621019" cy="62364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4808026" y="8773387"/>
            <a:ext cx="1493520" cy="6724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44145">
              <a:lnSpc>
                <a:spcPct val="100000"/>
              </a:lnSpc>
              <a:spcBef>
                <a:spcPts val="114"/>
              </a:spcBef>
            </a:pPr>
            <a:r>
              <a:rPr sz="2100" spc="-550" dirty="0">
                <a:latin typeface="Verdana"/>
                <a:cs typeface="Verdana"/>
              </a:rPr>
              <a:t>7,11</a:t>
            </a:r>
            <a:r>
              <a:rPr sz="2100" spc="-390" dirty="0">
                <a:latin typeface="Verdana"/>
                <a:cs typeface="Verdana"/>
              </a:rPr>
              <a:t> </a:t>
            </a:r>
            <a:r>
              <a:rPr sz="2100" spc="-155" dirty="0" err="1">
                <a:latin typeface="Verdana"/>
                <a:cs typeface="Verdana"/>
              </a:rPr>
              <a:t>ηµέρε</a:t>
            </a:r>
            <a:r>
              <a:rPr lang="el-GR" sz="2100" spc="-155" dirty="0">
                <a:latin typeface="Verdana"/>
                <a:cs typeface="Verdana"/>
              </a:rPr>
              <a:t>ς</a:t>
            </a:r>
            <a:endParaRPr sz="21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100" spc="-330" dirty="0">
                <a:latin typeface="Verdana"/>
                <a:cs typeface="Verdana"/>
              </a:rPr>
              <a:t>(7,04</a:t>
            </a:r>
            <a:r>
              <a:rPr sz="2100" spc="-229" dirty="0">
                <a:latin typeface="Verdana"/>
                <a:cs typeface="Verdana"/>
              </a:rPr>
              <a:t> </a:t>
            </a:r>
            <a:r>
              <a:rPr sz="2100" spc="-190" dirty="0" err="1">
                <a:latin typeface="Verdana"/>
                <a:cs typeface="Verdana"/>
              </a:rPr>
              <a:t>ηµέρε</a:t>
            </a:r>
            <a:r>
              <a:rPr lang="el-GR" sz="2100" spc="-190" dirty="0">
                <a:latin typeface="Verdana"/>
                <a:cs typeface="Verdana"/>
              </a:rPr>
              <a:t>ς</a:t>
            </a:r>
            <a:r>
              <a:rPr sz="2100" spc="-190" dirty="0">
                <a:latin typeface="Verdana"/>
                <a:cs typeface="Verdana"/>
              </a:rPr>
              <a:t>)</a:t>
            </a:r>
            <a:endParaRPr sz="2100" dirty="0">
              <a:latin typeface="Verdana"/>
              <a:cs typeface="Verdan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878122" y="9655354"/>
            <a:ext cx="1353185" cy="3479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00" spc="-305" dirty="0">
                <a:latin typeface="Verdana"/>
                <a:cs typeface="Verdana"/>
              </a:rPr>
              <a:t>3,35</a:t>
            </a:r>
            <a:r>
              <a:rPr sz="2100" spc="-250" dirty="0">
                <a:latin typeface="Verdana"/>
                <a:cs typeface="Verdana"/>
              </a:rPr>
              <a:t> </a:t>
            </a:r>
            <a:r>
              <a:rPr sz="2100" spc="-155" dirty="0" err="1">
                <a:latin typeface="Verdana"/>
                <a:cs typeface="Verdana"/>
              </a:rPr>
              <a:t>ηµέρε</a:t>
            </a:r>
            <a:r>
              <a:rPr lang="el-GR" sz="2100" spc="-155" dirty="0">
                <a:latin typeface="Verdana"/>
                <a:cs typeface="Verdana"/>
              </a:rPr>
              <a:t>ς</a:t>
            </a:r>
            <a:endParaRPr sz="2100" dirty="0">
              <a:latin typeface="Verdana"/>
              <a:cs typeface="Verdana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7807845" y="8866975"/>
            <a:ext cx="558800" cy="231140"/>
            <a:chOff x="7807845" y="8866975"/>
            <a:chExt cx="558800" cy="231140"/>
          </a:xfrm>
        </p:grpSpPr>
        <p:sp>
          <p:nvSpPr>
            <p:cNvPr id="58" name="object 58"/>
            <p:cNvSpPr/>
            <p:nvPr/>
          </p:nvSpPr>
          <p:spPr>
            <a:xfrm>
              <a:off x="7807845" y="8868054"/>
              <a:ext cx="69097" cy="19514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900628" y="8866975"/>
              <a:ext cx="465462" cy="23089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0" name="object 60"/>
          <p:cNvGrpSpPr/>
          <p:nvPr/>
        </p:nvGrpSpPr>
        <p:grpSpPr>
          <a:xfrm>
            <a:off x="8463679" y="8859719"/>
            <a:ext cx="785495" cy="259079"/>
            <a:chOff x="8463679" y="8859719"/>
            <a:chExt cx="785495" cy="259079"/>
          </a:xfrm>
        </p:grpSpPr>
        <p:sp>
          <p:nvSpPr>
            <p:cNvPr id="61" name="object 61"/>
            <p:cNvSpPr/>
            <p:nvPr/>
          </p:nvSpPr>
          <p:spPr>
            <a:xfrm>
              <a:off x="8463679" y="8921005"/>
              <a:ext cx="115493" cy="19540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607193" y="8922084"/>
              <a:ext cx="114205" cy="194339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742791" y="8859719"/>
              <a:ext cx="506235" cy="25885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4" name="object 64"/>
          <p:cNvGrpSpPr/>
          <p:nvPr/>
        </p:nvGrpSpPr>
        <p:grpSpPr>
          <a:xfrm>
            <a:off x="7920638" y="9178683"/>
            <a:ext cx="272415" cy="247650"/>
            <a:chOff x="7920638" y="9178683"/>
            <a:chExt cx="272415" cy="247650"/>
          </a:xfrm>
        </p:grpSpPr>
        <p:sp>
          <p:nvSpPr>
            <p:cNvPr id="65" name="object 65"/>
            <p:cNvSpPr/>
            <p:nvPr/>
          </p:nvSpPr>
          <p:spPr>
            <a:xfrm>
              <a:off x="7920638" y="9178683"/>
              <a:ext cx="127221" cy="247029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068989" y="9191050"/>
              <a:ext cx="123901" cy="19756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7" name="object 67"/>
          <p:cNvGrpSpPr/>
          <p:nvPr/>
        </p:nvGrpSpPr>
        <p:grpSpPr>
          <a:xfrm>
            <a:off x="8288197" y="9178683"/>
            <a:ext cx="849630" cy="264160"/>
            <a:chOff x="8288197" y="9178683"/>
            <a:chExt cx="849630" cy="264160"/>
          </a:xfrm>
        </p:grpSpPr>
        <p:sp>
          <p:nvSpPr>
            <p:cNvPr id="68" name="object 68"/>
            <p:cNvSpPr/>
            <p:nvPr/>
          </p:nvSpPr>
          <p:spPr>
            <a:xfrm>
              <a:off x="8288197" y="9245079"/>
              <a:ext cx="115493" cy="195407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431701" y="9246158"/>
              <a:ext cx="114205" cy="194339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572534" y="9189029"/>
              <a:ext cx="99060" cy="194945"/>
            </a:xfrm>
            <a:custGeom>
              <a:avLst/>
              <a:gdLst/>
              <a:ahLst/>
              <a:cxnLst/>
              <a:rect l="l" t="t" r="r" b="b"/>
              <a:pathLst>
                <a:path w="99059" h="194945">
                  <a:moveTo>
                    <a:pt x="75453" y="0"/>
                  </a:moveTo>
                  <a:lnTo>
                    <a:pt x="58636" y="0"/>
                  </a:lnTo>
                  <a:lnTo>
                    <a:pt x="43087" y="42742"/>
                  </a:lnTo>
                  <a:lnTo>
                    <a:pt x="57862" y="42742"/>
                  </a:lnTo>
                  <a:lnTo>
                    <a:pt x="75453" y="0"/>
                  </a:lnTo>
                  <a:close/>
                </a:path>
                <a:path w="99059" h="194945">
                  <a:moveTo>
                    <a:pt x="92531" y="169356"/>
                  </a:moveTo>
                  <a:lnTo>
                    <a:pt x="81858" y="174672"/>
                  </a:lnTo>
                  <a:lnTo>
                    <a:pt x="71185" y="178252"/>
                  </a:lnTo>
                  <a:lnTo>
                    <a:pt x="60415" y="180271"/>
                  </a:lnTo>
                  <a:lnTo>
                    <a:pt x="49453" y="180905"/>
                  </a:lnTo>
                  <a:lnTo>
                    <a:pt x="34777" y="179474"/>
                  </a:lnTo>
                  <a:lnTo>
                    <a:pt x="23613" y="175095"/>
                  </a:lnTo>
                  <a:lnTo>
                    <a:pt x="16510" y="167640"/>
                  </a:lnTo>
                  <a:lnTo>
                    <a:pt x="14020" y="156979"/>
                  </a:lnTo>
                  <a:lnTo>
                    <a:pt x="15526" y="148965"/>
                  </a:lnTo>
                  <a:lnTo>
                    <a:pt x="20520" y="141023"/>
                  </a:lnTo>
                  <a:lnTo>
                    <a:pt x="29719" y="134944"/>
                  </a:lnTo>
                  <a:lnTo>
                    <a:pt x="43841" y="132519"/>
                  </a:lnTo>
                  <a:lnTo>
                    <a:pt x="69338" y="132519"/>
                  </a:lnTo>
                  <a:lnTo>
                    <a:pt x="69338" y="119347"/>
                  </a:lnTo>
                  <a:lnTo>
                    <a:pt x="47160" y="119347"/>
                  </a:lnTo>
                  <a:lnTo>
                    <a:pt x="33578" y="117277"/>
                  </a:lnTo>
                  <a:lnTo>
                    <a:pt x="24318" y="112059"/>
                  </a:lnTo>
                  <a:lnTo>
                    <a:pt x="19024" y="105176"/>
                  </a:lnTo>
                  <a:lnTo>
                    <a:pt x="17339" y="98112"/>
                  </a:lnTo>
                  <a:lnTo>
                    <a:pt x="19426" y="88519"/>
                  </a:lnTo>
                  <a:lnTo>
                    <a:pt x="25623" y="81043"/>
                  </a:lnTo>
                  <a:lnTo>
                    <a:pt x="35835" y="76188"/>
                  </a:lnTo>
                  <a:lnTo>
                    <a:pt x="49967" y="74458"/>
                  </a:lnTo>
                  <a:lnTo>
                    <a:pt x="58702" y="75088"/>
                  </a:lnTo>
                  <a:lnTo>
                    <a:pt x="69181" y="77078"/>
                  </a:lnTo>
                  <a:lnTo>
                    <a:pt x="80759" y="80580"/>
                  </a:lnTo>
                  <a:lnTo>
                    <a:pt x="92792" y="85746"/>
                  </a:lnTo>
                  <a:lnTo>
                    <a:pt x="98143" y="74730"/>
                  </a:lnTo>
                  <a:lnTo>
                    <a:pt x="84495" y="68052"/>
                  </a:lnTo>
                  <a:lnTo>
                    <a:pt x="70966" y="63844"/>
                  </a:lnTo>
                  <a:lnTo>
                    <a:pt x="58537" y="61653"/>
                  </a:lnTo>
                  <a:lnTo>
                    <a:pt x="48187" y="61024"/>
                  </a:lnTo>
                  <a:lnTo>
                    <a:pt x="29063" y="63704"/>
                  </a:lnTo>
                  <a:lnTo>
                    <a:pt x="15076" y="70997"/>
                  </a:lnTo>
                  <a:lnTo>
                    <a:pt x="6491" y="82375"/>
                  </a:lnTo>
                  <a:lnTo>
                    <a:pt x="3570" y="97305"/>
                  </a:lnTo>
                  <a:lnTo>
                    <a:pt x="4810" y="105223"/>
                  </a:lnTo>
                  <a:lnTo>
                    <a:pt x="8514" y="112865"/>
                  </a:lnTo>
                  <a:lnTo>
                    <a:pt x="14653" y="119652"/>
                  </a:lnTo>
                  <a:lnTo>
                    <a:pt x="23203" y="125001"/>
                  </a:lnTo>
                  <a:lnTo>
                    <a:pt x="13018" y="130659"/>
                  </a:lnTo>
                  <a:lnTo>
                    <a:pt x="5770" y="138438"/>
                  </a:lnTo>
                  <a:lnTo>
                    <a:pt x="1438" y="147830"/>
                  </a:lnTo>
                  <a:lnTo>
                    <a:pt x="0" y="158330"/>
                  </a:lnTo>
                  <a:lnTo>
                    <a:pt x="3382" y="174162"/>
                  </a:lnTo>
                  <a:lnTo>
                    <a:pt x="12907" y="185410"/>
                  </a:lnTo>
                  <a:lnTo>
                    <a:pt x="27644" y="192123"/>
                  </a:lnTo>
                  <a:lnTo>
                    <a:pt x="46658" y="194350"/>
                  </a:lnTo>
                  <a:lnTo>
                    <a:pt x="60159" y="193564"/>
                  </a:lnTo>
                  <a:lnTo>
                    <a:pt x="73258" y="191091"/>
                  </a:lnTo>
                  <a:lnTo>
                    <a:pt x="86118" y="186752"/>
                  </a:lnTo>
                  <a:lnTo>
                    <a:pt x="98907" y="180371"/>
                  </a:lnTo>
                  <a:lnTo>
                    <a:pt x="92531" y="169356"/>
                  </a:lnTo>
                  <a:close/>
                </a:path>
              </a:pathLst>
            </a:custGeom>
            <a:ln w="1047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698206" y="9250053"/>
              <a:ext cx="121285" cy="185420"/>
            </a:xfrm>
            <a:custGeom>
              <a:avLst/>
              <a:gdLst/>
              <a:ahLst/>
              <a:cxnLst/>
              <a:rect l="l" t="t" r="r" b="b"/>
              <a:pathLst>
                <a:path w="121284" h="185420">
                  <a:moveTo>
                    <a:pt x="59129" y="0"/>
                  </a:moveTo>
                  <a:lnTo>
                    <a:pt x="35586" y="4989"/>
                  </a:lnTo>
                  <a:lnTo>
                    <a:pt x="16850" y="18950"/>
                  </a:lnTo>
                  <a:lnTo>
                    <a:pt x="4471" y="40370"/>
                  </a:lnTo>
                  <a:lnTo>
                    <a:pt x="0" y="67736"/>
                  </a:lnTo>
                  <a:lnTo>
                    <a:pt x="0" y="185209"/>
                  </a:lnTo>
                  <a:lnTo>
                    <a:pt x="13507" y="185209"/>
                  </a:lnTo>
                  <a:lnTo>
                    <a:pt x="13507" y="108331"/>
                  </a:lnTo>
                  <a:lnTo>
                    <a:pt x="14010" y="108331"/>
                  </a:lnTo>
                  <a:lnTo>
                    <a:pt x="22995" y="118699"/>
                  </a:lnTo>
                  <a:lnTo>
                    <a:pt x="34084" y="126573"/>
                  </a:lnTo>
                  <a:lnTo>
                    <a:pt x="46988" y="131574"/>
                  </a:lnTo>
                  <a:lnTo>
                    <a:pt x="61422" y="133325"/>
                  </a:lnTo>
                  <a:lnTo>
                    <a:pt x="84830" y="128597"/>
                  </a:lnTo>
                  <a:lnTo>
                    <a:pt x="103770" y="115251"/>
                  </a:lnTo>
                  <a:lnTo>
                    <a:pt x="116449" y="94545"/>
                  </a:lnTo>
                  <a:lnTo>
                    <a:pt x="121074" y="67736"/>
                  </a:lnTo>
                  <a:lnTo>
                    <a:pt x="116556" y="41276"/>
                  </a:lnTo>
                  <a:lnTo>
                    <a:pt x="103864" y="19755"/>
                  </a:lnTo>
                  <a:lnTo>
                    <a:pt x="84291" y="5291"/>
                  </a:lnTo>
                  <a:lnTo>
                    <a:pt x="59129" y="0"/>
                  </a:lnTo>
                  <a:close/>
                </a:path>
                <a:path w="121284" h="185420">
                  <a:moveTo>
                    <a:pt x="59380" y="119891"/>
                  </a:moveTo>
                  <a:lnTo>
                    <a:pt x="41274" y="116127"/>
                  </a:lnTo>
                  <a:lnTo>
                    <a:pt x="26535" y="105507"/>
                  </a:lnTo>
                  <a:lnTo>
                    <a:pt x="16622" y="89040"/>
                  </a:lnTo>
                  <a:lnTo>
                    <a:pt x="12994" y="67736"/>
                  </a:lnTo>
                  <a:lnTo>
                    <a:pt x="16331" y="46551"/>
                  </a:lnTo>
                  <a:lnTo>
                    <a:pt x="25738" y="29296"/>
                  </a:lnTo>
                  <a:lnTo>
                    <a:pt x="40307" y="17685"/>
                  </a:lnTo>
                  <a:lnTo>
                    <a:pt x="59129" y="13434"/>
                  </a:lnTo>
                  <a:lnTo>
                    <a:pt x="78097" y="17383"/>
                  </a:lnTo>
                  <a:lnTo>
                    <a:pt x="93477" y="28491"/>
                  </a:lnTo>
                  <a:lnTo>
                    <a:pt x="103790" y="45645"/>
                  </a:lnTo>
                  <a:lnTo>
                    <a:pt x="107556" y="67736"/>
                  </a:lnTo>
                  <a:lnTo>
                    <a:pt x="104115" y="88249"/>
                  </a:lnTo>
                  <a:lnTo>
                    <a:pt x="94364" y="104804"/>
                  </a:lnTo>
                  <a:lnTo>
                    <a:pt x="79166" y="115863"/>
                  </a:lnTo>
                  <a:lnTo>
                    <a:pt x="59380" y="119891"/>
                  </a:lnTo>
                  <a:close/>
                </a:path>
              </a:pathLst>
            </a:custGeom>
            <a:ln w="1047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843228" y="9250043"/>
              <a:ext cx="99060" cy="133350"/>
            </a:xfrm>
            <a:custGeom>
              <a:avLst/>
              <a:gdLst/>
              <a:ahLst/>
              <a:cxnLst/>
              <a:rect l="l" t="t" r="r" b="b"/>
              <a:pathLst>
                <a:path w="99059" h="133350">
                  <a:moveTo>
                    <a:pt x="92531" y="108331"/>
                  </a:moveTo>
                  <a:lnTo>
                    <a:pt x="81858" y="113654"/>
                  </a:lnTo>
                  <a:lnTo>
                    <a:pt x="71185" y="117237"/>
                  </a:lnTo>
                  <a:lnTo>
                    <a:pt x="60415" y="119257"/>
                  </a:lnTo>
                  <a:lnTo>
                    <a:pt x="49453" y="119891"/>
                  </a:lnTo>
                  <a:lnTo>
                    <a:pt x="34777" y="118459"/>
                  </a:lnTo>
                  <a:lnTo>
                    <a:pt x="23613" y="114077"/>
                  </a:lnTo>
                  <a:lnTo>
                    <a:pt x="16510" y="106621"/>
                  </a:lnTo>
                  <a:lnTo>
                    <a:pt x="14020" y="95965"/>
                  </a:lnTo>
                  <a:lnTo>
                    <a:pt x="15526" y="87947"/>
                  </a:lnTo>
                  <a:lnTo>
                    <a:pt x="20520" y="80005"/>
                  </a:lnTo>
                  <a:lnTo>
                    <a:pt x="29719" y="73928"/>
                  </a:lnTo>
                  <a:lnTo>
                    <a:pt x="43841" y="71505"/>
                  </a:lnTo>
                  <a:lnTo>
                    <a:pt x="69338" y="71505"/>
                  </a:lnTo>
                  <a:lnTo>
                    <a:pt x="69338" y="58333"/>
                  </a:lnTo>
                  <a:lnTo>
                    <a:pt x="47160" y="58333"/>
                  </a:lnTo>
                  <a:lnTo>
                    <a:pt x="33573" y="56262"/>
                  </a:lnTo>
                  <a:lnTo>
                    <a:pt x="24314" y="51041"/>
                  </a:lnTo>
                  <a:lnTo>
                    <a:pt x="19023" y="44157"/>
                  </a:lnTo>
                  <a:lnTo>
                    <a:pt x="17339" y="37098"/>
                  </a:lnTo>
                  <a:lnTo>
                    <a:pt x="19426" y="27503"/>
                  </a:lnTo>
                  <a:lnTo>
                    <a:pt x="25623" y="20024"/>
                  </a:lnTo>
                  <a:lnTo>
                    <a:pt x="35835" y="15165"/>
                  </a:lnTo>
                  <a:lnTo>
                    <a:pt x="49967" y="13434"/>
                  </a:lnTo>
                  <a:lnTo>
                    <a:pt x="58697" y="14065"/>
                  </a:lnTo>
                  <a:lnTo>
                    <a:pt x="69175" y="16059"/>
                  </a:lnTo>
                  <a:lnTo>
                    <a:pt x="80753" y="19565"/>
                  </a:lnTo>
                  <a:lnTo>
                    <a:pt x="92782" y="24732"/>
                  </a:lnTo>
                  <a:lnTo>
                    <a:pt x="98143" y="13706"/>
                  </a:lnTo>
                  <a:lnTo>
                    <a:pt x="84493" y="7028"/>
                  </a:lnTo>
                  <a:lnTo>
                    <a:pt x="70961" y="2820"/>
                  </a:lnTo>
                  <a:lnTo>
                    <a:pt x="58528" y="629"/>
                  </a:lnTo>
                  <a:lnTo>
                    <a:pt x="48176" y="0"/>
                  </a:lnTo>
                  <a:lnTo>
                    <a:pt x="29054" y="2685"/>
                  </a:lnTo>
                  <a:lnTo>
                    <a:pt x="15071" y="9982"/>
                  </a:lnTo>
                  <a:lnTo>
                    <a:pt x="6489" y="21361"/>
                  </a:lnTo>
                  <a:lnTo>
                    <a:pt x="3570" y="36292"/>
                  </a:lnTo>
                  <a:lnTo>
                    <a:pt x="4809" y="44207"/>
                  </a:lnTo>
                  <a:lnTo>
                    <a:pt x="8508" y="51846"/>
                  </a:lnTo>
                  <a:lnTo>
                    <a:pt x="14645" y="58629"/>
                  </a:lnTo>
                  <a:lnTo>
                    <a:pt x="23193" y="63977"/>
                  </a:lnTo>
                  <a:lnTo>
                    <a:pt x="13013" y="69639"/>
                  </a:lnTo>
                  <a:lnTo>
                    <a:pt x="5769" y="77417"/>
                  </a:lnTo>
                  <a:lnTo>
                    <a:pt x="1438" y="86807"/>
                  </a:lnTo>
                  <a:lnTo>
                    <a:pt x="0" y="97305"/>
                  </a:lnTo>
                  <a:lnTo>
                    <a:pt x="3382" y="113142"/>
                  </a:lnTo>
                  <a:lnTo>
                    <a:pt x="12906" y="124390"/>
                  </a:lnTo>
                  <a:lnTo>
                    <a:pt x="27639" y="131100"/>
                  </a:lnTo>
                  <a:lnTo>
                    <a:pt x="46647" y="133325"/>
                  </a:lnTo>
                  <a:lnTo>
                    <a:pt x="60155" y="132540"/>
                  </a:lnTo>
                  <a:lnTo>
                    <a:pt x="73255" y="130066"/>
                  </a:lnTo>
                  <a:lnTo>
                    <a:pt x="86114" y="125727"/>
                  </a:lnTo>
                  <a:lnTo>
                    <a:pt x="98897" y="119347"/>
                  </a:lnTo>
                  <a:lnTo>
                    <a:pt x="92531" y="108331"/>
                  </a:lnTo>
                  <a:close/>
                </a:path>
              </a:pathLst>
            </a:custGeom>
            <a:ln w="1047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960732" y="9250043"/>
              <a:ext cx="107950" cy="187960"/>
            </a:xfrm>
            <a:custGeom>
              <a:avLst/>
              <a:gdLst/>
              <a:ahLst/>
              <a:cxnLst/>
              <a:rect l="l" t="t" r="r" b="b"/>
              <a:pathLst>
                <a:path w="107950" h="187959">
                  <a:moveTo>
                    <a:pt x="81316" y="187366"/>
                  </a:moveTo>
                  <a:lnTo>
                    <a:pt x="87355" y="179650"/>
                  </a:lnTo>
                  <a:lnTo>
                    <a:pt x="92942" y="171001"/>
                  </a:lnTo>
                  <a:lnTo>
                    <a:pt x="97048" y="161396"/>
                  </a:lnTo>
                  <a:lnTo>
                    <a:pt x="98646" y="150812"/>
                  </a:lnTo>
                  <a:lnTo>
                    <a:pt x="96404" y="139283"/>
                  </a:lnTo>
                  <a:lnTo>
                    <a:pt x="89886" y="130579"/>
                  </a:lnTo>
                  <a:lnTo>
                    <a:pt x="79399" y="123592"/>
                  </a:lnTo>
                  <a:lnTo>
                    <a:pt x="65254" y="117211"/>
                  </a:lnTo>
                  <a:lnTo>
                    <a:pt x="44094" y="107577"/>
                  </a:lnTo>
                  <a:lnTo>
                    <a:pt x="27853" y="96406"/>
                  </a:lnTo>
                  <a:lnTo>
                    <a:pt x="17442" y="81861"/>
                  </a:lnTo>
                  <a:lnTo>
                    <a:pt x="13769" y="62102"/>
                  </a:lnTo>
                  <a:lnTo>
                    <a:pt x="17042" y="42815"/>
                  </a:lnTo>
                  <a:lnTo>
                    <a:pt x="26385" y="27387"/>
                  </a:lnTo>
                  <a:lnTo>
                    <a:pt x="41082" y="17152"/>
                  </a:lnTo>
                  <a:lnTo>
                    <a:pt x="60417" y="13444"/>
                  </a:lnTo>
                  <a:lnTo>
                    <a:pt x="71292" y="14780"/>
                  </a:lnTo>
                  <a:lnTo>
                    <a:pt x="81473" y="18485"/>
                  </a:lnTo>
                  <a:lnTo>
                    <a:pt x="90555" y="24103"/>
                  </a:lnTo>
                  <a:lnTo>
                    <a:pt x="98133" y="31182"/>
                  </a:lnTo>
                  <a:lnTo>
                    <a:pt x="107567" y="22041"/>
                  </a:lnTo>
                  <a:lnTo>
                    <a:pt x="97220" y="12474"/>
                  </a:lnTo>
                  <a:lnTo>
                    <a:pt x="85392" y="5578"/>
                  </a:lnTo>
                  <a:lnTo>
                    <a:pt x="72799" y="1403"/>
                  </a:lnTo>
                  <a:lnTo>
                    <a:pt x="60155" y="0"/>
                  </a:lnTo>
                  <a:lnTo>
                    <a:pt x="35383" y="4638"/>
                  </a:lnTo>
                  <a:lnTo>
                    <a:pt x="16413" y="17543"/>
                  </a:lnTo>
                  <a:lnTo>
                    <a:pt x="4275" y="37203"/>
                  </a:lnTo>
                  <a:lnTo>
                    <a:pt x="0" y="62102"/>
                  </a:lnTo>
                  <a:lnTo>
                    <a:pt x="4421" y="87346"/>
                  </a:lnTo>
                  <a:lnTo>
                    <a:pt x="16634" y="105382"/>
                  </a:lnTo>
                  <a:lnTo>
                    <a:pt x="35060" y="118579"/>
                  </a:lnTo>
                  <a:lnTo>
                    <a:pt x="58123" y="129304"/>
                  </a:lnTo>
                  <a:lnTo>
                    <a:pt x="70436" y="134615"/>
                  </a:lnTo>
                  <a:lnTo>
                    <a:pt x="78638" y="139549"/>
                  </a:lnTo>
                  <a:lnTo>
                    <a:pt x="83208" y="145141"/>
                  </a:lnTo>
                  <a:lnTo>
                    <a:pt x="84625" y="152424"/>
                  </a:lnTo>
                  <a:lnTo>
                    <a:pt x="83311" y="160161"/>
                  </a:lnTo>
                  <a:lnTo>
                    <a:pt x="79848" y="167373"/>
                  </a:lnTo>
                  <a:lnTo>
                    <a:pt x="74951" y="174233"/>
                  </a:lnTo>
                  <a:lnTo>
                    <a:pt x="69338" y="180915"/>
                  </a:lnTo>
                  <a:lnTo>
                    <a:pt x="81316" y="187366"/>
                  </a:lnTo>
                  <a:close/>
                </a:path>
              </a:pathLst>
            </a:custGeom>
            <a:ln w="1047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9092519" y="9183919"/>
              <a:ext cx="40005" cy="236854"/>
            </a:xfrm>
            <a:custGeom>
              <a:avLst/>
              <a:gdLst/>
              <a:ahLst/>
              <a:cxnLst/>
              <a:rect l="l" t="t" r="r" b="b"/>
              <a:pathLst>
                <a:path w="40004" h="236854">
                  <a:moveTo>
                    <a:pt x="12229" y="236558"/>
                  </a:moveTo>
                  <a:lnTo>
                    <a:pt x="23268" y="211009"/>
                  </a:lnTo>
                  <a:lnTo>
                    <a:pt x="31891" y="182963"/>
                  </a:lnTo>
                  <a:lnTo>
                    <a:pt x="37503" y="152144"/>
                  </a:lnTo>
                  <a:lnTo>
                    <a:pt x="39506" y="118279"/>
                  </a:lnTo>
                  <a:lnTo>
                    <a:pt x="37483" y="85055"/>
                  </a:lnTo>
                  <a:lnTo>
                    <a:pt x="31732" y="53697"/>
                  </a:lnTo>
                  <a:lnTo>
                    <a:pt x="22729" y="25060"/>
                  </a:lnTo>
                  <a:lnTo>
                    <a:pt x="10952" y="0"/>
                  </a:lnTo>
                  <a:lnTo>
                    <a:pt x="0" y="5654"/>
                  </a:lnTo>
                  <a:lnTo>
                    <a:pt x="10834" y="30094"/>
                  </a:lnTo>
                  <a:lnTo>
                    <a:pt x="19019" y="57431"/>
                  </a:lnTo>
                  <a:lnTo>
                    <a:pt x="24194" y="87036"/>
                  </a:lnTo>
                  <a:lnTo>
                    <a:pt x="25999" y="118279"/>
                  </a:lnTo>
                  <a:lnTo>
                    <a:pt x="24170" y="150172"/>
                  </a:lnTo>
                  <a:lnTo>
                    <a:pt x="19020" y="179268"/>
                  </a:lnTo>
                  <a:lnTo>
                    <a:pt x="11050" y="206095"/>
                  </a:lnTo>
                  <a:lnTo>
                    <a:pt x="764" y="231186"/>
                  </a:lnTo>
                  <a:lnTo>
                    <a:pt x="12229" y="236558"/>
                  </a:lnTo>
                  <a:close/>
                </a:path>
              </a:pathLst>
            </a:custGeom>
            <a:ln w="1047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/>
          <p:nvPr/>
        </p:nvSpPr>
        <p:spPr>
          <a:xfrm>
            <a:off x="7876671" y="9748876"/>
            <a:ext cx="426960" cy="23089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6" name="object 76"/>
          <p:cNvGrpSpPr/>
          <p:nvPr/>
        </p:nvGrpSpPr>
        <p:grpSpPr>
          <a:xfrm>
            <a:off x="8397922" y="9741609"/>
            <a:ext cx="785495" cy="259079"/>
            <a:chOff x="8397922" y="9741609"/>
            <a:chExt cx="785495" cy="259079"/>
          </a:xfrm>
        </p:grpSpPr>
        <p:sp>
          <p:nvSpPr>
            <p:cNvPr id="77" name="object 77"/>
            <p:cNvSpPr/>
            <p:nvPr/>
          </p:nvSpPr>
          <p:spPr>
            <a:xfrm>
              <a:off x="8397922" y="9802905"/>
              <a:ext cx="115493" cy="195407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541436" y="9803973"/>
              <a:ext cx="114205" cy="194339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677023" y="9741609"/>
              <a:ext cx="506246" cy="258861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10700539" y="8776454"/>
            <a:ext cx="1508760" cy="6724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114"/>
              </a:spcBef>
            </a:pPr>
            <a:r>
              <a:rPr sz="2100" spc="-325" dirty="0">
                <a:latin typeface="Verdana"/>
                <a:cs typeface="Verdana"/>
              </a:rPr>
              <a:t>6,77</a:t>
            </a:r>
            <a:r>
              <a:rPr sz="2100" spc="-215" dirty="0">
                <a:latin typeface="Verdana"/>
                <a:cs typeface="Verdana"/>
              </a:rPr>
              <a:t> </a:t>
            </a:r>
            <a:r>
              <a:rPr sz="2100" spc="-155" dirty="0" err="1">
                <a:latin typeface="Verdana"/>
                <a:cs typeface="Verdana"/>
              </a:rPr>
              <a:t>ηµέρε</a:t>
            </a:r>
            <a:r>
              <a:rPr lang="el-GR" sz="2100" spc="-155" dirty="0">
                <a:latin typeface="Verdana"/>
                <a:cs typeface="Verdana"/>
              </a:rPr>
              <a:t>ς</a:t>
            </a:r>
            <a:endParaRPr sz="21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100" spc="-305" dirty="0">
                <a:latin typeface="Verdana"/>
                <a:cs typeface="Verdana"/>
              </a:rPr>
              <a:t>(6,82</a:t>
            </a:r>
            <a:r>
              <a:rPr sz="2100" spc="-229" dirty="0">
                <a:latin typeface="Verdana"/>
                <a:cs typeface="Verdana"/>
              </a:rPr>
              <a:t> </a:t>
            </a:r>
            <a:r>
              <a:rPr sz="2100" spc="-190" dirty="0" err="1">
                <a:latin typeface="Verdana"/>
                <a:cs typeface="Verdana"/>
              </a:rPr>
              <a:t>ηµέρε</a:t>
            </a:r>
            <a:r>
              <a:rPr lang="el-GR" sz="2100" spc="-190" dirty="0">
                <a:latin typeface="Verdana"/>
                <a:cs typeface="Verdana"/>
              </a:rPr>
              <a:t>ς</a:t>
            </a:r>
            <a:r>
              <a:rPr sz="2100" spc="-190" dirty="0">
                <a:latin typeface="Verdana"/>
                <a:cs typeface="Verdana"/>
              </a:rPr>
              <a:t>)</a:t>
            </a:r>
            <a:endParaRPr sz="2100" dirty="0">
              <a:latin typeface="Verdana"/>
              <a:cs typeface="Verdana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0794339" y="9658422"/>
            <a:ext cx="1321435" cy="3479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00" spc="-370" dirty="0">
                <a:latin typeface="Verdana"/>
                <a:cs typeface="Verdana"/>
              </a:rPr>
              <a:t>2,01</a:t>
            </a:r>
            <a:r>
              <a:rPr sz="2100" spc="-240" dirty="0">
                <a:latin typeface="Verdana"/>
                <a:cs typeface="Verdana"/>
              </a:rPr>
              <a:t> </a:t>
            </a:r>
            <a:r>
              <a:rPr sz="2100" spc="-155" dirty="0" err="1">
                <a:latin typeface="Verdana"/>
                <a:cs typeface="Verdana"/>
              </a:rPr>
              <a:t>ηµέρε</a:t>
            </a:r>
            <a:r>
              <a:rPr lang="el-GR" sz="2100" spc="-155" dirty="0">
                <a:latin typeface="Verdana"/>
                <a:cs typeface="Verdana"/>
              </a:rPr>
              <a:t>ς</a:t>
            </a:r>
            <a:endParaRPr sz="2100" dirty="0">
              <a:latin typeface="Verdana"/>
              <a:cs typeface="Verdana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3717461" y="8776454"/>
            <a:ext cx="1459865" cy="64897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65405">
              <a:lnSpc>
                <a:spcPts val="2445"/>
              </a:lnSpc>
              <a:spcBef>
                <a:spcPts val="114"/>
              </a:spcBef>
            </a:pPr>
            <a:r>
              <a:rPr sz="2100" spc="-305" dirty="0">
                <a:latin typeface="Verdana"/>
                <a:cs typeface="Verdana"/>
              </a:rPr>
              <a:t>6,22</a:t>
            </a:r>
            <a:r>
              <a:rPr sz="2100" spc="-220" dirty="0">
                <a:latin typeface="Verdana"/>
                <a:cs typeface="Verdana"/>
              </a:rPr>
              <a:t> </a:t>
            </a:r>
            <a:r>
              <a:rPr sz="2100" spc="-155" dirty="0" err="1">
                <a:latin typeface="Verdana"/>
                <a:cs typeface="Verdana"/>
              </a:rPr>
              <a:t>ηµέρε</a:t>
            </a:r>
            <a:r>
              <a:rPr lang="el-GR" sz="2100" spc="-155" dirty="0">
                <a:latin typeface="Verdana"/>
                <a:cs typeface="Verdana"/>
              </a:rPr>
              <a:t>ς</a:t>
            </a:r>
            <a:endParaRPr sz="2100" dirty="0">
              <a:latin typeface="Verdana"/>
              <a:cs typeface="Verdana"/>
            </a:endParaRPr>
          </a:p>
          <a:p>
            <a:pPr marL="12700">
              <a:lnSpc>
                <a:spcPts val="2445"/>
              </a:lnSpc>
            </a:pPr>
            <a:r>
              <a:rPr sz="2100" spc="-385" dirty="0">
                <a:latin typeface="Verdana"/>
                <a:cs typeface="Verdana"/>
              </a:rPr>
              <a:t>(5,81</a:t>
            </a:r>
            <a:r>
              <a:rPr sz="2100" spc="-220" dirty="0">
                <a:latin typeface="Verdana"/>
                <a:cs typeface="Verdana"/>
              </a:rPr>
              <a:t> </a:t>
            </a:r>
            <a:r>
              <a:rPr sz="2100" spc="-190" dirty="0" err="1">
                <a:latin typeface="Verdana"/>
                <a:cs typeface="Verdana"/>
              </a:rPr>
              <a:t>ηµέρε</a:t>
            </a:r>
            <a:r>
              <a:rPr lang="el-GR" sz="2100" spc="-190" dirty="0">
                <a:latin typeface="Verdana"/>
                <a:cs typeface="Verdana"/>
              </a:rPr>
              <a:t>ς</a:t>
            </a:r>
            <a:r>
              <a:rPr sz="2100" spc="-190" dirty="0">
                <a:latin typeface="Verdana"/>
                <a:cs typeface="Verdana"/>
              </a:rPr>
              <a:t>)</a:t>
            </a:r>
            <a:endParaRPr sz="2100" dirty="0">
              <a:latin typeface="Verdana"/>
              <a:cs typeface="Verdana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3765381" y="9635035"/>
            <a:ext cx="1364615" cy="3479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00" spc="-285" dirty="0">
                <a:latin typeface="Verdana"/>
                <a:cs typeface="Verdana"/>
              </a:rPr>
              <a:t>2,58</a:t>
            </a:r>
            <a:r>
              <a:rPr sz="2100" spc="-240" dirty="0">
                <a:latin typeface="Verdana"/>
                <a:cs typeface="Verdana"/>
              </a:rPr>
              <a:t> </a:t>
            </a:r>
            <a:r>
              <a:rPr sz="2100" spc="-155" dirty="0" err="1">
                <a:latin typeface="Verdana"/>
                <a:cs typeface="Verdana"/>
              </a:rPr>
              <a:t>ηµέρε</a:t>
            </a:r>
            <a:r>
              <a:rPr lang="el-GR" sz="2100" spc="-155" dirty="0">
                <a:latin typeface="Verdana"/>
                <a:cs typeface="Verdana"/>
              </a:rPr>
              <a:t>ς</a:t>
            </a:r>
            <a:endParaRPr sz="2100" dirty="0">
              <a:latin typeface="Verdana"/>
              <a:cs typeface="Verdana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6619427" y="8776454"/>
            <a:ext cx="1499235" cy="6724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81915">
              <a:lnSpc>
                <a:spcPct val="100000"/>
              </a:lnSpc>
              <a:spcBef>
                <a:spcPts val="114"/>
              </a:spcBef>
            </a:pPr>
            <a:r>
              <a:rPr sz="2100" spc="-295" dirty="0">
                <a:latin typeface="Verdana"/>
                <a:cs typeface="Verdana"/>
              </a:rPr>
              <a:t>7,80</a:t>
            </a:r>
            <a:r>
              <a:rPr sz="2100" spc="-215" dirty="0">
                <a:latin typeface="Verdana"/>
                <a:cs typeface="Verdana"/>
              </a:rPr>
              <a:t> </a:t>
            </a:r>
            <a:r>
              <a:rPr sz="2100" spc="-155" dirty="0" err="1">
                <a:latin typeface="Verdana"/>
                <a:cs typeface="Verdana"/>
              </a:rPr>
              <a:t>ηµέρε</a:t>
            </a:r>
            <a:r>
              <a:rPr lang="el-GR" sz="2100" spc="-155" dirty="0">
                <a:latin typeface="Verdana"/>
                <a:cs typeface="Verdana"/>
              </a:rPr>
              <a:t>ς</a:t>
            </a:r>
            <a:endParaRPr sz="21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100" spc="-320" dirty="0">
                <a:latin typeface="Verdana"/>
                <a:cs typeface="Verdana"/>
              </a:rPr>
              <a:t>(7,90</a:t>
            </a:r>
            <a:r>
              <a:rPr sz="2100" spc="-229" dirty="0">
                <a:latin typeface="Verdana"/>
                <a:cs typeface="Verdana"/>
              </a:rPr>
              <a:t> </a:t>
            </a:r>
            <a:r>
              <a:rPr sz="2100" spc="-190" dirty="0" err="1">
                <a:latin typeface="Verdana"/>
                <a:cs typeface="Verdana"/>
              </a:rPr>
              <a:t>ηµέρε</a:t>
            </a:r>
            <a:r>
              <a:rPr lang="el-GR" sz="2100" spc="-190" dirty="0">
                <a:latin typeface="Verdana"/>
                <a:cs typeface="Verdana"/>
              </a:rPr>
              <a:t>ς</a:t>
            </a:r>
            <a:r>
              <a:rPr sz="2100" spc="-190" dirty="0">
                <a:latin typeface="Verdana"/>
                <a:cs typeface="Verdana"/>
              </a:rPr>
              <a:t>)</a:t>
            </a:r>
            <a:endParaRPr sz="2100" dirty="0">
              <a:latin typeface="Verdana"/>
              <a:cs typeface="Verdana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6713229" y="9658422"/>
            <a:ext cx="1311910" cy="3479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00" spc="-385" dirty="0">
                <a:latin typeface="Verdana"/>
                <a:cs typeface="Verdana"/>
              </a:rPr>
              <a:t>2,81</a:t>
            </a:r>
            <a:r>
              <a:rPr sz="2100" spc="-254" dirty="0">
                <a:latin typeface="Verdana"/>
                <a:cs typeface="Verdana"/>
              </a:rPr>
              <a:t> </a:t>
            </a:r>
            <a:r>
              <a:rPr sz="2100" spc="-155" dirty="0" err="1">
                <a:latin typeface="Verdana"/>
                <a:cs typeface="Verdana"/>
              </a:rPr>
              <a:t>ηµέρε</a:t>
            </a:r>
            <a:r>
              <a:rPr lang="el-GR" sz="2100" spc="-155" dirty="0">
                <a:latin typeface="Verdana"/>
                <a:cs typeface="Verdana"/>
              </a:rPr>
              <a:t>ς</a:t>
            </a:r>
            <a:endParaRPr sz="2100" dirty="0">
              <a:latin typeface="Verdana"/>
              <a:cs typeface="Verdana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233272" y="1799091"/>
            <a:ext cx="9843135" cy="1731645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5350" b="1" spc="-515" dirty="0">
                <a:solidFill>
                  <a:srgbClr val="006DAC"/>
                </a:solidFill>
                <a:latin typeface="Verdana"/>
                <a:cs typeface="Verdana"/>
              </a:rPr>
              <a:t>Λειτουργία</a:t>
            </a:r>
            <a:r>
              <a:rPr sz="5350" b="1" spc="-425" dirty="0">
                <a:solidFill>
                  <a:srgbClr val="006DAC"/>
                </a:solidFill>
                <a:latin typeface="Verdana"/>
                <a:cs typeface="Verdana"/>
              </a:rPr>
              <a:t> </a:t>
            </a:r>
            <a:r>
              <a:rPr sz="5350" b="1" spc="-1030" dirty="0">
                <a:solidFill>
                  <a:srgbClr val="006DAC"/>
                </a:solidFill>
                <a:latin typeface="Verdana"/>
                <a:cs typeface="Verdana"/>
              </a:rPr>
              <a:t>1555</a:t>
            </a:r>
            <a:endParaRPr sz="5350" dirty="0">
              <a:latin typeface="Verdana"/>
              <a:cs typeface="Verdana"/>
            </a:endParaRPr>
          </a:p>
          <a:p>
            <a:pPr marL="26670">
              <a:lnSpc>
                <a:spcPct val="100000"/>
              </a:lnSpc>
              <a:spcBef>
                <a:spcPts val="1010"/>
              </a:spcBef>
            </a:pPr>
            <a:r>
              <a:rPr sz="3800" spc="-95" dirty="0" err="1">
                <a:latin typeface="Verdana"/>
                <a:cs typeface="Verdana"/>
              </a:rPr>
              <a:t>Μέσο</a:t>
            </a:r>
            <a:r>
              <a:rPr lang="el-GR" sz="3800" spc="-95" dirty="0">
                <a:latin typeface="Verdana"/>
                <a:cs typeface="Verdana"/>
              </a:rPr>
              <a:t>ς</a:t>
            </a:r>
            <a:r>
              <a:rPr sz="3800" spc="-95" dirty="0">
                <a:latin typeface="Verdana"/>
                <a:cs typeface="Verdana"/>
              </a:rPr>
              <a:t> </a:t>
            </a:r>
            <a:r>
              <a:rPr sz="3800" spc="-180" dirty="0" err="1">
                <a:latin typeface="Verdana"/>
                <a:cs typeface="Verdana"/>
              </a:rPr>
              <a:t>Χρόνο</a:t>
            </a:r>
            <a:r>
              <a:rPr lang="el-GR" sz="3800" spc="-180" dirty="0">
                <a:latin typeface="Verdana"/>
                <a:cs typeface="Verdana"/>
              </a:rPr>
              <a:t>ς</a:t>
            </a:r>
            <a:r>
              <a:rPr sz="3800" spc="-180" dirty="0">
                <a:latin typeface="Verdana"/>
                <a:cs typeface="Verdana"/>
              </a:rPr>
              <a:t> </a:t>
            </a:r>
            <a:r>
              <a:rPr sz="3800" spc="-200" dirty="0" err="1">
                <a:latin typeface="Verdana"/>
                <a:cs typeface="Verdana"/>
              </a:rPr>
              <a:t>Εξυ</a:t>
            </a:r>
            <a:r>
              <a:rPr sz="3800" spc="-200" dirty="0">
                <a:latin typeface="Verdana"/>
                <a:cs typeface="Verdana"/>
              </a:rPr>
              <a:t>π</a:t>
            </a:r>
            <a:r>
              <a:rPr sz="3800" spc="-200" dirty="0" err="1">
                <a:latin typeface="Verdana"/>
                <a:cs typeface="Verdana"/>
              </a:rPr>
              <a:t>ηρέτηση</a:t>
            </a:r>
            <a:r>
              <a:rPr lang="el-GR" sz="3800" spc="-200" dirty="0">
                <a:latin typeface="Verdana"/>
                <a:cs typeface="Verdana"/>
              </a:rPr>
              <a:t>ς</a:t>
            </a:r>
            <a:r>
              <a:rPr sz="3800" spc="-200" dirty="0">
                <a:latin typeface="Verdana"/>
                <a:cs typeface="Verdana"/>
              </a:rPr>
              <a:t> </a:t>
            </a:r>
            <a:r>
              <a:rPr sz="3800" spc="-180" dirty="0">
                <a:latin typeface="Verdana"/>
                <a:cs typeface="Verdana"/>
              </a:rPr>
              <a:t>ανά</a:t>
            </a:r>
            <a:r>
              <a:rPr sz="3800" spc="-620" dirty="0">
                <a:latin typeface="Verdana"/>
                <a:cs typeface="Verdana"/>
              </a:rPr>
              <a:t> </a:t>
            </a:r>
            <a:r>
              <a:rPr sz="3800" spc="-175" dirty="0">
                <a:latin typeface="Verdana"/>
                <a:cs typeface="Verdana"/>
              </a:rPr>
              <a:t>κατηγορία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11367747" y="2905922"/>
            <a:ext cx="2136877" cy="65666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4512925">
              <a:lnSpc>
                <a:spcPct val="100000"/>
              </a:lnSpc>
              <a:spcBef>
                <a:spcPts val="125"/>
              </a:spcBef>
            </a:pPr>
            <a:r>
              <a:rPr spc="45" dirty="0"/>
              <a:t>Μια</a:t>
            </a:r>
            <a:r>
              <a:rPr spc="-200" dirty="0"/>
              <a:t> </a:t>
            </a:r>
            <a:r>
              <a:rPr spc="-95" dirty="0"/>
              <a:t>γραµµή,</a:t>
            </a:r>
          </a:p>
          <a:p>
            <a:pPr marL="14512925">
              <a:lnSpc>
                <a:spcPct val="100000"/>
              </a:lnSpc>
              <a:spcBef>
                <a:spcPts val="30"/>
              </a:spcBef>
            </a:pPr>
            <a:r>
              <a:rPr spc="-10" dirty="0"/>
              <a:t>για </a:t>
            </a:r>
            <a:r>
              <a:rPr spc="-110" dirty="0" err="1"/>
              <a:t>ν</a:t>
            </a:r>
            <a:r>
              <a:rPr spc="-110" dirty="0"/>
              <a:t>α </a:t>
            </a:r>
            <a:r>
              <a:rPr spc="-25" dirty="0"/>
              <a:t>β</a:t>
            </a:r>
            <a:r>
              <a:rPr spc="-25" dirty="0" err="1"/>
              <a:t>ρίσκει</a:t>
            </a:r>
            <a:r>
              <a:rPr lang="el-GR" spc="-25" dirty="0"/>
              <a:t>ς</a:t>
            </a:r>
            <a:r>
              <a:rPr spc="-505" dirty="0"/>
              <a:t> </a:t>
            </a:r>
            <a:r>
              <a:rPr spc="-65" dirty="0"/>
              <a:t>άκρη</a:t>
            </a:r>
          </a:p>
        </p:txBody>
      </p:sp>
      <p:grpSp>
        <p:nvGrpSpPr>
          <p:cNvPr id="89" name="object 89"/>
          <p:cNvGrpSpPr/>
          <p:nvPr/>
        </p:nvGrpSpPr>
        <p:grpSpPr>
          <a:xfrm>
            <a:off x="11057244" y="137419"/>
            <a:ext cx="3450590" cy="2032635"/>
            <a:chOff x="11057244" y="137419"/>
            <a:chExt cx="3450590" cy="2032635"/>
          </a:xfrm>
        </p:grpSpPr>
        <p:sp>
          <p:nvSpPr>
            <p:cNvPr id="90" name="object 90"/>
            <p:cNvSpPr/>
            <p:nvPr/>
          </p:nvSpPr>
          <p:spPr>
            <a:xfrm>
              <a:off x="12652379" y="137419"/>
              <a:ext cx="880744" cy="1517650"/>
            </a:xfrm>
            <a:custGeom>
              <a:avLst/>
              <a:gdLst/>
              <a:ahLst/>
              <a:cxnLst/>
              <a:rect l="l" t="t" r="r" b="b"/>
              <a:pathLst>
                <a:path w="880744" h="1517650">
                  <a:moveTo>
                    <a:pt x="644221" y="0"/>
                  </a:moveTo>
                  <a:lnTo>
                    <a:pt x="138644" y="0"/>
                  </a:lnTo>
                  <a:lnTo>
                    <a:pt x="111112" y="2876"/>
                  </a:lnTo>
                  <a:lnTo>
                    <a:pt x="62179" y="25881"/>
                  </a:lnTo>
                  <a:lnTo>
                    <a:pt x="22935" y="70420"/>
                  </a:lnTo>
                  <a:lnTo>
                    <a:pt x="2547" y="127641"/>
                  </a:lnTo>
                  <a:lnTo>
                    <a:pt x="0" y="160445"/>
                  </a:lnTo>
                  <a:lnTo>
                    <a:pt x="0" y="613478"/>
                  </a:lnTo>
                  <a:lnTo>
                    <a:pt x="10705" y="674537"/>
                  </a:lnTo>
                  <a:lnTo>
                    <a:pt x="42825" y="725559"/>
                  </a:lnTo>
                  <a:lnTo>
                    <a:pt x="88179" y="760068"/>
                  </a:lnTo>
                  <a:lnTo>
                    <a:pt x="138644" y="771568"/>
                  </a:lnTo>
                  <a:lnTo>
                    <a:pt x="424049" y="771568"/>
                  </a:lnTo>
                  <a:lnTo>
                    <a:pt x="461186" y="775328"/>
                  </a:lnTo>
                  <a:lnTo>
                    <a:pt x="525918" y="805414"/>
                  </a:lnTo>
                  <a:lnTo>
                    <a:pt x="553501" y="831744"/>
                  </a:lnTo>
                  <a:lnTo>
                    <a:pt x="576246" y="863522"/>
                  </a:lnTo>
                  <a:lnTo>
                    <a:pt x="592492" y="898697"/>
                  </a:lnTo>
                  <a:lnTo>
                    <a:pt x="602240" y="937261"/>
                  </a:lnTo>
                  <a:lnTo>
                    <a:pt x="605489" y="979205"/>
                  </a:lnTo>
                  <a:lnTo>
                    <a:pt x="602240" y="1026320"/>
                  </a:lnTo>
                  <a:lnTo>
                    <a:pt x="592492" y="1068570"/>
                  </a:lnTo>
                  <a:lnTo>
                    <a:pt x="576246" y="1105954"/>
                  </a:lnTo>
                  <a:lnTo>
                    <a:pt x="553501" y="1138467"/>
                  </a:lnTo>
                  <a:lnTo>
                    <a:pt x="525918" y="1164799"/>
                  </a:lnTo>
                  <a:lnTo>
                    <a:pt x="461186" y="1194892"/>
                  </a:lnTo>
                  <a:lnTo>
                    <a:pt x="424049" y="1198654"/>
                  </a:lnTo>
                  <a:lnTo>
                    <a:pt x="403724" y="1197693"/>
                  </a:lnTo>
                  <a:lnTo>
                    <a:pt x="355748" y="1183314"/>
                  </a:lnTo>
                  <a:lnTo>
                    <a:pt x="321534" y="1155647"/>
                  </a:lnTo>
                  <a:lnTo>
                    <a:pt x="294343" y="1120211"/>
                  </a:lnTo>
                  <a:lnTo>
                    <a:pt x="278284" y="1094825"/>
                  </a:lnTo>
                  <a:lnTo>
                    <a:pt x="270064" y="1082144"/>
                  </a:lnTo>
                  <a:lnTo>
                    <a:pt x="260698" y="1070051"/>
                  </a:lnTo>
                  <a:lnTo>
                    <a:pt x="250187" y="1058546"/>
                  </a:lnTo>
                  <a:lnTo>
                    <a:pt x="238526" y="1047633"/>
                  </a:lnTo>
                  <a:lnTo>
                    <a:pt x="217365" y="1026995"/>
                  </a:lnTo>
                  <a:lnTo>
                    <a:pt x="170485" y="1003401"/>
                  </a:lnTo>
                  <a:lnTo>
                    <a:pt x="125953" y="1001778"/>
                  </a:lnTo>
                  <a:lnTo>
                    <a:pt x="76458" y="1021686"/>
                  </a:lnTo>
                  <a:lnTo>
                    <a:pt x="39564" y="1060177"/>
                  </a:lnTo>
                  <a:lnTo>
                    <a:pt x="17325" y="1110761"/>
                  </a:lnTo>
                  <a:lnTo>
                    <a:pt x="10198" y="1149095"/>
                  </a:lnTo>
                  <a:lnTo>
                    <a:pt x="9173" y="1168999"/>
                  </a:lnTo>
                  <a:lnTo>
                    <a:pt x="10193" y="1188611"/>
                  </a:lnTo>
                  <a:lnTo>
                    <a:pt x="18355" y="1226957"/>
                  </a:lnTo>
                  <a:lnTo>
                    <a:pt x="43585" y="1289780"/>
                  </a:lnTo>
                  <a:lnTo>
                    <a:pt x="82573" y="1346116"/>
                  </a:lnTo>
                  <a:lnTo>
                    <a:pt x="131236" y="1395367"/>
                  </a:lnTo>
                  <a:lnTo>
                    <a:pt x="185523" y="1436961"/>
                  </a:lnTo>
                  <a:lnTo>
                    <a:pt x="242851" y="1470575"/>
                  </a:lnTo>
                  <a:lnTo>
                    <a:pt x="300713" y="1495943"/>
                  </a:lnTo>
                  <a:lnTo>
                    <a:pt x="360587" y="1511870"/>
                  </a:lnTo>
                  <a:lnTo>
                    <a:pt x="424049" y="1517178"/>
                  </a:lnTo>
                  <a:lnTo>
                    <a:pt x="470291" y="1514596"/>
                  </a:lnTo>
                  <a:lnTo>
                    <a:pt x="515265" y="1506850"/>
                  </a:lnTo>
                  <a:lnTo>
                    <a:pt x="558973" y="1493947"/>
                  </a:lnTo>
                  <a:lnTo>
                    <a:pt x="601416" y="1475892"/>
                  </a:lnTo>
                  <a:lnTo>
                    <a:pt x="641864" y="1453322"/>
                  </a:lnTo>
                  <a:lnTo>
                    <a:pt x="679638" y="1426922"/>
                  </a:lnTo>
                  <a:lnTo>
                    <a:pt x="714743" y="1396694"/>
                  </a:lnTo>
                  <a:lnTo>
                    <a:pt x="747181" y="1362639"/>
                  </a:lnTo>
                  <a:lnTo>
                    <a:pt x="776604" y="1325166"/>
                  </a:lnTo>
                  <a:lnTo>
                    <a:pt x="802722" y="1284758"/>
                  </a:lnTo>
                  <a:lnTo>
                    <a:pt x="825532" y="1241406"/>
                  </a:lnTo>
                  <a:lnTo>
                    <a:pt x="845031" y="1195104"/>
                  </a:lnTo>
                  <a:lnTo>
                    <a:pt x="860629" y="1145777"/>
                  </a:lnTo>
                  <a:lnTo>
                    <a:pt x="871778" y="1093351"/>
                  </a:lnTo>
                  <a:lnTo>
                    <a:pt x="878473" y="1037827"/>
                  </a:lnTo>
                  <a:lnTo>
                    <a:pt x="880706" y="979205"/>
                  </a:lnTo>
                  <a:lnTo>
                    <a:pt x="878348" y="924723"/>
                  </a:lnTo>
                  <a:lnTo>
                    <a:pt x="871277" y="872148"/>
                  </a:lnTo>
                  <a:lnTo>
                    <a:pt x="859493" y="821486"/>
                  </a:lnTo>
                  <a:lnTo>
                    <a:pt x="843000" y="772740"/>
                  </a:lnTo>
                  <a:lnTo>
                    <a:pt x="822533" y="726511"/>
                  </a:lnTo>
                  <a:lnTo>
                    <a:pt x="798890" y="683378"/>
                  </a:lnTo>
                  <a:lnTo>
                    <a:pt x="772073" y="643341"/>
                  </a:lnTo>
                  <a:lnTo>
                    <a:pt x="742082" y="606400"/>
                  </a:lnTo>
                  <a:lnTo>
                    <a:pt x="709265" y="572933"/>
                  </a:lnTo>
                  <a:lnTo>
                    <a:pt x="674033" y="543300"/>
                  </a:lnTo>
                  <a:lnTo>
                    <a:pt x="636383" y="517495"/>
                  </a:lnTo>
                  <a:lnTo>
                    <a:pt x="596316" y="495513"/>
                  </a:lnTo>
                  <a:lnTo>
                    <a:pt x="554590" y="477816"/>
                  </a:lnTo>
                  <a:lnTo>
                    <a:pt x="511966" y="464837"/>
                  </a:lnTo>
                  <a:lnTo>
                    <a:pt x="468450" y="456577"/>
                  </a:lnTo>
                  <a:lnTo>
                    <a:pt x="424049" y="453033"/>
                  </a:lnTo>
                  <a:lnTo>
                    <a:pt x="269112" y="453033"/>
                  </a:lnTo>
                  <a:lnTo>
                    <a:pt x="269112" y="318534"/>
                  </a:lnTo>
                  <a:lnTo>
                    <a:pt x="644221" y="318534"/>
                  </a:lnTo>
                  <a:lnTo>
                    <a:pt x="672566" y="315660"/>
                  </a:lnTo>
                  <a:lnTo>
                    <a:pt x="722008" y="292657"/>
                  </a:lnTo>
                  <a:lnTo>
                    <a:pt x="760488" y="248266"/>
                  </a:lnTo>
                  <a:lnTo>
                    <a:pt x="780361" y="192232"/>
                  </a:lnTo>
                  <a:lnTo>
                    <a:pt x="782845" y="160445"/>
                  </a:lnTo>
                  <a:lnTo>
                    <a:pt x="780361" y="127641"/>
                  </a:lnTo>
                  <a:lnTo>
                    <a:pt x="760488" y="70420"/>
                  </a:lnTo>
                  <a:lnTo>
                    <a:pt x="722008" y="25881"/>
                  </a:lnTo>
                  <a:lnTo>
                    <a:pt x="672566" y="2876"/>
                  </a:lnTo>
                  <a:lnTo>
                    <a:pt x="644221" y="0"/>
                  </a:lnTo>
                  <a:close/>
                </a:path>
              </a:pathLst>
            </a:custGeom>
            <a:solidFill>
              <a:srgbClr val="009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2473442" y="902574"/>
              <a:ext cx="1209675" cy="1267460"/>
            </a:xfrm>
            <a:custGeom>
              <a:avLst/>
              <a:gdLst/>
              <a:ahLst/>
              <a:cxnLst/>
              <a:rect l="l" t="t" r="r" b="b"/>
              <a:pathLst>
                <a:path w="1209675" h="1267460">
                  <a:moveTo>
                    <a:pt x="627796" y="0"/>
                  </a:moveTo>
                  <a:lnTo>
                    <a:pt x="587854" y="336"/>
                  </a:lnTo>
                  <a:lnTo>
                    <a:pt x="548336" y="4544"/>
                  </a:lnTo>
                  <a:lnTo>
                    <a:pt x="509466" y="12454"/>
                  </a:lnTo>
                  <a:lnTo>
                    <a:pt x="471467" y="23898"/>
                  </a:lnTo>
                  <a:lnTo>
                    <a:pt x="434562" y="38707"/>
                  </a:lnTo>
                  <a:lnTo>
                    <a:pt x="398974" y="56712"/>
                  </a:lnTo>
                  <a:lnTo>
                    <a:pt x="364925" y="77745"/>
                  </a:lnTo>
                  <a:lnTo>
                    <a:pt x="332639" y="101636"/>
                  </a:lnTo>
                  <a:lnTo>
                    <a:pt x="302339" y="128219"/>
                  </a:lnTo>
                  <a:lnTo>
                    <a:pt x="274247" y="157323"/>
                  </a:lnTo>
                  <a:lnTo>
                    <a:pt x="248587" y="188780"/>
                  </a:lnTo>
                  <a:lnTo>
                    <a:pt x="225581" y="222422"/>
                  </a:lnTo>
                  <a:lnTo>
                    <a:pt x="205453" y="258079"/>
                  </a:lnTo>
                  <a:lnTo>
                    <a:pt x="188426" y="295584"/>
                  </a:lnTo>
                  <a:lnTo>
                    <a:pt x="174721" y="334767"/>
                  </a:lnTo>
                  <a:lnTo>
                    <a:pt x="164563" y="375460"/>
                  </a:lnTo>
                  <a:lnTo>
                    <a:pt x="158174" y="417494"/>
                  </a:lnTo>
                  <a:lnTo>
                    <a:pt x="155778" y="460700"/>
                  </a:lnTo>
                  <a:lnTo>
                    <a:pt x="157597" y="504911"/>
                  </a:lnTo>
                  <a:lnTo>
                    <a:pt x="148937" y="511852"/>
                  </a:lnTo>
                  <a:lnTo>
                    <a:pt x="141803" y="520490"/>
                  </a:lnTo>
                  <a:lnTo>
                    <a:pt x="136336" y="530619"/>
                  </a:lnTo>
                  <a:lnTo>
                    <a:pt x="132676" y="542030"/>
                  </a:lnTo>
                  <a:lnTo>
                    <a:pt x="90635" y="550436"/>
                  </a:lnTo>
                  <a:lnTo>
                    <a:pt x="54201" y="572122"/>
                  </a:lnTo>
                  <a:lnTo>
                    <a:pt x="25520" y="604713"/>
                  </a:lnTo>
                  <a:lnTo>
                    <a:pt x="6737" y="645832"/>
                  </a:lnTo>
                  <a:lnTo>
                    <a:pt x="0" y="693104"/>
                  </a:lnTo>
                  <a:lnTo>
                    <a:pt x="6737" y="740365"/>
                  </a:lnTo>
                  <a:lnTo>
                    <a:pt x="25520" y="781482"/>
                  </a:lnTo>
                  <a:lnTo>
                    <a:pt x="54201" y="814073"/>
                  </a:lnTo>
                  <a:lnTo>
                    <a:pt x="90635" y="835752"/>
                  </a:lnTo>
                  <a:lnTo>
                    <a:pt x="132676" y="844136"/>
                  </a:lnTo>
                  <a:lnTo>
                    <a:pt x="139596" y="862298"/>
                  </a:lnTo>
                  <a:lnTo>
                    <a:pt x="150998" y="876822"/>
                  </a:lnTo>
                  <a:lnTo>
                    <a:pt x="166016" y="886456"/>
                  </a:lnTo>
                  <a:lnTo>
                    <a:pt x="183784" y="889946"/>
                  </a:lnTo>
                  <a:lnTo>
                    <a:pt x="204728" y="885215"/>
                  </a:lnTo>
                  <a:lnTo>
                    <a:pt x="221821" y="872313"/>
                  </a:lnTo>
                  <a:lnTo>
                    <a:pt x="233340" y="853185"/>
                  </a:lnTo>
                  <a:lnTo>
                    <a:pt x="237563" y="829770"/>
                  </a:lnTo>
                  <a:lnTo>
                    <a:pt x="237563" y="556491"/>
                  </a:lnTo>
                  <a:lnTo>
                    <a:pt x="236077" y="542835"/>
                  </a:lnTo>
                  <a:lnTo>
                    <a:pt x="231897" y="530443"/>
                  </a:lnTo>
                  <a:lnTo>
                    <a:pt x="225437" y="519533"/>
                  </a:lnTo>
                  <a:lnTo>
                    <a:pt x="217113" y="510324"/>
                  </a:lnTo>
                  <a:lnTo>
                    <a:pt x="226022" y="463048"/>
                  </a:lnTo>
                  <a:lnTo>
                    <a:pt x="239051" y="416083"/>
                  </a:lnTo>
                  <a:lnTo>
                    <a:pt x="255912" y="370622"/>
                  </a:lnTo>
                  <a:lnTo>
                    <a:pt x="276318" y="327855"/>
                  </a:lnTo>
                  <a:lnTo>
                    <a:pt x="299982" y="288974"/>
                  </a:lnTo>
                  <a:lnTo>
                    <a:pt x="326618" y="255170"/>
                  </a:lnTo>
                  <a:lnTo>
                    <a:pt x="356223" y="224084"/>
                  </a:lnTo>
                  <a:lnTo>
                    <a:pt x="389931" y="196545"/>
                  </a:lnTo>
                  <a:lnTo>
                    <a:pt x="427360" y="173029"/>
                  </a:lnTo>
                  <a:lnTo>
                    <a:pt x="468127" y="154015"/>
                  </a:lnTo>
                  <a:lnTo>
                    <a:pt x="511850" y="139979"/>
                  </a:lnTo>
                  <a:lnTo>
                    <a:pt x="558148" y="131397"/>
                  </a:lnTo>
                  <a:lnTo>
                    <a:pt x="606639" y="128748"/>
                  </a:lnTo>
                  <a:lnTo>
                    <a:pt x="656940" y="132507"/>
                  </a:lnTo>
                  <a:lnTo>
                    <a:pt x="708669" y="143152"/>
                  </a:lnTo>
                  <a:lnTo>
                    <a:pt x="753637" y="162583"/>
                  </a:lnTo>
                  <a:lnTo>
                    <a:pt x="797424" y="188315"/>
                  </a:lnTo>
                  <a:lnTo>
                    <a:pt x="839175" y="221030"/>
                  </a:lnTo>
                  <a:lnTo>
                    <a:pt x="878036" y="261411"/>
                  </a:lnTo>
                  <a:lnTo>
                    <a:pt x="904650" y="294108"/>
                  </a:lnTo>
                  <a:lnTo>
                    <a:pt x="928987" y="331200"/>
                  </a:lnTo>
                  <a:lnTo>
                    <a:pt x="950497" y="372029"/>
                  </a:lnTo>
                  <a:lnTo>
                    <a:pt x="968630" y="415939"/>
                  </a:lnTo>
                  <a:lnTo>
                    <a:pt x="982836" y="462274"/>
                  </a:lnTo>
                  <a:lnTo>
                    <a:pt x="992566" y="510377"/>
                  </a:lnTo>
                  <a:lnTo>
                    <a:pt x="981431" y="523208"/>
                  </a:lnTo>
                  <a:lnTo>
                    <a:pt x="974627" y="539837"/>
                  </a:lnTo>
                  <a:lnTo>
                    <a:pt x="971200" y="564545"/>
                  </a:lnTo>
                  <a:lnTo>
                    <a:pt x="970197" y="601612"/>
                  </a:lnTo>
                  <a:lnTo>
                    <a:pt x="970662" y="655318"/>
                  </a:lnTo>
                  <a:lnTo>
                    <a:pt x="971641" y="729944"/>
                  </a:lnTo>
                  <a:lnTo>
                    <a:pt x="972179" y="829770"/>
                  </a:lnTo>
                  <a:lnTo>
                    <a:pt x="973964" y="844678"/>
                  </a:lnTo>
                  <a:lnTo>
                    <a:pt x="978967" y="858031"/>
                  </a:lnTo>
                  <a:lnTo>
                    <a:pt x="986660" y="869515"/>
                  </a:lnTo>
                  <a:lnTo>
                    <a:pt x="996514" y="878816"/>
                  </a:lnTo>
                  <a:lnTo>
                    <a:pt x="996514" y="901925"/>
                  </a:lnTo>
                  <a:lnTo>
                    <a:pt x="986587" y="943379"/>
                  </a:lnTo>
                  <a:lnTo>
                    <a:pt x="956160" y="1000994"/>
                  </a:lnTo>
                  <a:lnTo>
                    <a:pt x="932032" y="1042680"/>
                  </a:lnTo>
                  <a:lnTo>
                    <a:pt x="884093" y="1094717"/>
                  </a:lnTo>
                  <a:lnTo>
                    <a:pt x="805608" y="1132400"/>
                  </a:lnTo>
                  <a:lnTo>
                    <a:pt x="752843" y="1148075"/>
                  </a:lnTo>
                  <a:lnTo>
                    <a:pt x="724944" y="1154822"/>
                  </a:lnTo>
                  <a:lnTo>
                    <a:pt x="696512" y="1162462"/>
                  </a:lnTo>
                  <a:lnTo>
                    <a:pt x="666553" y="1143196"/>
                  </a:lnTo>
                  <a:lnTo>
                    <a:pt x="634841" y="1146416"/>
                  </a:lnTo>
                  <a:lnTo>
                    <a:pt x="609707" y="1168235"/>
                  </a:lnTo>
                  <a:lnTo>
                    <a:pt x="599479" y="1204764"/>
                  </a:lnTo>
                  <a:lnTo>
                    <a:pt x="609136" y="1240868"/>
                  </a:lnTo>
                  <a:lnTo>
                    <a:pt x="632821" y="1262143"/>
                  </a:lnTo>
                  <a:lnTo>
                    <a:pt x="662603" y="1267004"/>
                  </a:lnTo>
                  <a:lnTo>
                    <a:pt x="690550" y="1253868"/>
                  </a:lnTo>
                  <a:lnTo>
                    <a:pt x="708732" y="1221151"/>
                  </a:lnTo>
                  <a:lnTo>
                    <a:pt x="728107" y="1215886"/>
                  </a:lnTo>
                  <a:lnTo>
                    <a:pt x="766831" y="1205881"/>
                  </a:lnTo>
                  <a:lnTo>
                    <a:pt x="833021" y="1181245"/>
                  </a:lnTo>
                  <a:lnTo>
                    <a:pt x="873032" y="1162879"/>
                  </a:lnTo>
                  <a:lnTo>
                    <a:pt x="907214" y="1142717"/>
                  </a:lnTo>
                  <a:lnTo>
                    <a:pt x="936971" y="1118887"/>
                  </a:lnTo>
                  <a:lnTo>
                    <a:pt x="963706" y="1089516"/>
                  </a:lnTo>
                  <a:lnTo>
                    <a:pt x="988824" y="1052733"/>
                  </a:lnTo>
                  <a:lnTo>
                    <a:pt x="1013728" y="1006666"/>
                  </a:lnTo>
                  <a:lnTo>
                    <a:pt x="1039821" y="949442"/>
                  </a:lnTo>
                  <a:lnTo>
                    <a:pt x="1049628" y="911096"/>
                  </a:lnTo>
                  <a:lnTo>
                    <a:pt x="1050303" y="897632"/>
                  </a:lnTo>
                  <a:lnTo>
                    <a:pt x="1050303" y="882669"/>
                  </a:lnTo>
                  <a:lnTo>
                    <a:pt x="1059664" y="875731"/>
                  </a:lnTo>
                  <a:lnTo>
                    <a:pt x="1067381" y="866803"/>
                  </a:lnTo>
                  <a:lnTo>
                    <a:pt x="1073267" y="856168"/>
                  </a:lnTo>
                  <a:lnTo>
                    <a:pt x="1077139" y="844105"/>
                  </a:lnTo>
                  <a:lnTo>
                    <a:pt x="1119138" y="835681"/>
                  </a:lnTo>
                  <a:lnTo>
                    <a:pt x="1155535" y="813993"/>
                  </a:lnTo>
                  <a:lnTo>
                    <a:pt x="1184186" y="781417"/>
                  </a:lnTo>
                  <a:lnTo>
                    <a:pt x="1202949" y="740329"/>
                  </a:lnTo>
                  <a:lnTo>
                    <a:pt x="1209680" y="693104"/>
                  </a:lnTo>
                  <a:lnTo>
                    <a:pt x="1202949" y="645881"/>
                  </a:lnTo>
                  <a:lnTo>
                    <a:pt x="1184186" y="604793"/>
                  </a:lnTo>
                  <a:lnTo>
                    <a:pt x="1155535" y="572215"/>
                  </a:lnTo>
                  <a:lnTo>
                    <a:pt x="1119138" y="550520"/>
                  </a:lnTo>
                  <a:lnTo>
                    <a:pt x="1077139" y="542083"/>
                  </a:lnTo>
                  <a:lnTo>
                    <a:pt x="1073470" y="530622"/>
                  </a:lnTo>
                  <a:lnTo>
                    <a:pt x="1067970" y="520456"/>
                  </a:lnTo>
                  <a:lnTo>
                    <a:pt x="1060792" y="511792"/>
                  </a:lnTo>
                  <a:lnTo>
                    <a:pt x="1052093" y="504838"/>
                  </a:lnTo>
                  <a:lnTo>
                    <a:pt x="1052950" y="476395"/>
                  </a:lnTo>
                  <a:lnTo>
                    <a:pt x="1048500" y="416332"/>
                  </a:lnTo>
                  <a:lnTo>
                    <a:pt x="1038839" y="364581"/>
                  </a:lnTo>
                  <a:lnTo>
                    <a:pt x="1024393" y="315081"/>
                  </a:lnTo>
                  <a:lnTo>
                    <a:pt x="1002818" y="262866"/>
                  </a:lnTo>
                  <a:lnTo>
                    <a:pt x="973635" y="209745"/>
                  </a:lnTo>
                  <a:lnTo>
                    <a:pt x="935955" y="158182"/>
                  </a:lnTo>
                  <a:lnTo>
                    <a:pt x="889818" y="110527"/>
                  </a:lnTo>
                  <a:lnTo>
                    <a:pt x="826079" y="62283"/>
                  </a:lnTo>
                  <a:lnTo>
                    <a:pt x="787357" y="40735"/>
                  </a:lnTo>
                  <a:lnTo>
                    <a:pt x="747944" y="23902"/>
                  </a:lnTo>
                  <a:lnTo>
                    <a:pt x="708064" y="11614"/>
                  </a:lnTo>
                  <a:lnTo>
                    <a:pt x="667941" y="3702"/>
                  </a:lnTo>
                  <a:lnTo>
                    <a:pt x="627796" y="0"/>
                  </a:lnTo>
                  <a:close/>
                </a:path>
              </a:pathLst>
            </a:custGeom>
            <a:solidFill>
              <a:srgbClr val="F39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2654263" y="142655"/>
              <a:ext cx="880744" cy="1311275"/>
            </a:xfrm>
            <a:custGeom>
              <a:avLst/>
              <a:gdLst/>
              <a:ahLst/>
              <a:cxnLst/>
              <a:rect l="l" t="t" r="r" b="b"/>
              <a:pathLst>
                <a:path w="880744" h="1311275">
                  <a:moveTo>
                    <a:pt x="644221" y="0"/>
                  </a:moveTo>
                  <a:lnTo>
                    <a:pt x="138644" y="0"/>
                  </a:lnTo>
                  <a:lnTo>
                    <a:pt x="111113" y="2876"/>
                  </a:lnTo>
                  <a:lnTo>
                    <a:pt x="62184" y="25881"/>
                  </a:lnTo>
                  <a:lnTo>
                    <a:pt x="22935" y="70420"/>
                  </a:lnTo>
                  <a:lnTo>
                    <a:pt x="2547" y="127641"/>
                  </a:lnTo>
                  <a:lnTo>
                    <a:pt x="0" y="160445"/>
                  </a:lnTo>
                  <a:lnTo>
                    <a:pt x="0" y="613478"/>
                  </a:lnTo>
                  <a:lnTo>
                    <a:pt x="10709" y="674537"/>
                  </a:lnTo>
                  <a:lnTo>
                    <a:pt x="42825" y="725559"/>
                  </a:lnTo>
                  <a:lnTo>
                    <a:pt x="88179" y="760068"/>
                  </a:lnTo>
                  <a:lnTo>
                    <a:pt x="138644" y="771568"/>
                  </a:lnTo>
                  <a:lnTo>
                    <a:pt x="424049" y="771568"/>
                  </a:lnTo>
                  <a:lnTo>
                    <a:pt x="461190" y="775328"/>
                  </a:lnTo>
                  <a:lnTo>
                    <a:pt x="525919" y="805414"/>
                  </a:lnTo>
                  <a:lnTo>
                    <a:pt x="553501" y="831744"/>
                  </a:lnTo>
                  <a:lnTo>
                    <a:pt x="576246" y="863522"/>
                  </a:lnTo>
                  <a:lnTo>
                    <a:pt x="592492" y="898697"/>
                  </a:lnTo>
                  <a:lnTo>
                    <a:pt x="602240" y="937261"/>
                  </a:lnTo>
                  <a:lnTo>
                    <a:pt x="605489" y="979205"/>
                  </a:lnTo>
                  <a:lnTo>
                    <a:pt x="602240" y="1026320"/>
                  </a:lnTo>
                  <a:lnTo>
                    <a:pt x="592492" y="1068570"/>
                  </a:lnTo>
                  <a:lnTo>
                    <a:pt x="576246" y="1105954"/>
                  </a:lnTo>
                  <a:lnTo>
                    <a:pt x="553501" y="1138467"/>
                  </a:lnTo>
                  <a:lnTo>
                    <a:pt x="524800" y="1165482"/>
                  </a:lnTo>
                  <a:lnTo>
                    <a:pt x="785724" y="1311059"/>
                  </a:lnTo>
                  <a:lnTo>
                    <a:pt x="818287" y="1255673"/>
                  </a:lnTo>
                  <a:lnTo>
                    <a:pt x="845031" y="1195104"/>
                  </a:lnTo>
                  <a:lnTo>
                    <a:pt x="860633" y="1145777"/>
                  </a:lnTo>
                  <a:lnTo>
                    <a:pt x="871782" y="1093351"/>
                  </a:lnTo>
                  <a:lnTo>
                    <a:pt x="878474" y="1037827"/>
                  </a:lnTo>
                  <a:lnTo>
                    <a:pt x="880706" y="979205"/>
                  </a:lnTo>
                  <a:lnTo>
                    <a:pt x="878348" y="924723"/>
                  </a:lnTo>
                  <a:lnTo>
                    <a:pt x="871277" y="872148"/>
                  </a:lnTo>
                  <a:lnTo>
                    <a:pt x="859493" y="821486"/>
                  </a:lnTo>
                  <a:lnTo>
                    <a:pt x="843000" y="772740"/>
                  </a:lnTo>
                  <a:lnTo>
                    <a:pt x="822539" y="726511"/>
                  </a:lnTo>
                  <a:lnTo>
                    <a:pt x="798898" y="683378"/>
                  </a:lnTo>
                  <a:lnTo>
                    <a:pt x="772079" y="643341"/>
                  </a:lnTo>
                  <a:lnTo>
                    <a:pt x="742082" y="606400"/>
                  </a:lnTo>
                  <a:lnTo>
                    <a:pt x="709267" y="572933"/>
                  </a:lnTo>
                  <a:lnTo>
                    <a:pt x="674038" y="543300"/>
                  </a:lnTo>
                  <a:lnTo>
                    <a:pt x="636392" y="517495"/>
                  </a:lnTo>
                  <a:lnTo>
                    <a:pt x="596327" y="495513"/>
                  </a:lnTo>
                  <a:lnTo>
                    <a:pt x="554594" y="477816"/>
                  </a:lnTo>
                  <a:lnTo>
                    <a:pt x="511967" y="464837"/>
                  </a:lnTo>
                  <a:lnTo>
                    <a:pt x="468450" y="456577"/>
                  </a:lnTo>
                  <a:lnTo>
                    <a:pt x="424049" y="453033"/>
                  </a:lnTo>
                  <a:lnTo>
                    <a:pt x="269112" y="453033"/>
                  </a:lnTo>
                  <a:lnTo>
                    <a:pt x="269112" y="318534"/>
                  </a:lnTo>
                  <a:lnTo>
                    <a:pt x="644221" y="318534"/>
                  </a:lnTo>
                  <a:lnTo>
                    <a:pt x="672566" y="315660"/>
                  </a:lnTo>
                  <a:lnTo>
                    <a:pt x="722013" y="292657"/>
                  </a:lnTo>
                  <a:lnTo>
                    <a:pt x="760497" y="248266"/>
                  </a:lnTo>
                  <a:lnTo>
                    <a:pt x="780363" y="192232"/>
                  </a:lnTo>
                  <a:lnTo>
                    <a:pt x="782845" y="160445"/>
                  </a:lnTo>
                  <a:lnTo>
                    <a:pt x="780363" y="127641"/>
                  </a:lnTo>
                  <a:lnTo>
                    <a:pt x="760497" y="70420"/>
                  </a:lnTo>
                  <a:lnTo>
                    <a:pt x="722013" y="25881"/>
                  </a:lnTo>
                  <a:lnTo>
                    <a:pt x="672566" y="2876"/>
                  </a:lnTo>
                  <a:lnTo>
                    <a:pt x="644221" y="0"/>
                  </a:lnTo>
                  <a:close/>
                </a:path>
              </a:pathLst>
            </a:custGeom>
            <a:solidFill>
              <a:srgbClr val="009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1057242" y="137419"/>
              <a:ext cx="3450590" cy="1517650"/>
            </a:xfrm>
            <a:custGeom>
              <a:avLst/>
              <a:gdLst/>
              <a:ahLst/>
              <a:cxnLst/>
              <a:rect l="l" t="t" r="r" b="b"/>
              <a:pathLst>
                <a:path w="3450590" h="1517650">
                  <a:moveTo>
                    <a:pt x="482092" y="167601"/>
                  </a:moveTo>
                  <a:lnTo>
                    <a:pt x="471385" y="103898"/>
                  </a:lnTo>
                  <a:lnTo>
                    <a:pt x="439280" y="49618"/>
                  </a:lnTo>
                  <a:lnTo>
                    <a:pt x="392379" y="12458"/>
                  </a:lnTo>
                  <a:lnTo>
                    <a:pt x="337350" y="76"/>
                  </a:lnTo>
                  <a:lnTo>
                    <a:pt x="314579" y="4533"/>
                  </a:lnTo>
                  <a:lnTo>
                    <a:pt x="242544" y="40195"/>
                  </a:lnTo>
                  <a:lnTo>
                    <a:pt x="193268" y="71386"/>
                  </a:lnTo>
                  <a:lnTo>
                    <a:pt x="135166" y="111506"/>
                  </a:lnTo>
                  <a:lnTo>
                    <a:pt x="68237" y="160528"/>
                  </a:lnTo>
                  <a:lnTo>
                    <a:pt x="26695" y="200952"/>
                  </a:lnTo>
                  <a:lnTo>
                    <a:pt x="4013" y="256082"/>
                  </a:lnTo>
                  <a:lnTo>
                    <a:pt x="0" y="286842"/>
                  </a:lnTo>
                  <a:lnTo>
                    <a:pt x="1206" y="316560"/>
                  </a:lnTo>
                  <a:lnTo>
                    <a:pt x="19316" y="372884"/>
                  </a:lnTo>
                  <a:lnTo>
                    <a:pt x="52425" y="419493"/>
                  </a:lnTo>
                  <a:lnTo>
                    <a:pt x="98818" y="446024"/>
                  </a:lnTo>
                  <a:lnTo>
                    <a:pt x="146215" y="451942"/>
                  </a:lnTo>
                  <a:lnTo>
                    <a:pt x="168770" y="446925"/>
                  </a:lnTo>
                  <a:lnTo>
                    <a:pt x="190563" y="436587"/>
                  </a:lnTo>
                  <a:lnTo>
                    <a:pt x="190563" y="1000518"/>
                  </a:lnTo>
                  <a:lnTo>
                    <a:pt x="200240" y="1059802"/>
                  </a:lnTo>
                  <a:lnTo>
                    <a:pt x="229285" y="1110246"/>
                  </a:lnTo>
                  <a:lnTo>
                    <a:pt x="272592" y="1144739"/>
                  </a:lnTo>
                  <a:lnTo>
                    <a:pt x="325107" y="1156246"/>
                  </a:lnTo>
                  <a:lnTo>
                    <a:pt x="349580" y="1156246"/>
                  </a:lnTo>
                  <a:lnTo>
                    <a:pt x="400532" y="1144739"/>
                  </a:lnTo>
                  <a:lnTo>
                    <a:pt x="443344" y="1110246"/>
                  </a:lnTo>
                  <a:lnTo>
                    <a:pt x="472389" y="1059802"/>
                  </a:lnTo>
                  <a:lnTo>
                    <a:pt x="482092" y="1000518"/>
                  </a:lnTo>
                  <a:lnTo>
                    <a:pt x="482092" y="436587"/>
                  </a:lnTo>
                  <a:lnTo>
                    <a:pt x="482092" y="167601"/>
                  </a:lnTo>
                  <a:close/>
                </a:path>
                <a:path w="3450590" h="1517650">
                  <a:moveTo>
                    <a:pt x="1501394" y="979284"/>
                  </a:moveTo>
                  <a:lnTo>
                    <a:pt x="1499031" y="924801"/>
                  </a:lnTo>
                  <a:lnTo>
                    <a:pt x="1491957" y="872223"/>
                  </a:lnTo>
                  <a:lnTo>
                    <a:pt x="1480172" y="821563"/>
                  </a:lnTo>
                  <a:lnTo>
                    <a:pt x="1463687" y="772820"/>
                  </a:lnTo>
                  <a:lnTo>
                    <a:pt x="1443215" y="726592"/>
                  </a:lnTo>
                  <a:lnTo>
                    <a:pt x="1419580" y="683450"/>
                  </a:lnTo>
                  <a:lnTo>
                    <a:pt x="1392758" y="643420"/>
                  </a:lnTo>
                  <a:lnTo>
                    <a:pt x="1362760" y="606463"/>
                  </a:lnTo>
                  <a:lnTo>
                    <a:pt x="1329944" y="572998"/>
                  </a:lnTo>
                  <a:lnTo>
                    <a:pt x="1294726" y="543369"/>
                  </a:lnTo>
                  <a:lnTo>
                    <a:pt x="1257071" y="517563"/>
                  </a:lnTo>
                  <a:lnTo>
                    <a:pt x="1217002" y="495566"/>
                  </a:lnTo>
                  <a:lnTo>
                    <a:pt x="1175270" y="477888"/>
                  </a:lnTo>
                  <a:lnTo>
                    <a:pt x="1132649" y="464908"/>
                  </a:lnTo>
                  <a:lnTo>
                    <a:pt x="1089139" y="456653"/>
                  </a:lnTo>
                  <a:lnTo>
                    <a:pt x="1044740" y="453110"/>
                  </a:lnTo>
                  <a:lnTo>
                    <a:pt x="889800" y="453110"/>
                  </a:lnTo>
                  <a:lnTo>
                    <a:pt x="889800" y="318617"/>
                  </a:lnTo>
                  <a:lnTo>
                    <a:pt x="1264907" y="318617"/>
                  </a:lnTo>
                  <a:lnTo>
                    <a:pt x="1319174" y="307111"/>
                  </a:lnTo>
                  <a:lnTo>
                    <a:pt x="1363789" y="272605"/>
                  </a:lnTo>
                  <a:lnTo>
                    <a:pt x="1393596" y="221576"/>
                  </a:lnTo>
                  <a:lnTo>
                    <a:pt x="1403540" y="160528"/>
                  </a:lnTo>
                  <a:lnTo>
                    <a:pt x="1401051" y="127723"/>
                  </a:lnTo>
                  <a:lnTo>
                    <a:pt x="1381175" y="70485"/>
                  </a:lnTo>
                  <a:lnTo>
                    <a:pt x="1342694" y="25958"/>
                  </a:lnTo>
                  <a:lnTo>
                    <a:pt x="1293253" y="2959"/>
                  </a:lnTo>
                  <a:lnTo>
                    <a:pt x="1264907" y="76"/>
                  </a:lnTo>
                  <a:lnTo>
                    <a:pt x="759307" y="76"/>
                  </a:lnTo>
                  <a:lnTo>
                    <a:pt x="706310" y="11582"/>
                  </a:lnTo>
                  <a:lnTo>
                    <a:pt x="661466" y="46075"/>
                  </a:lnTo>
                  <a:lnTo>
                    <a:pt x="630885" y="97701"/>
                  </a:lnTo>
                  <a:lnTo>
                    <a:pt x="620687" y="160528"/>
                  </a:lnTo>
                  <a:lnTo>
                    <a:pt x="620687" y="613562"/>
                  </a:lnTo>
                  <a:lnTo>
                    <a:pt x="631393" y="674611"/>
                  </a:lnTo>
                  <a:lnTo>
                    <a:pt x="663498" y="725639"/>
                  </a:lnTo>
                  <a:lnTo>
                    <a:pt x="708850" y="760145"/>
                  </a:lnTo>
                  <a:lnTo>
                    <a:pt x="759307" y="771639"/>
                  </a:lnTo>
                  <a:lnTo>
                    <a:pt x="1044740" y="771639"/>
                  </a:lnTo>
                  <a:lnTo>
                    <a:pt x="1081874" y="775398"/>
                  </a:lnTo>
                  <a:lnTo>
                    <a:pt x="1146606" y="805484"/>
                  </a:lnTo>
                  <a:lnTo>
                    <a:pt x="1174191" y="831811"/>
                  </a:lnTo>
                  <a:lnTo>
                    <a:pt x="1196936" y="863587"/>
                  </a:lnTo>
                  <a:lnTo>
                    <a:pt x="1213180" y="898766"/>
                  </a:lnTo>
                  <a:lnTo>
                    <a:pt x="1222933" y="937336"/>
                  </a:lnTo>
                  <a:lnTo>
                    <a:pt x="1226172" y="979284"/>
                  </a:lnTo>
                  <a:lnTo>
                    <a:pt x="1222933" y="1026401"/>
                  </a:lnTo>
                  <a:lnTo>
                    <a:pt x="1213180" y="1068654"/>
                  </a:lnTo>
                  <a:lnTo>
                    <a:pt x="1196936" y="1106030"/>
                  </a:lnTo>
                  <a:lnTo>
                    <a:pt x="1174191" y="1138542"/>
                  </a:lnTo>
                  <a:lnTo>
                    <a:pt x="1146606" y="1164869"/>
                  </a:lnTo>
                  <a:lnTo>
                    <a:pt x="1081874" y="1194955"/>
                  </a:lnTo>
                  <a:lnTo>
                    <a:pt x="1044740" y="1198727"/>
                  </a:lnTo>
                  <a:lnTo>
                    <a:pt x="1024407" y="1197762"/>
                  </a:lnTo>
                  <a:lnTo>
                    <a:pt x="976439" y="1183386"/>
                  </a:lnTo>
                  <a:lnTo>
                    <a:pt x="942225" y="1155712"/>
                  </a:lnTo>
                  <a:lnTo>
                    <a:pt x="915022" y="1120279"/>
                  </a:lnTo>
                  <a:lnTo>
                    <a:pt x="898969" y="1094905"/>
                  </a:lnTo>
                  <a:lnTo>
                    <a:pt x="890752" y="1082217"/>
                  </a:lnTo>
                  <a:lnTo>
                    <a:pt x="881392" y="1070127"/>
                  </a:lnTo>
                  <a:lnTo>
                    <a:pt x="870877" y="1058621"/>
                  </a:lnTo>
                  <a:lnTo>
                    <a:pt x="859218" y="1047699"/>
                  </a:lnTo>
                  <a:lnTo>
                    <a:pt x="838060" y="1027061"/>
                  </a:lnTo>
                  <a:lnTo>
                    <a:pt x="815378" y="1012317"/>
                  </a:lnTo>
                  <a:lnTo>
                    <a:pt x="791171" y="1003465"/>
                  </a:lnTo>
                  <a:lnTo>
                    <a:pt x="765441" y="1000518"/>
                  </a:lnTo>
                  <a:lnTo>
                    <a:pt x="746633" y="1001852"/>
                  </a:lnTo>
                  <a:lnTo>
                    <a:pt x="697141" y="1021753"/>
                  </a:lnTo>
                  <a:lnTo>
                    <a:pt x="660247" y="1060246"/>
                  </a:lnTo>
                  <a:lnTo>
                    <a:pt x="638009" y="1110843"/>
                  </a:lnTo>
                  <a:lnTo>
                    <a:pt x="630872" y="1149159"/>
                  </a:lnTo>
                  <a:lnTo>
                    <a:pt x="629856" y="1169073"/>
                  </a:lnTo>
                  <a:lnTo>
                    <a:pt x="630872" y="1188681"/>
                  </a:lnTo>
                  <a:lnTo>
                    <a:pt x="639038" y="1227023"/>
                  </a:lnTo>
                  <a:lnTo>
                    <a:pt x="664273" y="1289837"/>
                  </a:lnTo>
                  <a:lnTo>
                    <a:pt x="703262" y="1346200"/>
                  </a:lnTo>
                  <a:lnTo>
                    <a:pt x="751928" y="1395437"/>
                  </a:lnTo>
                  <a:lnTo>
                    <a:pt x="806208" y="1437030"/>
                  </a:lnTo>
                  <a:lnTo>
                    <a:pt x="863536" y="1470647"/>
                  </a:lnTo>
                  <a:lnTo>
                    <a:pt x="921397" y="1496009"/>
                  </a:lnTo>
                  <a:lnTo>
                    <a:pt x="981278" y="1511947"/>
                  </a:lnTo>
                  <a:lnTo>
                    <a:pt x="1044740" y="1517256"/>
                  </a:lnTo>
                  <a:lnTo>
                    <a:pt x="1090980" y="1514678"/>
                  </a:lnTo>
                  <a:lnTo>
                    <a:pt x="1135951" y="1506931"/>
                  </a:lnTo>
                  <a:lnTo>
                    <a:pt x="1179664" y="1494028"/>
                  </a:lnTo>
                  <a:lnTo>
                    <a:pt x="1222108" y="1475968"/>
                  </a:lnTo>
                  <a:lnTo>
                    <a:pt x="1262545" y="1453400"/>
                  </a:lnTo>
                  <a:lnTo>
                    <a:pt x="1300314" y="1426997"/>
                  </a:lnTo>
                  <a:lnTo>
                    <a:pt x="1335417" y="1396758"/>
                  </a:lnTo>
                  <a:lnTo>
                    <a:pt x="1367866" y="1362710"/>
                  </a:lnTo>
                  <a:lnTo>
                    <a:pt x="1397292" y="1325245"/>
                  </a:lnTo>
                  <a:lnTo>
                    <a:pt x="1423403" y="1284833"/>
                  </a:lnTo>
                  <a:lnTo>
                    <a:pt x="1446212" y="1241488"/>
                  </a:lnTo>
                  <a:lnTo>
                    <a:pt x="1464221" y="1198727"/>
                  </a:lnTo>
                  <a:lnTo>
                    <a:pt x="1481315" y="1145844"/>
                  </a:lnTo>
                  <a:lnTo>
                    <a:pt x="1492465" y="1093419"/>
                  </a:lnTo>
                  <a:lnTo>
                    <a:pt x="1499158" y="1037894"/>
                  </a:lnTo>
                  <a:lnTo>
                    <a:pt x="1501394" y="979284"/>
                  </a:lnTo>
                  <a:close/>
                </a:path>
                <a:path w="3450590" h="1517650">
                  <a:moveTo>
                    <a:pt x="3450361" y="979208"/>
                  </a:moveTo>
                  <a:lnTo>
                    <a:pt x="3447999" y="924725"/>
                  </a:lnTo>
                  <a:lnTo>
                    <a:pt x="3440938" y="872159"/>
                  </a:lnTo>
                  <a:lnTo>
                    <a:pt x="3429152" y="821486"/>
                  </a:lnTo>
                  <a:lnTo>
                    <a:pt x="3412655" y="772744"/>
                  </a:lnTo>
                  <a:lnTo>
                    <a:pt x="3392195" y="726516"/>
                  </a:lnTo>
                  <a:lnTo>
                    <a:pt x="3368548" y="683387"/>
                  </a:lnTo>
                  <a:lnTo>
                    <a:pt x="3341725" y="643343"/>
                  </a:lnTo>
                  <a:lnTo>
                    <a:pt x="3311741" y="606412"/>
                  </a:lnTo>
                  <a:lnTo>
                    <a:pt x="3278924" y="572935"/>
                  </a:lnTo>
                  <a:lnTo>
                    <a:pt x="3243694" y="543306"/>
                  </a:lnTo>
                  <a:lnTo>
                    <a:pt x="3206038" y="517499"/>
                  </a:lnTo>
                  <a:lnTo>
                    <a:pt x="3165970" y="495515"/>
                  </a:lnTo>
                  <a:lnTo>
                    <a:pt x="3124250" y="477824"/>
                  </a:lnTo>
                  <a:lnTo>
                    <a:pt x="3081617" y="464845"/>
                  </a:lnTo>
                  <a:lnTo>
                    <a:pt x="3038106" y="456577"/>
                  </a:lnTo>
                  <a:lnTo>
                    <a:pt x="2993707" y="453034"/>
                  </a:lnTo>
                  <a:lnTo>
                    <a:pt x="2838767" y="453034"/>
                  </a:lnTo>
                  <a:lnTo>
                    <a:pt x="2838767" y="318541"/>
                  </a:lnTo>
                  <a:lnTo>
                    <a:pt x="3213874" y="318541"/>
                  </a:lnTo>
                  <a:lnTo>
                    <a:pt x="3268154" y="307035"/>
                  </a:lnTo>
                  <a:lnTo>
                    <a:pt x="3312757" y="272529"/>
                  </a:lnTo>
                  <a:lnTo>
                    <a:pt x="3342563" y="221513"/>
                  </a:lnTo>
                  <a:lnTo>
                    <a:pt x="3352495" y="160451"/>
                  </a:lnTo>
                  <a:lnTo>
                    <a:pt x="3350018" y="127647"/>
                  </a:lnTo>
                  <a:lnTo>
                    <a:pt x="3330143" y="70421"/>
                  </a:lnTo>
                  <a:lnTo>
                    <a:pt x="3291662" y="25882"/>
                  </a:lnTo>
                  <a:lnTo>
                    <a:pt x="3242221" y="2882"/>
                  </a:lnTo>
                  <a:lnTo>
                    <a:pt x="3213874" y="0"/>
                  </a:lnTo>
                  <a:lnTo>
                    <a:pt x="2708300" y="0"/>
                  </a:lnTo>
                  <a:lnTo>
                    <a:pt x="2655278" y="11506"/>
                  </a:lnTo>
                  <a:lnTo>
                    <a:pt x="2610434" y="46012"/>
                  </a:lnTo>
                  <a:lnTo>
                    <a:pt x="2579852" y="97637"/>
                  </a:lnTo>
                  <a:lnTo>
                    <a:pt x="2569654" y="160451"/>
                  </a:lnTo>
                  <a:lnTo>
                    <a:pt x="2569654" y="613486"/>
                  </a:lnTo>
                  <a:lnTo>
                    <a:pt x="2580360" y="674547"/>
                  </a:lnTo>
                  <a:lnTo>
                    <a:pt x="2612479" y="725563"/>
                  </a:lnTo>
                  <a:lnTo>
                    <a:pt x="2657830" y="760069"/>
                  </a:lnTo>
                  <a:lnTo>
                    <a:pt x="2708300" y="771575"/>
                  </a:lnTo>
                  <a:lnTo>
                    <a:pt x="2993707" y="771575"/>
                  </a:lnTo>
                  <a:lnTo>
                    <a:pt x="3030842" y="775335"/>
                  </a:lnTo>
                  <a:lnTo>
                    <a:pt x="3095574" y="805421"/>
                  </a:lnTo>
                  <a:lnTo>
                    <a:pt x="3123158" y="831748"/>
                  </a:lnTo>
                  <a:lnTo>
                    <a:pt x="3145904" y="863523"/>
                  </a:lnTo>
                  <a:lnTo>
                    <a:pt x="3162147" y="898702"/>
                  </a:lnTo>
                  <a:lnTo>
                    <a:pt x="3171901" y="937272"/>
                  </a:lnTo>
                  <a:lnTo>
                    <a:pt x="3175139" y="979208"/>
                  </a:lnTo>
                  <a:lnTo>
                    <a:pt x="3171901" y="1026325"/>
                  </a:lnTo>
                  <a:lnTo>
                    <a:pt x="3162147" y="1068578"/>
                  </a:lnTo>
                  <a:lnTo>
                    <a:pt x="3145904" y="1105954"/>
                  </a:lnTo>
                  <a:lnTo>
                    <a:pt x="3123158" y="1138478"/>
                  </a:lnTo>
                  <a:lnTo>
                    <a:pt x="3095574" y="1164805"/>
                  </a:lnTo>
                  <a:lnTo>
                    <a:pt x="3030842" y="1194904"/>
                  </a:lnTo>
                  <a:lnTo>
                    <a:pt x="2993707" y="1198664"/>
                  </a:lnTo>
                  <a:lnTo>
                    <a:pt x="2973374" y="1197698"/>
                  </a:lnTo>
                  <a:lnTo>
                    <a:pt x="2925419" y="1183322"/>
                  </a:lnTo>
                  <a:lnTo>
                    <a:pt x="2891193" y="1155649"/>
                  </a:lnTo>
                  <a:lnTo>
                    <a:pt x="2864002" y="1120216"/>
                  </a:lnTo>
                  <a:lnTo>
                    <a:pt x="2847937" y="1094828"/>
                  </a:lnTo>
                  <a:lnTo>
                    <a:pt x="2839720" y="1082154"/>
                  </a:lnTo>
                  <a:lnTo>
                    <a:pt x="2830360" y="1070051"/>
                  </a:lnTo>
                  <a:lnTo>
                    <a:pt x="2819844" y="1058557"/>
                  </a:lnTo>
                  <a:lnTo>
                    <a:pt x="2808186" y="1047635"/>
                  </a:lnTo>
                  <a:lnTo>
                    <a:pt x="2787027" y="1026998"/>
                  </a:lnTo>
                  <a:lnTo>
                    <a:pt x="2764345" y="1012253"/>
                  </a:lnTo>
                  <a:lnTo>
                    <a:pt x="2740139" y="1003401"/>
                  </a:lnTo>
                  <a:lnTo>
                    <a:pt x="2714421" y="1000455"/>
                  </a:lnTo>
                  <a:lnTo>
                    <a:pt x="2695613" y="1001788"/>
                  </a:lnTo>
                  <a:lnTo>
                    <a:pt x="2646108" y="1021689"/>
                  </a:lnTo>
                  <a:lnTo>
                    <a:pt x="2609215" y="1060183"/>
                  </a:lnTo>
                  <a:lnTo>
                    <a:pt x="2586977" y="1110767"/>
                  </a:lnTo>
                  <a:lnTo>
                    <a:pt x="2579852" y="1149096"/>
                  </a:lnTo>
                  <a:lnTo>
                    <a:pt x="2578824" y="1169009"/>
                  </a:lnTo>
                  <a:lnTo>
                    <a:pt x="2579852" y="1188618"/>
                  </a:lnTo>
                  <a:lnTo>
                    <a:pt x="2588006" y="1226959"/>
                  </a:lnTo>
                  <a:lnTo>
                    <a:pt x="2613241" y="1289786"/>
                  </a:lnTo>
                  <a:lnTo>
                    <a:pt x="2652230" y="1346123"/>
                  </a:lnTo>
                  <a:lnTo>
                    <a:pt x="2700896" y="1395374"/>
                  </a:lnTo>
                  <a:lnTo>
                    <a:pt x="2755176" y="1436966"/>
                  </a:lnTo>
                  <a:lnTo>
                    <a:pt x="2812504" y="1470583"/>
                  </a:lnTo>
                  <a:lnTo>
                    <a:pt x="2870365" y="1495945"/>
                  </a:lnTo>
                  <a:lnTo>
                    <a:pt x="2930245" y="1511871"/>
                  </a:lnTo>
                  <a:lnTo>
                    <a:pt x="2993707" y="1517180"/>
                  </a:lnTo>
                  <a:lnTo>
                    <a:pt x="3039948" y="1514602"/>
                  </a:lnTo>
                  <a:lnTo>
                    <a:pt x="3084919" y="1506855"/>
                  </a:lnTo>
                  <a:lnTo>
                    <a:pt x="3128632" y="1493951"/>
                  </a:lnTo>
                  <a:lnTo>
                    <a:pt x="3171075" y="1475892"/>
                  </a:lnTo>
                  <a:lnTo>
                    <a:pt x="3211525" y="1453324"/>
                  </a:lnTo>
                  <a:lnTo>
                    <a:pt x="3249295" y="1426933"/>
                  </a:lnTo>
                  <a:lnTo>
                    <a:pt x="3284397" y="1396695"/>
                  </a:lnTo>
                  <a:lnTo>
                    <a:pt x="3316833" y="1362646"/>
                  </a:lnTo>
                  <a:lnTo>
                    <a:pt x="3346259" y="1325168"/>
                  </a:lnTo>
                  <a:lnTo>
                    <a:pt x="3372383" y="1284770"/>
                  </a:lnTo>
                  <a:lnTo>
                    <a:pt x="3395192" y="1241412"/>
                  </a:lnTo>
                  <a:lnTo>
                    <a:pt x="3414687" y="1195108"/>
                  </a:lnTo>
                  <a:lnTo>
                    <a:pt x="3430282" y="1145781"/>
                  </a:lnTo>
                  <a:lnTo>
                    <a:pt x="3441433" y="1093355"/>
                  </a:lnTo>
                  <a:lnTo>
                    <a:pt x="3448126" y="1037831"/>
                  </a:lnTo>
                  <a:lnTo>
                    <a:pt x="3450361" y="979208"/>
                  </a:lnTo>
                  <a:close/>
                </a:path>
              </a:pathLst>
            </a:custGeom>
            <a:solidFill>
              <a:srgbClr val="006D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3681" y="1959177"/>
            <a:ext cx="10253345" cy="1491615"/>
          </a:xfrm>
          <a:prstGeom prst="rect">
            <a:avLst/>
          </a:prstGeom>
        </p:spPr>
        <p:txBody>
          <a:bodyPr vert="horz" wrap="square" lIns="0" tIns="179705" rIns="0" bIns="0" rtlCol="0">
            <a:spAutoFit/>
          </a:bodyPr>
          <a:lstStyle/>
          <a:p>
            <a:pPr marL="12700" marR="5080">
              <a:lnSpc>
                <a:spcPct val="79600"/>
              </a:lnSpc>
              <a:spcBef>
                <a:spcPts val="1415"/>
              </a:spcBef>
            </a:pPr>
            <a:r>
              <a:rPr sz="5350" spc="-545" dirty="0">
                <a:latin typeface="Verdana"/>
                <a:cs typeface="Verdana"/>
              </a:rPr>
              <a:t>Βασικά </a:t>
            </a:r>
            <a:r>
              <a:rPr sz="5350" spc="-540" dirty="0">
                <a:latin typeface="Verdana"/>
                <a:cs typeface="Verdana"/>
              </a:rPr>
              <a:t>αποτελέσµατα </a:t>
            </a:r>
            <a:r>
              <a:rPr sz="5350" spc="-570" dirty="0">
                <a:latin typeface="Verdana"/>
                <a:cs typeface="Verdana"/>
              </a:rPr>
              <a:t>του </a:t>
            </a:r>
            <a:r>
              <a:rPr sz="5350" spc="-645" dirty="0">
                <a:latin typeface="Verdana"/>
                <a:cs typeface="Verdana"/>
              </a:rPr>
              <a:t>έργου  </a:t>
            </a:r>
            <a:r>
              <a:rPr sz="5350" spc="-600" dirty="0">
                <a:latin typeface="Verdana"/>
                <a:cs typeface="Verdana"/>
              </a:rPr>
              <a:t>στην </a:t>
            </a:r>
            <a:r>
              <a:rPr sz="5350" spc="-480" dirty="0">
                <a:latin typeface="Verdana"/>
                <a:cs typeface="Verdana"/>
              </a:rPr>
              <a:t>πιλοτική </a:t>
            </a:r>
            <a:r>
              <a:rPr sz="5350" spc="-520" dirty="0">
                <a:latin typeface="Verdana"/>
                <a:cs typeface="Verdana"/>
              </a:rPr>
              <a:t>λειτουργία</a:t>
            </a:r>
            <a:r>
              <a:rPr sz="5350" spc="-190" dirty="0">
                <a:latin typeface="Verdana"/>
                <a:cs typeface="Verdana"/>
              </a:rPr>
              <a:t> </a:t>
            </a:r>
            <a:r>
              <a:rPr sz="5350" spc="-570" dirty="0">
                <a:latin typeface="Verdana"/>
                <a:cs typeface="Verdana"/>
              </a:rPr>
              <a:t>του</a:t>
            </a:r>
            <a:endParaRPr sz="535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10055" y="4209704"/>
            <a:ext cx="7928609" cy="1068705"/>
          </a:xfrm>
          <a:custGeom>
            <a:avLst/>
            <a:gdLst/>
            <a:ahLst/>
            <a:cxnLst/>
            <a:rect l="l" t="t" r="r" b="b"/>
            <a:pathLst>
              <a:path w="7928609" h="1068704">
                <a:moveTo>
                  <a:pt x="1363403" y="0"/>
                </a:moveTo>
                <a:lnTo>
                  <a:pt x="7394246" y="0"/>
                </a:lnTo>
                <a:lnTo>
                  <a:pt x="7442875" y="2183"/>
                </a:lnTo>
                <a:lnTo>
                  <a:pt x="7490281" y="8607"/>
                </a:lnTo>
                <a:lnTo>
                  <a:pt x="7536276" y="19084"/>
                </a:lnTo>
                <a:lnTo>
                  <a:pt x="7580669" y="33424"/>
                </a:lnTo>
                <a:lnTo>
                  <a:pt x="7623274" y="51440"/>
                </a:lnTo>
                <a:lnTo>
                  <a:pt x="7663901" y="72942"/>
                </a:lnTo>
                <a:lnTo>
                  <a:pt x="7702362" y="97742"/>
                </a:lnTo>
                <a:lnTo>
                  <a:pt x="7738468" y="125652"/>
                </a:lnTo>
                <a:lnTo>
                  <a:pt x="7772030" y="156482"/>
                </a:lnTo>
                <a:lnTo>
                  <a:pt x="7802860" y="190044"/>
                </a:lnTo>
                <a:lnTo>
                  <a:pt x="7830769" y="226150"/>
                </a:lnTo>
                <a:lnTo>
                  <a:pt x="7855570" y="264610"/>
                </a:lnTo>
                <a:lnTo>
                  <a:pt x="7877072" y="305237"/>
                </a:lnTo>
                <a:lnTo>
                  <a:pt x="7895087" y="347842"/>
                </a:lnTo>
                <a:lnTo>
                  <a:pt x="7909428" y="392236"/>
                </a:lnTo>
                <a:lnTo>
                  <a:pt x="7919904" y="438230"/>
                </a:lnTo>
                <a:lnTo>
                  <a:pt x="7926329" y="485636"/>
                </a:lnTo>
                <a:lnTo>
                  <a:pt x="7928512" y="534266"/>
                </a:lnTo>
                <a:lnTo>
                  <a:pt x="7926329" y="582895"/>
                </a:lnTo>
                <a:lnTo>
                  <a:pt x="7919904" y="630302"/>
                </a:lnTo>
                <a:lnTo>
                  <a:pt x="7909428" y="676296"/>
                </a:lnTo>
                <a:lnTo>
                  <a:pt x="7895087" y="720690"/>
                </a:lnTo>
                <a:lnTo>
                  <a:pt x="7877072" y="763294"/>
                </a:lnTo>
                <a:lnTo>
                  <a:pt x="7855570" y="803922"/>
                </a:lnTo>
                <a:lnTo>
                  <a:pt x="7830769" y="842382"/>
                </a:lnTo>
                <a:lnTo>
                  <a:pt x="7802860" y="878488"/>
                </a:lnTo>
                <a:lnTo>
                  <a:pt x="7772030" y="912050"/>
                </a:lnTo>
                <a:lnTo>
                  <a:pt x="7738468" y="942880"/>
                </a:lnTo>
                <a:lnTo>
                  <a:pt x="7702362" y="970790"/>
                </a:lnTo>
                <a:lnTo>
                  <a:pt x="7663901" y="995590"/>
                </a:lnTo>
                <a:lnTo>
                  <a:pt x="7623274" y="1017092"/>
                </a:lnTo>
                <a:lnTo>
                  <a:pt x="7580669" y="1035108"/>
                </a:lnTo>
                <a:lnTo>
                  <a:pt x="7536276" y="1049448"/>
                </a:lnTo>
                <a:lnTo>
                  <a:pt x="7490281" y="1059925"/>
                </a:lnTo>
                <a:lnTo>
                  <a:pt x="7442875" y="1066349"/>
                </a:lnTo>
                <a:lnTo>
                  <a:pt x="7394246" y="1068532"/>
                </a:lnTo>
                <a:lnTo>
                  <a:pt x="0" y="1068532"/>
                </a:lnTo>
              </a:path>
            </a:pathLst>
          </a:custGeom>
          <a:ln w="49422">
            <a:solidFill>
              <a:srgbClr val="009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41429" y="4290635"/>
            <a:ext cx="6200775" cy="794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ts val="3090"/>
              </a:lnSpc>
              <a:spcBef>
                <a:spcPts val="100"/>
              </a:spcBef>
            </a:pPr>
            <a:r>
              <a:rPr sz="2450" b="1" spc="-130" dirty="0" err="1">
                <a:solidFill>
                  <a:srgbClr val="009FE3"/>
                </a:solidFill>
                <a:latin typeface="Arial"/>
                <a:cs typeface="Arial"/>
              </a:rPr>
              <a:t>Ενο</a:t>
            </a:r>
            <a:r>
              <a:rPr sz="2450" b="1" spc="-130" dirty="0">
                <a:solidFill>
                  <a:srgbClr val="009FE3"/>
                </a:solidFill>
                <a:latin typeface="Arial"/>
                <a:cs typeface="Arial"/>
              </a:rPr>
              <a:t>π</a:t>
            </a:r>
            <a:r>
              <a:rPr sz="2450" b="1" spc="-130" dirty="0" err="1">
                <a:solidFill>
                  <a:srgbClr val="009FE3"/>
                </a:solidFill>
                <a:latin typeface="Arial"/>
                <a:cs typeface="Arial"/>
              </a:rPr>
              <a:t>οίηση</a:t>
            </a:r>
            <a:r>
              <a:rPr sz="2450" b="1" spc="-130" dirty="0">
                <a:solidFill>
                  <a:srgbClr val="009FE3"/>
                </a:solidFill>
                <a:latin typeface="Arial"/>
                <a:cs typeface="Arial"/>
              </a:rPr>
              <a:t> </a:t>
            </a:r>
            <a:r>
              <a:rPr sz="2450" b="1" spc="-60" dirty="0" err="1">
                <a:solidFill>
                  <a:srgbClr val="009FE3"/>
                </a:solidFill>
                <a:latin typeface="Arial"/>
                <a:cs typeface="Arial"/>
              </a:rPr>
              <a:t>εξυ</a:t>
            </a:r>
            <a:r>
              <a:rPr sz="2450" b="1" spc="-60" dirty="0">
                <a:solidFill>
                  <a:srgbClr val="009FE3"/>
                </a:solidFill>
                <a:latin typeface="Arial"/>
                <a:cs typeface="Arial"/>
              </a:rPr>
              <a:t>π</a:t>
            </a:r>
            <a:r>
              <a:rPr sz="2450" b="1" spc="-60" dirty="0" err="1">
                <a:solidFill>
                  <a:srgbClr val="009FE3"/>
                </a:solidFill>
                <a:latin typeface="Arial"/>
                <a:cs typeface="Arial"/>
              </a:rPr>
              <a:t>ηρέτηση</a:t>
            </a:r>
            <a:r>
              <a:rPr lang="el-GR" sz="2450" b="1" spc="-60" dirty="0">
                <a:solidFill>
                  <a:srgbClr val="009FE3"/>
                </a:solidFill>
                <a:latin typeface="Arial"/>
                <a:cs typeface="Arial"/>
              </a:rPr>
              <a:t>ς</a:t>
            </a:r>
            <a:r>
              <a:rPr sz="2450" b="1" spc="-60" dirty="0">
                <a:solidFill>
                  <a:srgbClr val="009FE3"/>
                </a:solidFill>
                <a:latin typeface="Arial"/>
                <a:cs typeface="Arial"/>
              </a:rPr>
              <a:t> </a:t>
            </a:r>
            <a:r>
              <a:rPr sz="2450" b="1" spc="-310" dirty="0">
                <a:solidFill>
                  <a:srgbClr val="009FE3"/>
                </a:solidFill>
                <a:latin typeface="Verdana"/>
                <a:cs typeface="Verdana"/>
              </a:rPr>
              <a:t>όλων </a:t>
            </a:r>
            <a:r>
              <a:rPr sz="2450" b="1" spc="-285" dirty="0">
                <a:solidFill>
                  <a:srgbClr val="009FE3"/>
                </a:solidFill>
                <a:latin typeface="Verdana"/>
                <a:cs typeface="Verdana"/>
              </a:rPr>
              <a:t>των  </a:t>
            </a:r>
            <a:r>
              <a:rPr sz="2450" b="1" spc="-300" dirty="0">
                <a:solidFill>
                  <a:srgbClr val="009FE3"/>
                </a:solidFill>
                <a:latin typeface="Verdana"/>
                <a:cs typeface="Verdana"/>
              </a:rPr>
              <a:t>φορέων </a:t>
            </a:r>
            <a:r>
              <a:rPr sz="2450" b="1" spc="-610" dirty="0">
                <a:solidFill>
                  <a:srgbClr val="009FE3"/>
                </a:solidFill>
                <a:latin typeface="Verdana"/>
                <a:cs typeface="Verdana"/>
              </a:rPr>
              <a:t>/ </a:t>
            </a:r>
            <a:r>
              <a:rPr sz="2450" b="1" spc="-295" dirty="0">
                <a:solidFill>
                  <a:srgbClr val="009FE3"/>
                </a:solidFill>
                <a:latin typeface="Verdana"/>
                <a:cs typeface="Verdana"/>
              </a:rPr>
              <a:t>δοµών </a:t>
            </a:r>
            <a:r>
              <a:rPr sz="2450" b="1" spc="-250" dirty="0">
                <a:solidFill>
                  <a:srgbClr val="009FE3"/>
                </a:solidFill>
                <a:latin typeface="Verdana"/>
                <a:cs typeface="Verdana"/>
              </a:rPr>
              <a:t>του </a:t>
            </a:r>
            <a:r>
              <a:rPr sz="2450" b="1" spc="-275" dirty="0" err="1">
                <a:solidFill>
                  <a:srgbClr val="009FE3"/>
                </a:solidFill>
                <a:latin typeface="Verdana"/>
                <a:cs typeface="Verdana"/>
              </a:rPr>
              <a:t>Υ</a:t>
            </a:r>
            <a:r>
              <a:rPr sz="2450" b="1" spc="-275" dirty="0">
                <a:solidFill>
                  <a:srgbClr val="009FE3"/>
                </a:solidFill>
                <a:latin typeface="Verdana"/>
                <a:cs typeface="Verdana"/>
              </a:rPr>
              <a:t>π</a:t>
            </a:r>
            <a:r>
              <a:rPr sz="2450" b="1" spc="-275" dirty="0" err="1">
                <a:solidFill>
                  <a:srgbClr val="009FE3"/>
                </a:solidFill>
                <a:latin typeface="Verdana"/>
                <a:cs typeface="Verdana"/>
              </a:rPr>
              <a:t>ουργείου</a:t>
            </a:r>
            <a:r>
              <a:rPr sz="2450" b="1" spc="35" dirty="0">
                <a:solidFill>
                  <a:srgbClr val="009FE3"/>
                </a:solidFill>
                <a:latin typeface="Verdana"/>
                <a:cs typeface="Verdana"/>
              </a:rPr>
              <a:t> </a:t>
            </a:r>
            <a:r>
              <a:rPr sz="2450" b="1" spc="-250" dirty="0" err="1">
                <a:solidFill>
                  <a:srgbClr val="009FE3"/>
                </a:solidFill>
                <a:latin typeface="Verdana"/>
                <a:cs typeface="Verdana"/>
              </a:rPr>
              <a:t>Εργ</a:t>
            </a:r>
            <a:r>
              <a:rPr sz="2450" b="1" spc="-250" dirty="0">
                <a:solidFill>
                  <a:srgbClr val="009FE3"/>
                </a:solidFill>
                <a:latin typeface="Verdana"/>
                <a:cs typeface="Verdana"/>
              </a:rPr>
              <a:t>α</a:t>
            </a:r>
            <a:r>
              <a:rPr sz="2450" b="1" spc="-250" dirty="0" err="1">
                <a:solidFill>
                  <a:srgbClr val="009FE3"/>
                </a:solidFill>
                <a:latin typeface="Verdana"/>
                <a:cs typeface="Verdana"/>
              </a:rPr>
              <a:t>σί</a:t>
            </a:r>
            <a:r>
              <a:rPr sz="2450" b="1" spc="-250" dirty="0">
                <a:solidFill>
                  <a:srgbClr val="009FE3"/>
                </a:solidFill>
                <a:latin typeface="Verdana"/>
                <a:cs typeface="Verdana"/>
              </a:rPr>
              <a:t>α</a:t>
            </a:r>
            <a:r>
              <a:rPr lang="el-GR" sz="2450" b="1" spc="-250" dirty="0">
                <a:solidFill>
                  <a:srgbClr val="009FE3"/>
                </a:solidFill>
                <a:latin typeface="Verdana"/>
                <a:cs typeface="Verdana"/>
              </a:rPr>
              <a:t>ς</a:t>
            </a:r>
            <a:endParaRPr sz="2450" dirty="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602066" y="4302999"/>
            <a:ext cx="1073150" cy="728980"/>
            <a:chOff x="1602066" y="4302999"/>
            <a:chExt cx="1073150" cy="728980"/>
          </a:xfrm>
        </p:grpSpPr>
        <p:sp>
          <p:nvSpPr>
            <p:cNvPr id="6" name="object 6"/>
            <p:cNvSpPr/>
            <p:nvPr/>
          </p:nvSpPr>
          <p:spPr>
            <a:xfrm>
              <a:off x="2013823" y="4482093"/>
              <a:ext cx="249554" cy="249554"/>
            </a:xfrm>
            <a:custGeom>
              <a:avLst/>
              <a:gdLst/>
              <a:ahLst/>
              <a:cxnLst/>
              <a:rect l="l" t="t" r="r" b="b"/>
              <a:pathLst>
                <a:path w="249555" h="249554">
                  <a:moveTo>
                    <a:pt x="249531" y="124771"/>
                  </a:moveTo>
                  <a:lnTo>
                    <a:pt x="239726" y="173337"/>
                  </a:lnTo>
                  <a:lnTo>
                    <a:pt x="212986" y="212997"/>
                  </a:lnTo>
                  <a:lnTo>
                    <a:pt x="173327" y="239736"/>
                  </a:lnTo>
                  <a:lnTo>
                    <a:pt x="124760" y="249542"/>
                  </a:lnTo>
                  <a:lnTo>
                    <a:pt x="76200" y="239736"/>
                  </a:lnTo>
                  <a:lnTo>
                    <a:pt x="36543" y="212997"/>
                  </a:lnTo>
                  <a:lnTo>
                    <a:pt x="9805" y="173337"/>
                  </a:lnTo>
                  <a:lnTo>
                    <a:pt x="0" y="124771"/>
                  </a:lnTo>
                  <a:lnTo>
                    <a:pt x="9805" y="76204"/>
                  </a:lnTo>
                  <a:lnTo>
                    <a:pt x="36543" y="36544"/>
                  </a:lnTo>
                  <a:lnTo>
                    <a:pt x="76200" y="9805"/>
                  </a:lnTo>
                  <a:lnTo>
                    <a:pt x="124760" y="0"/>
                  </a:lnTo>
                  <a:lnTo>
                    <a:pt x="173327" y="9805"/>
                  </a:lnTo>
                  <a:lnTo>
                    <a:pt x="212986" y="36544"/>
                  </a:lnTo>
                  <a:lnTo>
                    <a:pt x="239726" y="76204"/>
                  </a:lnTo>
                  <a:lnTo>
                    <a:pt x="249531" y="124771"/>
                  </a:lnTo>
                  <a:close/>
                </a:path>
              </a:pathLst>
            </a:custGeom>
            <a:ln w="64542">
              <a:solidFill>
                <a:srgbClr val="F394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12632" y="4757006"/>
              <a:ext cx="452120" cy="242570"/>
            </a:xfrm>
            <a:custGeom>
              <a:avLst/>
              <a:gdLst/>
              <a:ahLst/>
              <a:cxnLst/>
              <a:rect l="l" t="t" r="r" b="b"/>
              <a:pathLst>
                <a:path w="452119" h="242570">
                  <a:moveTo>
                    <a:pt x="451933" y="242400"/>
                  </a:moveTo>
                  <a:lnTo>
                    <a:pt x="444864" y="193114"/>
                  </a:lnTo>
                  <a:lnTo>
                    <a:pt x="430142" y="147408"/>
                  </a:lnTo>
                  <a:lnTo>
                    <a:pt x="408570" y="106206"/>
                  </a:lnTo>
                  <a:lnTo>
                    <a:pt x="380946" y="70429"/>
                  </a:lnTo>
                  <a:lnTo>
                    <a:pt x="348073" y="40999"/>
                  </a:lnTo>
                  <a:lnTo>
                    <a:pt x="310750" y="18836"/>
                  </a:lnTo>
                  <a:lnTo>
                    <a:pt x="269779" y="4862"/>
                  </a:lnTo>
                  <a:lnTo>
                    <a:pt x="225961" y="0"/>
                  </a:lnTo>
                  <a:lnTo>
                    <a:pt x="182146" y="4862"/>
                  </a:lnTo>
                  <a:lnTo>
                    <a:pt x="141178" y="18836"/>
                  </a:lnTo>
                  <a:lnTo>
                    <a:pt x="103858" y="40999"/>
                  </a:lnTo>
                  <a:lnTo>
                    <a:pt x="70986" y="70429"/>
                  </a:lnTo>
                  <a:lnTo>
                    <a:pt x="43363" y="106206"/>
                  </a:lnTo>
                  <a:lnTo>
                    <a:pt x="21790" y="147408"/>
                  </a:lnTo>
                  <a:lnTo>
                    <a:pt x="7069" y="193114"/>
                  </a:lnTo>
                  <a:lnTo>
                    <a:pt x="0" y="242400"/>
                  </a:lnTo>
                  <a:lnTo>
                    <a:pt x="451933" y="242400"/>
                  </a:lnTo>
                  <a:close/>
                </a:path>
              </a:pathLst>
            </a:custGeom>
            <a:ln w="64542">
              <a:solidFill>
                <a:srgbClr val="F394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67215" y="4302999"/>
              <a:ext cx="237689" cy="23768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29258" y="4526019"/>
              <a:ext cx="313690" cy="168275"/>
            </a:xfrm>
            <a:custGeom>
              <a:avLst/>
              <a:gdLst/>
              <a:ahLst/>
              <a:cxnLst/>
              <a:rect l="l" t="t" r="r" b="b"/>
              <a:pathLst>
                <a:path w="313689" h="168275">
                  <a:moveTo>
                    <a:pt x="313592" y="168193"/>
                  </a:moveTo>
                  <a:lnTo>
                    <a:pt x="303159" y="114626"/>
                  </a:lnTo>
                  <a:lnTo>
                    <a:pt x="279987" y="68405"/>
                  </a:lnTo>
                  <a:lnTo>
                    <a:pt x="246351" y="32148"/>
                  </a:lnTo>
                  <a:lnTo>
                    <a:pt x="204527" y="8473"/>
                  </a:lnTo>
                  <a:lnTo>
                    <a:pt x="156791" y="0"/>
                  </a:lnTo>
                  <a:lnTo>
                    <a:pt x="109060" y="8473"/>
                  </a:lnTo>
                  <a:lnTo>
                    <a:pt x="67239" y="32148"/>
                  </a:lnTo>
                  <a:lnTo>
                    <a:pt x="33604" y="68405"/>
                  </a:lnTo>
                  <a:lnTo>
                    <a:pt x="10432" y="114626"/>
                  </a:lnTo>
                  <a:lnTo>
                    <a:pt x="0" y="168193"/>
                  </a:lnTo>
                  <a:lnTo>
                    <a:pt x="313592" y="168193"/>
                  </a:lnTo>
                  <a:close/>
                </a:path>
              </a:pathLst>
            </a:custGeom>
            <a:ln w="64542">
              <a:solidFill>
                <a:srgbClr val="F394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72284" y="4302999"/>
              <a:ext cx="237689" cy="23768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34337" y="4526019"/>
              <a:ext cx="313690" cy="168275"/>
            </a:xfrm>
            <a:custGeom>
              <a:avLst/>
              <a:gdLst/>
              <a:ahLst/>
              <a:cxnLst/>
              <a:rect l="l" t="t" r="r" b="b"/>
              <a:pathLst>
                <a:path w="313689" h="168275">
                  <a:moveTo>
                    <a:pt x="313592" y="168193"/>
                  </a:moveTo>
                  <a:lnTo>
                    <a:pt x="303159" y="114626"/>
                  </a:lnTo>
                  <a:lnTo>
                    <a:pt x="279987" y="68405"/>
                  </a:lnTo>
                  <a:lnTo>
                    <a:pt x="246351" y="32148"/>
                  </a:lnTo>
                  <a:lnTo>
                    <a:pt x="204527" y="8473"/>
                  </a:lnTo>
                  <a:lnTo>
                    <a:pt x="156791" y="0"/>
                  </a:lnTo>
                  <a:lnTo>
                    <a:pt x="109060" y="8473"/>
                  </a:lnTo>
                  <a:lnTo>
                    <a:pt x="67239" y="32148"/>
                  </a:lnTo>
                  <a:lnTo>
                    <a:pt x="33604" y="68405"/>
                  </a:lnTo>
                  <a:lnTo>
                    <a:pt x="10432" y="114626"/>
                  </a:lnTo>
                  <a:lnTo>
                    <a:pt x="0" y="168193"/>
                  </a:lnTo>
                  <a:lnTo>
                    <a:pt x="313592" y="168193"/>
                  </a:lnTo>
                  <a:close/>
                </a:path>
              </a:pathLst>
            </a:custGeom>
            <a:ln w="64542">
              <a:solidFill>
                <a:srgbClr val="F394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1610055" y="7897214"/>
            <a:ext cx="7928609" cy="1068705"/>
          </a:xfrm>
          <a:custGeom>
            <a:avLst/>
            <a:gdLst/>
            <a:ahLst/>
            <a:cxnLst/>
            <a:rect l="l" t="t" r="r" b="b"/>
            <a:pathLst>
              <a:path w="7928609" h="1068704">
                <a:moveTo>
                  <a:pt x="1363403" y="0"/>
                </a:moveTo>
                <a:lnTo>
                  <a:pt x="7394246" y="0"/>
                </a:lnTo>
                <a:lnTo>
                  <a:pt x="7442875" y="2183"/>
                </a:lnTo>
                <a:lnTo>
                  <a:pt x="7490281" y="8607"/>
                </a:lnTo>
                <a:lnTo>
                  <a:pt x="7536276" y="19084"/>
                </a:lnTo>
                <a:lnTo>
                  <a:pt x="7580669" y="33424"/>
                </a:lnTo>
                <a:lnTo>
                  <a:pt x="7623274" y="51440"/>
                </a:lnTo>
                <a:lnTo>
                  <a:pt x="7663901" y="72942"/>
                </a:lnTo>
                <a:lnTo>
                  <a:pt x="7702362" y="97742"/>
                </a:lnTo>
                <a:lnTo>
                  <a:pt x="7738468" y="125652"/>
                </a:lnTo>
                <a:lnTo>
                  <a:pt x="7772030" y="156482"/>
                </a:lnTo>
                <a:lnTo>
                  <a:pt x="7802860" y="190044"/>
                </a:lnTo>
                <a:lnTo>
                  <a:pt x="7830769" y="226150"/>
                </a:lnTo>
                <a:lnTo>
                  <a:pt x="7855570" y="264610"/>
                </a:lnTo>
                <a:lnTo>
                  <a:pt x="7877072" y="305237"/>
                </a:lnTo>
                <a:lnTo>
                  <a:pt x="7895087" y="347842"/>
                </a:lnTo>
                <a:lnTo>
                  <a:pt x="7909428" y="392236"/>
                </a:lnTo>
                <a:lnTo>
                  <a:pt x="7919904" y="438230"/>
                </a:lnTo>
                <a:lnTo>
                  <a:pt x="7926329" y="485636"/>
                </a:lnTo>
                <a:lnTo>
                  <a:pt x="7928512" y="534266"/>
                </a:lnTo>
                <a:lnTo>
                  <a:pt x="7926329" y="582895"/>
                </a:lnTo>
                <a:lnTo>
                  <a:pt x="7919904" y="630302"/>
                </a:lnTo>
                <a:lnTo>
                  <a:pt x="7909428" y="676296"/>
                </a:lnTo>
                <a:lnTo>
                  <a:pt x="7895087" y="720690"/>
                </a:lnTo>
                <a:lnTo>
                  <a:pt x="7877072" y="763294"/>
                </a:lnTo>
                <a:lnTo>
                  <a:pt x="7855570" y="803922"/>
                </a:lnTo>
                <a:lnTo>
                  <a:pt x="7830769" y="842382"/>
                </a:lnTo>
                <a:lnTo>
                  <a:pt x="7802860" y="878488"/>
                </a:lnTo>
                <a:lnTo>
                  <a:pt x="7772030" y="912050"/>
                </a:lnTo>
                <a:lnTo>
                  <a:pt x="7738468" y="942880"/>
                </a:lnTo>
                <a:lnTo>
                  <a:pt x="7702362" y="970790"/>
                </a:lnTo>
                <a:lnTo>
                  <a:pt x="7663901" y="995590"/>
                </a:lnTo>
                <a:lnTo>
                  <a:pt x="7623274" y="1017092"/>
                </a:lnTo>
                <a:lnTo>
                  <a:pt x="7580669" y="1035108"/>
                </a:lnTo>
                <a:lnTo>
                  <a:pt x="7536276" y="1049448"/>
                </a:lnTo>
                <a:lnTo>
                  <a:pt x="7490281" y="1059925"/>
                </a:lnTo>
                <a:lnTo>
                  <a:pt x="7442875" y="1066349"/>
                </a:lnTo>
                <a:lnTo>
                  <a:pt x="7394246" y="1068532"/>
                </a:lnTo>
                <a:lnTo>
                  <a:pt x="0" y="1068532"/>
                </a:lnTo>
              </a:path>
            </a:pathLst>
          </a:custGeom>
          <a:ln w="49422">
            <a:solidFill>
              <a:srgbClr val="009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965848" y="7831563"/>
            <a:ext cx="5281930" cy="103568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 indent="-635">
              <a:lnSpc>
                <a:spcPct val="93000"/>
              </a:lnSpc>
              <a:spcBef>
                <a:spcPts val="484"/>
              </a:spcBef>
            </a:pPr>
            <a:r>
              <a:rPr sz="4350" b="1" spc="15" dirty="0">
                <a:solidFill>
                  <a:srgbClr val="009FE3"/>
                </a:solidFill>
                <a:latin typeface="Arial"/>
                <a:cs typeface="Arial"/>
              </a:rPr>
              <a:t>384.440 </a:t>
            </a:r>
            <a:r>
              <a:rPr sz="2450" b="1" spc="-250" dirty="0">
                <a:solidFill>
                  <a:srgbClr val="009FE3"/>
                </a:solidFill>
                <a:latin typeface="Verdana"/>
                <a:cs typeface="Verdana"/>
              </a:rPr>
              <a:t>απα</a:t>
            </a:r>
            <a:r>
              <a:rPr sz="2450" b="1" spc="-250" dirty="0" err="1">
                <a:solidFill>
                  <a:srgbClr val="009FE3"/>
                </a:solidFill>
                <a:latin typeface="Verdana"/>
                <a:cs typeface="Verdana"/>
              </a:rPr>
              <a:t>ντηµένε</a:t>
            </a:r>
            <a:r>
              <a:rPr lang="el-GR" sz="2450" b="1" spc="-250" dirty="0">
                <a:solidFill>
                  <a:srgbClr val="009FE3"/>
                </a:solidFill>
                <a:latin typeface="Verdana"/>
                <a:cs typeface="Verdana"/>
              </a:rPr>
              <a:t>ς</a:t>
            </a:r>
            <a:r>
              <a:rPr sz="2450" b="1" spc="-290" dirty="0">
                <a:solidFill>
                  <a:srgbClr val="009FE3"/>
                </a:solidFill>
                <a:latin typeface="Verdana"/>
                <a:cs typeface="Verdana"/>
              </a:rPr>
              <a:t> </a:t>
            </a:r>
            <a:r>
              <a:rPr sz="2450" b="1" spc="-229" dirty="0" err="1">
                <a:solidFill>
                  <a:srgbClr val="009FE3"/>
                </a:solidFill>
                <a:latin typeface="Verdana"/>
                <a:cs typeface="Verdana"/>
              </a:rPr>
              <a:t>κλήσει</a:t>
            </a:r>
            <a:r>
              <a:rPr lang="el-GR" sz="2450" b="1" spc="-229" dirty="0">
                <a:solidFill>
                  <a:srgbClr val="009FE3"/>
                </a:solidFill>
                <a:latin typeface="Verdana"/>
                <a:cs typeface="Verdana"/>
              </a:rPr>
              <a:t>ς</a:t>
            </a:r>
            <a:r>
              <a:rPr sz="2450" b="1" spc="-229" dirty="0">
                <a:solidFill>
                  <a:srgbClr val="009FE3"/>
                </a:solidFill>
                <a:latin typeface="Verdana"/>
                <a:cs typeface="Verdana"/>
              </a:rPr>
              <a:t>  </a:t>
            </a:r>
            <a:r>
              <a:rPr sz="2450" b="1" spc="-320" dirty="0">
                <a:solidFill>
                  <a:srgbClr val="009FE3"/>
                </a:solidFill>
                <a:latin typeface="Verdana"/>
                <a:cs typeface="Verdana"/>
              </a:rPr>
              <a:t>(µ.ό.</a:t>
            </a:r>
            <a:r>
              <a:rPr sz="2450" b="1" spc="-195" dirty="0">
                <a:solidFill>
                  <a:srgbClr val="009FE3"/>
                </a:solidFill>
                <a:latin typeface="Verdana"/>
                <a:cs typeface="Verdana"/>
              </a:rPr>
              <a:t> </a:t>
            </a:r>
            <a:r>
              <a:rPr sz="2450" b="1" spc="-390" dirty="0">
                <a:solidFill>
                  <a:srgbClr val="009FE3"/>
                </a:solidFill>
                <a:latin typeface="Verdana"/>
                <a:cs typeface="Verdana"/>
              </a:rPr>
              <a:t>5.518/ηµέρα)</a:t>
            </a:r>
            <a:endParaRPr sz="2450" dirty="0">
              <a:latin typeface="Verdana"/>
              <a:cs typeface="Verdan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684100" y="7891502"/>
            <a:ext cx="894715" cy="848994"/>
            <a:chOff x="1684100" y="7891502"/>
            <a:chExt cx="894715" cy="848994"/>
          </a:xfrm>
        </p:grpSpPr>
        <p:sp>
          <p:nvSpPr>
            <p:cNvPr id="15" name="object 15"/>
            <p:cNvSpPr/>
            <p:nvPr/>
          </p:nvSpPr>
          <p:spPr>
            <a:xfrm>
              <a:off x="1719759" y="7955684"/>
              <a:ext cx="749300" cy="749300"/>
            </a:xfrm>
            <a:custGeom>
              <a:avLst/>
              <a:gdLst/>
              <a:ahLst/>
              <a:cxnLst/>
              <a:rect l="l" t="t" r="r" b="b"/>
              <a:pathLst>
                <a:path w="749300" h="749300">
                  <a:moveTo>
                    <a:pt x="688722" y="491513"/>
                  </a:moveTo>
                  <a:lnTo>
                    <a:pt x="654788" y="490251"/>
                  </a:lnTo>
                  <a:lnTo>
                    <a:pt x="621117" y="486292"/>
                  </a:lnTo>
                  <a:lnTo>
                    <a:pt x="587870" y="479661"/>
                  </a:lnTo>
                  <a:lnTo>
                    <a:pt x="555208" y="470383"/>
                  </a:lnTo>
                  <a:lnTo>
                    <a:pt x="539513" y="467501"/>
                  </a:lnTo>
                  <a:lnTo>
                    <a:pt x="523863" y="468734"/>
                  </a:lnTo>
                  <a:lnTo>
                    <a:pt x="509046" y="473917"/>
                  </a:lnTo>
                  <a:lnTo>
                    <a:pt x="495848" y="482885"/>
                  </a:lnTo>
                  <a:lnTo>
                    <a:pt x="411662" y="546444"/>
                  </a:lnTo>
                  <a:lnTo>
                    <a:pt x="367819" y="521563"/>
                  </a:lnTo>
                  <a:lnTo>
                    <a:pt x="327153" y="492269"/>
                  </a:lnTo>
                  <a:lnTo>
                    <a:pt x="289974" y="458872"/>
                  </a:lnTo>
                  <a:lnTo>
                    <a:pt x="256591" y="421681"/>
                  </a:lnTo>
                  <a:lnTo>
                    <a:pt x="227314" y="381008"/>
                  </a:lnTo>
                  <a:lnTo>
                    <a:pt x="202454" y="337162"/>
                  </a:lnTo>
                  <a:lnTo>
                    <a:pt x="264065" y="255154"/>
                  </a:lnTo>
                  <a:lnTo>
                    <a:pt x="274148" y="241848"/>
                  </a:lnTo>
                  <a:lnTo>
                    <a:pt x="280141" y="226583"/>
                  </a:lnTo>
                  <a:lnTo>
                    <a:pt x="281821" y="210272"/>
                  </a:lnTo>
                  <a:lnTo>
                    <a:pt x="278965" y="193826"/>
                  </a:lnTo>
                  <a:lnTo>
                    <a:pt x="269626" y="161099"/>
                  </a:lnTo>
                  <a:lnTo>
                    <a:pt x="262939" y="127784"/>
                  </a:lnTo>
                  <a:lnTo>
                    <a:pt x="258930" y="94040"/>
                  </a:lnTo>
                  <a:lnTo>
                    <a:pt x="257625" y="60029"/>
                  </a:lnTo>
                  <a:lnTo>
                    <a:pt x="252878" y="36680"/>
                  </a:lnTo>
                  <a:lnTo>
                    <a:pt x="240011" y="17610"/>
                  </a:lnTo>
                  <a:lnTo>
                    <a:pt x="220943" y="4742"/>
                  </a:lnTo>
                  <a:lnTo>
                    <a:pt x="197596" y="0"/>
                  </a:lnTo>
                  <a:lnTo>
                    <a:pt x="60102" y="0"/>
                  </a:lnTo>
                  <a:lnTo>
                    <a:pt x="36718" y="4738"/>
                  </a:lnTo>
                  <a:lnTo>
                    <a:pt x="17623" y="17619"/>
                  </a:lnTo>
                  <a:lnTo>
                    <a:pt x="4742" y="36717"/>
                  </a:lnTo>
                  <a:lnTo>
                    <a:pt x="0" y="60102"/>
                  </a:lnTo>
                  <a:lnTo>
                    <a:pt x="1639" y="107233"/>
                  </a:lnTo>
                  <a:lnTo>
                    <a:pt x="6380" y="153511"/>
                  </a:lnTo>
                  <a:lnTo>
                    <a:pt x="14122" y="198833"/>
                  </a:lnTo>
                  <a:lnTo>
                    <a:pt x="24762" y="243098"/>
                  </a:lnTo>
                  <a:lnTo>
                    <a:pt x="38198" y="286202"/>
                  </a:lnTo>
                  <a:lnTo>
                    <a:pt x="54328" y="328045"/>
                  </a:lnTo>
                  <a:lnTo>
                    <a:pt x="73049" y="368523"/>
                  </a:lnTo>
                  <a:lnTo>
                    <a:pt x="94260" y="407534"/>
                  </a:lnTo>
                  <a:lnTo>
                    <a:pt x="117857" y="444977"/>
                  </a:lnTo>
                  <a:lnTo>
                    <a:pt x="143739" y="480748"/>
                  </a:lnTo>
                  <a:lnTo>
                    <a:pt x="171803" y="514746"/>
                  </a:lnTo>
                  <a:lnTo>
                    <a:pt x="201948" y="546868"/>
                  </a:lnTo>
                  <a:lnTo>
                    <a:pt x="234070" y="577012"/>
                  </a:lnTo>
                  <a:lnTo>
                    <a:pt x="268068" y="605076"/>
                  </a:lnTo>
                  <a:lnTo>
                    <a:pt x="303840" y="630958"/>
                  </a:lnTo>
                  <a:lnTo>
                    <a:pt x="341283" y="654555"/>
                  </a:lnTo>
                  <a:lnTo>
                    <a:pt x="380295" y="675765"/>
                  </a:lnTo>
                  <a:lnTo>
                    <a:pt x="420774" y="694486"/>
                  </a:lnTo>
                  <a:lnTo>
                    <a:pt x="462617" y="710616"/>
                  </a:lnTo>
                  <a:lnTo>
                    <a:pt x="505722" y="724052"/>
                  </a:lnTo>
                  <a:lnTo>
                    <a:pt x="549988" y="734692"/>
                  </a:lnTo>
                  <a:lnTo>
                    <a:pt x="595311" y="742434"/>
                  </a:lnTo>
                  <a:lnTo>
                    <a:pt x="641590" y="747175"/>
                  </a:lnTo>
                  <a:lnTo>
                    <a:pt x="688722" y="748814"/>
                  </a:lnTo>
                  <a:lnTo>
                    <a:pt x="712102" y="744076"/>
                  </a:lnTo>
                  <a:lnTo>
                    <a:pt x="731197" y="731195"/>
                  </a:lnTo>
                  <a:lnTo>
                    <a:pt x="744081" y="712097"/>
                  </a:lnTo>
                  <a:lnTo>
                    <a:pt x="748825" y="688712"/>
                  </a:lnTo>
                  <a:lnTo>
                    <a:pt x="748825" y="551574"/>
                  </a:lnTo>
                  <a:lnTo>
                    <a:pt x="744071" y="528204"/>
                  </a:lnTo>
                  <a:lnTo>
                    <a:pt x="731185" y="509120"/>
                  </a:lnTo>
                  <a:lnTo>
                    <a:pt x="712094" y="496248"/>
                  </a:lnTo>
                  <a:lnTo>
                    <a:pt x="688722" y="491513"/>
                  </a:lnTo>
                  <a:close/>
                </a:path>
              </a:pathLst>
            </a:custGeom>
            <a:ln w="71317">
              <a:solidFill>
                <a:srgbClr val="F394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095733" y="7891502"/>
              <a:ext cx="483234" cy="397510"/>
            </a:xfrm>
            <a:custGeom>
              <a:avLst/>
              <a:gdLst/>
              <a:ahLst/>
              <a:cxnLst/>
              <a:rect l="l" t="t" r="r" b="b"/>
              <a:pathLst>
                <a:path w="483235" h="397509">
                  <a:moveTo>
                    <a:pt x="440851" y="0"/>
                  </a:moveTo>
                  <a:lnTo>
                    <a:pt x="425729" y="3458"/>
                  </a:lnTo>
                  <a:lnTo>
                    <a:pt x="412640" y="12781"/>
                  </a:lnTo>
                  <a:lnTo>
                    <a:pt x="172323" y="269359"/>
                  </a:lnTo>
                  <a:lnTo>
                    <a:pt x="72891" y="129301"/>
                  </a:lnTo>
                  <a:lnTo>
                    <a:pt x="31153" y="113184"/>
                  </a:lnTo>
                  <a:lnTo>
                    <a:pt x="0" y="145945"/>
                  </a:lnTo>
                  <a:lnTo>
                    <a:pt x="376" y="161454"/>
                  </a:lnTo>
                  <a:lnTo>
                    <a:pt x="6904" y="176137"/>
                  </a:lnTo>
                  <a:lnTo>
                    <a:pt x="163684" y="396978"/>
                  </a:lnTo>
                  <a:lnTo>
                    <a:pt x="471706" y="68088"/>
                  </a:lnTo>
                  <a:lnTo>
                    <a:pt x="480154" y="54422"/>
                  </a:lnTo>
                  <a:lnTo>
                    <a:pt x="482620" y="39107"/>
                  </a:lnTo>
                  <a:lnTo>
                    <a:pt x="479160" y="23984"/>
                  </a:lnTo>
                  <a:lnTo>
                    <a:pt x="469832" y="10896"/>
                  </a:lnTo>
                  <a:lnTo>
                    <a:pt x="456166" y="2460"/>
                  </a:lnTo>
                  <a:lnTo>
                    <a:pt x="440851" y="0"/>
                  </a:lnTo>
                  <a:close/>
                </a:path>
              </a:pathLst>
            </a:custGeom>
            <a:solidFill>
              <a:srgbClr val="F39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1610055" y="6052025"/>
            <a:ext cx="7928609" cy="1068705"/>
          </a:xfrm>
          <a:custGeom>
            <a:avLst/>
            <a:gdLst/>
            <a:ahLst/>
            <a:cxnLst/>
            <a:rect l="l" t="t" r="r" b="b"/>
            <a:pathLst>
              <a:path w="7928609" h="1068704">
                <a:moveTo>
                  <a:pt x="1363403" y="0"/>
                </a:moveTo>
                <a:lnTo>
                  <a:pt x="7394246" y="0"/>
                </a:lnTo>
                <a:lnTo>
                  <a:pt x="7442875" y="2183"/>
                </a:lnTo>
                <a:lnTo>
                  <a:pt x="7490281" y="8607"/>
                </a:lnTo>
                <a:lnTo>
                  <a:pt x="7536276" y="19084"/>
                </a:lnTo>
                <a:lnTo>
                  <a:pt x="7580669" y="33424"/>
                </a:lnTo>
                <a:lnTo>
                  <a:pt x="7623274" y="51440"/>
                </a:lnTo>
                <a:lnTo>
                  <a:pt x="7663901" y="72942"/>
                </a:lnTo>
                <a:lnTo>
                  <a:pt x="7702362" y="97742"/>
                </a:lnTo>
                <a:lnTo>
                  <a:pt x="7738468" y="125652"/>
                </a:lnTo>
                <a:lnTo>
                  <a:pt x="7772030" y="156482"/>
                </a:lnTo>
                <a:lnTo>
                  <a:pt x="7802860" y="190044"/>
                </a:lnTo>
                <a:lnTo>
                  <a:pt x="7830769" y="226150"/>
                </a:lnTo>
                <a:lnTo>
                  <a:pt x="7855570" y="264610"/>
                </a:lnTo>
                <a:lnTo>
                  <a:pt x="7877072" y="305237"/>
                </a:lnTo>
                <a:lnTo>
                  <a:pt x="7895087" y="347842"/>
                </a:lnTo>
                <a:lnTo>
                  <a:pt x="7909428" y="392236"/>
                </a:lnTo>
                <a:lnTo>
                  <a:pt x="7919904" y="438230"/>
                </a:lnTo>
                <a:lnTo>
                  <a:pt x="7926329" y="485636"/>
                </a:lnTo>
                <a:lnTo>
                  <a:pt x="7928512" y="534266"/>
                </a:lnTo>
                <a:lnTo>
                  <a:pt x="7926329" y="582895"/>
                </a:lnTo>
                <a:lnTo>
                  <a:pt x="7919904" y="630302"/>
                </a:lnTo>
                <a:lnTo>
                  <a:pt x="7909428" y="676296"/>
                </a:lnTo>
                <a:lnTo>
                  <a:pt x="7895087" y="720690"/>
                </a:lnTo>
                <a:lnTo>
                  <a:pt x="7877072" y="763294"/>
                </a:lnTo>
                <a:lnTo>
                  <a:pt x="7855570" y="803922"/>
                </a:lnTo>
                <a:lnTo>
                  <a:pt x="7830769" y="842382"/>
                </a:lnTo>
                <a:lnTo>
                  <a:pt x="7802860" y="878488"/>
                </a:lnTo>
                <a:lnTo>
                  <a:pt x="7772030" y="912050"/>
                </a:lnTo>
                <a:lnTo>
                  <a:pt x="7738468" y="942880"/>
                </a:lnTo>
                <a:lnTo>
                  <a:pt x="7702362" y="970790"/>
                </a:lnTo>
                <a:lnTo>
                  <a:pt x="7663901" y="995590"/>
                </a:lnTo>
                <a:lnTo>
                  <a:pt x="7623274" y="1017092"/>
                </a:lnTo>
                <a:lnTo>
                  <a:pt x="7580669" y="1035108"/>
                </a:lnTo>
                <a:lnTo>
                  <a:pt x="7536276" y="1049448"/>
                </a:lnTo>
                <a:lnTo>
                  <a:pt x="7490281" y="1059925"/>
                </a:lnTo>
                <a:lnTo>
                  <a:pt x="7442875" y="1066349"/>
                </a:lnTo>
                <a:lnTo>
                  <a:pt x="7394246" y="1068532"/>
                </a:lnTo>
                <a:lnTo>
                  <a:pt x="0" y="1068532"/>
                </a:lnTo>
              </a:path>
            </a:pathLst>
          </a:custGeom>
          <a:ln w="49422">
            <a:solidFill>
              <a:srgbClr val="009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965848" y="5975903"/>
            <a:ext cx="5098415" cy="103568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 indent="-635">
              <a:lnSpc>
                <a:spcPct val="93000"/>
              </a:lnSpc>
              <a:spcBef>
                <a:spcPts val="484"/>
              </a:spcBef>
            </a:pPr>
            <a:r>
              <a:rPr sz="4350" b="1" spc="-165" dirty="0">
                <a:solidFill>
                  <a:srgbClr val="009FE3"/>
                </a:solidFill>
                <a:latin typeface="Arial"/>
                <a:cs typeface="Arial"/>
              </a:rPr>
              <a:t>399.775 </a:t>
            </a:r>
            <a:r>
              <a:rPr sz="2450" b="1" spc="-254" dirty="0" err="1">
                <a:solidFill>
                  <a:srgbClr val="009FE3"/>
                </a:solidFill>
                <a:latin typeface="Verdana"/>
                <a:cs typeface="Verdana"/>
              </a:rPr>
              <a:t>εισερχόµενε</a:t>
            </a:r>
            <a:r>
              <a:rPr lang="el-GR" sz="2450" b="1" spc="-254" dirty="0">
                <a:solidFill>
                  <a:srgbClr val="009FE3"/>
                </a:solidFill>
                <a:latin typeface="Verdana"/>
                <a:cs typeface="Verdana"/>
              </a:rPr>
              <a:t>ς</a:t>
            </a:r>
            <a:r>
              <a:rPr sz="2450" b="1" spc="-595" dirty="0">
                <a:solidFill>
                  <a:srgbClr val="009FE3"/>
                </a:solidFill>
                <a:latin typeface="Verdana"/>
                <a:cs typeface="Verdana"/>
              </a:rPr>
              <a:t> </a:t>
            </a:r>
            <a:r>
              <a:rPr sz="2450" b="1" spc="-229" dirty="0" err="1">
                <a:solidFill>
                  <a:srgbClr val="009FE3"/>
                </a:solidFill>
                <a:latin typeface="Verdana"/>
                <a:cs typeface="Verdana"/>
              </a:rPr>
              <a:t>κλήσει</a:t>
            </a:r>
            <a:r>
              <a:rPr lang="el-GR" sz="2450" b="1" spc="-229" dirty="0">
                <a:solidFill>
                  <a:srgbClr val="009FE3"/>
                </a:solidFill>
                <a:latin typeface="Verdana"/>
                <a:cs typeface="Verdana"/>
              </a:rPr>
              <a:t>ς</a:t>
            </a:r>
            <a:r>
              <a:rPr sz="2450" b="1" spc="-229" dirty="0">
                <a:solidFill>
                  <a:srgbClr val="009FE3"/>
                </a:solidFill>
                <a:latin typeface="Verdana"/>
                <a:cs typeface="Verdana"/>
              </a:rPr>
              <a:t>  </a:t>
            </a:r>
            <a:r>
              <a:rPr sz="2450" b="1" spc="-320" dirty="0">
                <a:solidFill>
                  <a:srgbClr val="009FE3"/>
                </a:solidFill>
                <a:latin typeface="Verdana"/>
                <a:cs typeface="Verdana"/>
              </a:rPr>
              <a:t>(µ.ό.</a:t>
            </a:r>
            <a:r>
              <a:rPr sz="2450" b="1" spc="-195" dirty="0">
                <a:solidFill>
                  <a:srgbClr val="009FE3"/>
                </a:solidFill>
                <a:latin typeface="Verdana"/>
                <a:cs typeface="Verdana"/>
              </a:rPr>
              <a:t> </a:t>
            </a:r>
            <a:r>
              <a:rPr sz="2450" b="1" spc="-375" dirty="0">
                <a:solidFill>
                  <a:srgbClr val="009FE3"/>
                </a:solidFill>
                <a:latin typeface="Verdana"/>
                <a:cs typeface="Verdana"/>
              </a:rPr>
              <a:t>5.575/ηµέρα)</a:t>
            </a:r>
            <a:endParaRPr sz="2450" dirty="0">
              <a:latin typeface="Verdana"/>
              <a:cs typeface="Verdan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696676" y="6062612"/>
            <a:ext cx="821055" cy="830580"/>
            <a:chOff x="1696676" y="6062612"/>
            <a:chExt cx="821055" cy="830580"/>
          </a:xfrm>
        </p:grpSpPr>
        <p:sp>
          <p:nvSpPr>
            <p:cNvPr id="20" name="object 20"/>
            <p:cNvSpPr/>
            <p:nvPr/>
          </p:nvSpPr>
          <p:spPr>
            <a:xfrm>
              <a:off x="1732334" y="6108149"/>
              <a:ext cx="749300" cy="749300"/>
            </a:xfrm>
            <a:custGeom>
              <a:avLst/>
              <a:gdLst/>
              <a:ahLst/>
              <a:cxnLst/>
              <a:rect l="l" t="t" r="r" b="b"/>
              <a:pathLst>
                <a:path w="749300" h="749300">
                  <a:moveTo>
                    <a:pt x="688722" y="491513"/>
                  </a:moveTo>
                  <a:lnTo>
                    <a:pt x="654789" y="490251"/>
                  </a:lnTo>
                  <a:lnTo>
                    <a:pt x="621121" y="486292"/>
                  </a:lnTo>
                  <a:lnTo>
                    <a:pt x="587874" y="479661"/>
                  </a:lnTo>
                  <a:lnTo>
                    <a:pt x="555208" y="470383"/>
                  </a:lnTo>
                  <a:lnTo>
                    <a:pt x="539517" y="467501"/>
                  </a:lnTo>
                  <a:lnTo>
                    <a:pt x="523867" y="468734"/>
                  </a:lnTo>
                  <a:lnTo>
                    <a:pt x="509047" y="473917"/>
                  </a:lnTo>
                  <a:lnTo>
                    <a:pt x="495848" y="482885"/>
                  </a:lnTo>
                  <a:lnTo>
                    <a:pt x="411662" y="546444"/>
                  </a:lnTo>
                  <a:lnTo>
                    <a:pt x="367819" y="521563"/>
                  </a:lnTo>
                  <a:lnTo>
                    <a:pt x="327153" y="492269"/>
                  </a:lnTo>
                  <a:lnTo>
                    <a:pt x="289974" y="458872"/>
                  </a:lnTo>
                  <a:lnTo>
                    <a:pt x="256591" y="421681"/>
                  </a:lnTo>
                  <a:lnTo>
                    <a:pt x="227314" y="381008"/>
                  </a:lnTo>
                  <a:lnTo>
                    <a:pt x="202454" y="337162"/>
                  </a:lnTo>
                  <a:lnTo>
                    <a:pt x="264065" y="255154"/>
                  </a:lnTo>
                  <a:lnTo>
                    <a:pt x="274148" y="241848"/>
                  </a:lnTo>
                  <a:lnTo>
                    <a:pt x="280141" y="226583"/>
                  </a:lnTo>
                  <a:lnTo>
                    <a:pt x="281821" y="210272"/>
                  </a:lnTo>
                  <a:lnTo>
                    <a:pt x="278965" y="193826"/>
                  </a:lnTo>
                  <a:lnTo>
                    <a:pt x="269626" y="161098"/>
                  </a:lnTo>
                  <a:lnTo>
                    <a:pt x="262939" y="127780"/>
                  </a:lnTo>
                  <a:lnTo>
                    <a:pt x="258930" y="94035"/>
                  </a:lnTo>
                  <a:lnTo>
                    <a:pt x="257625" y="60029"/>
                  </a:lnTo>
                  <a:lnTo>
                    <a:pt x="252878" y="36680"/>
                  </a:lnTo>
                  <a:lnTo>
                    <a:pt x="240011" y="17610"/>
                  </a:lnTo>
                  <a:lnTo>
                    <a:pt x="220943" y="4742"/>
                  </a:lnTo>
                  <a:lnTo>
                    <a:pt x="197596" y="0"/>
                  </a:lnTo>
                  <a:lnTo>
                    <a:pt x="60102" y="0"/>
                  </a:lnTo>
                  <a:lnTo>
                    <a:pt x="36718" y="4738"/>
                  </a:lnTo>
                  <a:lnTo>
                    <a:pt x="17623" y="17619"/>
                  </a:lnTo>
                  <a:lnTo>
                    <a:pt x="4742" y="36717"/>
                  </a:lnTo>
                  <a:lnTo>
                    <a:pt x="0" y="60102"/>
                  </a:lnTo>
                  <a:lnTo>
                    <a:pt x="1639" y="107233"/>
                  </a:lnTo>
                  <a:lnTo>
                    <a:pt x="6380" y="153511"/>
                  </a:lnTo>
                  <a:lnTo>
                    <a:pt x="14122" y="198834"/>
                  </a:lnTo>
                  <a:lnTo>
                    <a:pt x="24762" y="243099"/>
                  </a:lnTo>
                  <a:lnTo>
                    <a:pt x="38198" y="286203"/>
                  </a:lnTo>
                  <a:lnTo>
                    <a:pt x="54328" y="328046"/>
                  </a:lnTo>
                  <a:lnTo>
                    <a:pt x="73049" y="368525"/>
                  </a:lnTo>
                  <a:lnTo>
                    <a:pt x="94260" y="407536"/>
                  </a:lnTo>
                  <a:lnTo>
                    <a:pt x="117857" y="444979"/>
                  </a:lnTo>
                  <a:lnTo>
                    <a:pt x="143739" y="480751"/>
                  </a:lnTo>
                  <a:lnTo>
                    <a:pt x="171803" y="514749"/>
                  </a:lnTo>
                  <a:lnTo>
                    <a:pt x="201948" y="546872"/>
                  </a:lnTo>
                  <a:lnTo>
                    <a:pt x="234070" y="577016"/>
                  </a:lnTo>
                  <a:lnTo>
                    <a:pt x="268068" y="605080"/>
                  </a:lnTo>
                  <a:lnTo>
                    <a:pt x="303840" y="630962"/>
                  </a:lnTo>
                  <a:lnTo>
                    <a:pt x="341283" y="654559"/>
                  </a:lnTo>
                  <a:lnTo>
                    <a:pt x="380295" y="675769"/>
                  </a:lnTo>
                  <a:lnTo>
                    <a:pt x="420774" y="694490"/>
                  </a:lnTo>
                  <a:lnTo>
                    <a:pt x="462617" y="710620"/>
                  </a:lnTo>
                  <a:lnTo>
                    <a:pt x="505722" y="724055"/>
                  </a:lnTo>
                  <a:lnTo>
                    <a:pt x="549988" y="734695"/>
                  </a:lnTo>
                  <a:lnTo>
                    <a:pt x="595311" y="742436"/>
                  </a:lnTo>
                  <a:lnTo>
                    <a:pt x="641590" y="747177"/>
                  </a:lnTo>
                  <a:lnTo>
                    <a:pt x="688722" y="748814"/>
                  </a:lnTo>
                  <a:lnTo>
                    <a:pt x="712102" y="744076"/>
                  </a:lnTo>
                  <a:lnTo>
                    <a:pt x="731197" y="731195"/>
                  </a:lnTo>
                  <a:lnTo>
                    <a:pt x="744081" y="712097"/>
                  </a:lnTo>
                  <a:lnTo>
                    <a:pt x="748825" y="688712"/>
                  </a:lnTo>
                  <a:lnTo>
                    <a:pt x="748825" y="551574"/>
                  </a:lnTo>
                  <a:lnTo>
                    <a:pt x="744071" y="528206"/>
                  </a:lnTo>
                  <a:lnTo>
                    <a:pt x="731185" y="509124"/>
                  </a:lnTo>
                  <a:lnTo>
                    <a:pt x="712094" y="496252"/>
                  </a:lnTo>
                  <a:lnTo>
                    <a:pt x="688722" y="491513"/>
                  </a:lnTo>
                  <a:close/>
                </a:path>
              </a:pathLst>
            </a:custGeom>
            <a:ln w="71317">
              <a:solidFill>
                <a:srgbClr val="F394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184854" y="6062612"/>
              <a:ext cx="333375" cy="333375"/>
            </a:xfrm>
            <a:custGeom>
              <a:avLst/>
              <a:gdLst/>
              <a:ahLst/>
              <a:cxnLst/>
              <a:rect l="l" t="t" r="r" b="b"/>
              <a:pathLst>
                <a:path w="333375" h="333375">
                  <a:moveTo>
                    <a:pt x="291624" y="0"/>
                  </a:moveTo>
                  <a:lnTo>
                    <a:pt x="276135" y="3009"/>
                  </a:lnTo>
                  <a:lnTo>
                    <a:pt x="262515" y="12040"/>
                  </a:lnTo>
                  <a:lnTo>
                    <a:pt x="82332" y="192223"/>
                  </a:lnTo>
                  <a:lnTo>
                    <a:pt x="82332" y="45054"/>
                  </a:lnTo>
                  <a:lnTo>
                    <a:pt x="79097" y="29031"/>
                  </a:lnTo>
                  <a:lnTo>
                    <a:pt x="70275" y="15944"/>
                  </a:lnTo>
                  <a:lnTo>
                    <a:pt x="57188" y="7119"/>
                  </a:lnTo>
                  <a:lnTo>
                    <a:pt x="41161" y="3883"/>
                  </a:lnTo>
                  <a:lnTo>
                    <a:pt x="25139" y="7119"/>
                  </a:lnTo>
                  <a:lnTo>
                    <a:pt x="12055" y="15944"/>
                  </a:lnTo>
                  <a:lnTo>
                    <a:pt x="3234" y="29031"/>
                  </a:lnTo>
                  <a:lnTo>
                    <a:pt x="0" y="45054"/>
                  </a:lnTo>
                  <a:lnTo>
                    <a:pt x="0" y="332784"/>
                  </a:lnTo>
                  <a:lnTo>
                    <a:pt x="287718" y="332784"/>
                  </a:lnTo>
                  <a:lnTo>
                    <a:pt x="303740" y="329549"/>
                  </a:lnTo>
                  <a:lnTo>
                    <a:pt x="316824" y="320727"/>
                  </a:lnTo>
                  <a:lnTo>
                    <a:pt x="325645" y="307640"/>
                  </a:lnTo>
                  <a:lnTo>
                    <a:pt x="328880" y="291612"/>
                  </a:lnTo>
                  <a:lnTo>
                    <a:pt x="325645" y="275589"/>
                  </a:lnTo>
                  <a:lnTo>
                    <a:pt x="316824" y="262502"/>
                  </a:lnTo>
                  <a:lnTo>
                    <a:pt x="303740" y="253677"/>
                  </a:lnTo>
                  <a:lnTo>
                    <a:pt x="287718" y="250441"/>
                  </a:lnTo>
                  <a:lnTo>
                    <a:pt x="140561" y="250441"/>
                  </a:lnTo>
                  <a:lnTo>
                    <a:pt x="320733" y="70279"/>
                  </a:lnTo>
                  <a:lnTo>
                    <a:pt x="329774" y="56656"/>
                  </a:lnTo>
                  <a:lnTo>
                    <a:pt x="332788" y="41162"/>
                  </a:lnTo>
                  <a:lnTo>
                    <a:pt x="329774" y="25672"/>
                  </a:lnTo>
                  <a:lnTo>
                    <a:pt x="320733" y="12061"/>
                  </a:lnTo>
                  <a:lnTo>
                    <a:pt x="307113" y="3015"/>
                  </a:lnTo>
                  <a:lnTo>
                    <a:pt x="291624" y="0"/>
                  </a:lnTo>
                  <a:close/>
                </a:path>
              </a:pathLst>
            </a:custGeom>
            <a:solidFill>
              <a:srgbClr val="F39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10487021" y="4030955"/>
            <a:ext cx="7977935" cy="12719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1843169" y="4238301"/>
            <a:ext cx="6275705" cy="6915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350" b="1" spc="-10" dirty="0">
                <a:solidFill>
                  <a:srgbClr val="009FE3"/>
                </a:solidFill>
                <a:latin typeface="Arial"/>
                <a:cs typeface="Arial"/>
              </a:rPr>
              <a:t>96,2%</a:t>
            </a:r>
            <a:r>
              <a:rPr sz="4350" b="1" spc="-710" dirty="0">
                <a:solidFill>
                  <a:srgbClr val="009FE3"/>
                </a:solidFill>
                <a:latin typeface="Arial"/>
                <a:cs typeface="Arial"/>
              </a:rPr>
              <a:t> </a:t>
            </a:r>
            <a:r>
              <a:rPr sz="2450" b="1" spc="-295" dirty="0">
                <a:solidFill>
                  <a:srgbClr val="009FE3"/>
                </a:solidFill>
                <a:latin typeface="Verdana"/>
                <a:cs typeface="Verdana"/>
              </a:rPr>
              <a:t>π</a:t>
            </a:r>
            <a:r>
              <a:rPr sz="2450" b="1" spc="-295" dirty="0" err="1">
                <a:solidFill>
                  <a:srgbClr val="009FE3"/>
                </a:solidFill>
                <a:latin typeface="Verdana"/>
                <a:cs typeface="Verdana"/>
              </a:rPr>
              <a:t>οσοστό</a:t>
            </a:r>
            <a:r>
              <a:rPr sz="2450" b="1" spc="-295" dirty="0">
                <a:solidFill>
                  <a:srgbClr val="009FE3"/>
                </a:solidFill>
                <a:latin typeface="Verdana"/>
                <a:cs typeface="Verdana"/>
              </a:rPr>
              <a:t> </a:t>
            </a:r>
            <a:r>
              <a:rPr sz="2450" b="1" spc="-290" dirty="0" err="1">
                <a:solidFill>
                  <a:srgbClr val="009FE3"/>
                </a:solidFill>
                <a:latin typeface="Verdana"/>
                <a:cs typeface="Verdana"/>
              </a:rPr>
              <a:t>εξυ</a:t>
            </a:r>
            <a:r>
              <a:rPr sz="2450" b="1" spc="-290" dirty="0">
                <a:solidFill>
                  <a:srgbClr val="009FE3"/>
                </a:solidFill>
                <a:latin typeface="Verdana"/>
                <a:cs typeface="Verdana"/>
              </a:rPr>
              <a:t>π</a:t>
            </a:r>
            <a:r>
              <a:rPr sz="2450" b="1" spc="-290" dirty="0" err="1">
                <a:solidFill>
                  <a:srgbClr val="009FE3"/>
                </a:solidFill>
                <a:latin typeface="Verdana"/>
                <a:cs typeface="Verdana"/>
              </a:rPr>
              <a:t>ηρέτηση</a:t>
            </a:r>
            <a:r>
              <a:rPr lang="el-GR" sz="2450" b="1" spc="-290" dirty="0">
                <a:solidFill>
                  <a:srgbClr val="009FE3"/>
                </a:solidFill>
                <a:latin typeface="Verdana"/>
                <a:cs typeface="Verdana"/>
              </a:rPr>
              <a:t>ς</a:t>
            </a:r>
            <a:r>
              <a:rPr sz="2450" b="1" spc="-290" dirty="0">
                <a:solidFill>
                  <a:srgbClr val="009FE3"/>
                </a:solidFill>
                <a:latin typeface="Verdana"/>
                <a:cs typeface="Verdana"/>
              </a:rPr>
              <a:t> </a:t>
            </a:r>
            <a:r>
              <a:rPr sz="2450" b="1" spc="-315" dirty="0">
                <a:solidFill>
                  <a:srgbClr val="009FE3"/>
                </a:solidFill>
                <a:latin typeface="Verdana"/>
                <a:cs typeface="Verdana"/>
              </a:rPr>
              <a:t>κλήσεων</a:t>
            </a:r>
            <a:endParaRPr sz="2450" dirty="0">
              <a:latin typeface="Verdana"/>
              <a:cs typeface="Verdan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0486967" y="7733503"/>
            <a:ext cx="7978140" cy="1257300"/>
            <a:chOff x="10486967" y="7733503"/>
            <a:chExt cx="7978140" cy="1257300"/>
          </a:xfrm>
        </p:grpSpPr>
        <p:sp>
          <p:nvSpPr>
            <p:cNvPr id="25" name="object 25"/>
            <p:cNvSpPr/>
            <p:nvPr/>
          </p:nvSpPr>
          <p:spPr>
            <a:xfrm>
              <a:off x="10654963" y="7907445"/>
              <a:ext cx="838200" cy="852805"/>
            </a:xfrm>
            <a:custGeom>
              <a:avLst/>
              <a:gdLst/>
              <a:ahLst/>
              <a:cxnLst/>
              <a:rect l="l" t="t" r="r" b="b"/>
              <a:pathLst>
                <a:path w="838200" h="852804">
                  <a:moveTo>
                    <a:pt x="418835" y="0"/>
                  </a:moveTo>
                  <a:lnTo>
                    <a:pt x="372970" y="2547"/>
                  </a:lnTo>
                  <a:lnTo>
                    <a:pt x="327550" y="10190"/>
                  </a:lnTo>
                  <a:lnTo>
                    <a:pt x="283018" y="22928"/>
                  </a:lnTo>
                  <a:lnTo>
                    <a:pt x="239820" y="40762"/>
                  </a:lnTo>
                  <a:lnTo>
                    <a:pt x="198398" y="63690"/>
                  </a:lnTo>
                  <a:lnTo>
                    <a:pt x="159199" y="91714"/>
                  </a:lnTo>
                  <a:lnTo>
                    <a:pt x="122666" y="124833"/>
                  </a:lnTo>
                  <a:lnTo>
                    <a:pt x="90122" y="162008"/>
                  </a:lnTo>
                  <a:lnTo>
                    <a:pt x="62584" y="201895"/>
                  </a:lnTo>
                  <a:lnTo>
                    <a:pt x="40054" y="244044"/>
                  </a:lnTo>
                  <a:lnTo>
                    <a:pt x="22530" y="288002"/>
                  </a:lnTo>
                  <a:lnTo>
                    <a:pt x="10013" y="333316"/>
                  </a:lnTo>
                  <a:lnTo>
                    <a:pt x="2503" y="379535"/>
                  </a:lnTo>
                  <a:lnTo>
                    <a:pt x="0" y="426208"/>
                  </a:lnTo>
                  <a:lnTo>
                    <a:pt x="2503" y="472878"/>
                  </a:lnTo>
                  <a:lnTo>
                    <a:pt x="10013" y="519096"/>
                  </a:lnTo>
                  <a:lnTo>
                    <a:pt x="22530" y="564411"/>
                  </a:lnTo>
                  <a:lnTo>
                    <a:pt x="40054" y="608369"/>
                  </a:lnTo>
                  <a:lnTo>
                    <a:pt x="62584" y="650518"/>
                  </a:lnTo>
                  <a:lnTo>
                    <a:pt x="90122" y="690405"/>
                  </a:lnTo>
                  <a:lnTo>
                    <a:pt x="122666" y="727579"/>
                  </a:lnTo>
                  <a:lnTo>
                    <a:pt x="159199" y="760699"/>
                  </a:lnTo>
                  <a:lnTo>
                    <a:pt x="198398" y="788723"/>
                  </a:lnTo>
                  <a:lnTo>
                    <a:pt x="239820" y="811651"/>
                  </a:lnTo>
                  <a:lnTo>
                    <a:pt x="283018" y="829485"/>
                  </a:lnTo>
                  <a:lnTo>
                    <a:pt x="327550" y="842223"/>
                  </a:lnTo>
                  <a:lnTo>
                    <a:pt x="372970" y="849866"/>
                  </a:lnTo>
                  <a:lnTo>
                    <a:pt x="418835" y="852413"/>
                  </a:lnTo>
                  <a:lnTo>
                    <a:pt x="464700" y="849866"/>
                  </a:lnTo>
                  <a:lnTo>
                    <a:pt x="510120" y="842223"/>
                  </a:lnTo>
                  <a:lnTo>
                    <a:pt x="554651" y="829485"/>
                  </a:lnTo>
                  <a:lnTo>
                    <a:pt x="597848" y="811651"/>
                  </a:lnTo>
                  <a:lnTo>
                    <a:pt x="638593" y="789096"/>
                  </a:lnTo>
                  <a:lnTo>
                    <a:pt x="418835" y="789096"/>
                  </a:lnTo>
                  <a:lnTo>
                    <a:pt x="372003" y="785994"/>
                  </a:lnTo>
                  <a:lnTo>
                    <a:pt x="326563" y="776816"/>
                  </a:lnTo>
                  <a:lnTo>
                    <a:pt x="282970" y="761755"/>
                  </a:lnTo>
                  <a:lnTo>
                    <a:pt x="241681" y="741004"/>
                  </a:lnTo>
                  <a:lnTo>
                    <a:pt x="203151" y="714756"/>
                  </a:lnTo>
                  <a:lnTo>
                    <a:pt x="167837" y="683204"/>
                  </a:lnTo>
                  <a:lnTo>
                    <a:pt x="135923" y="646027"/>
                  </a:lnTo>
                  <a:lnTo>
                    <a:pt x="109811" y="605765"/>
                  </a:lnTo>
                  <a:lnTo>
                    <a:pt x="89502" y="563036"/>
                  </a:lnTo>
                  <a:lnTo>
                    <a:pt x="74995" y="518455"/>
                  </a:lnTo>
                  <a:lnTo>
                    <a:pt x="66291" y="472640"/>
                  </a:lnTo>
                  <a:lnTo>
                    <a:pt x="63390" y="426206"/>
                  </a:lnTo>
                  <a:lnTo>
                    <a:pt x="66291" y="379776"/>
                  </a:lnTo>
                  <a:lnTo>
                    <a:pt x="74995" y="333962"/>
                  </a:lnTo>
                  <a:lnTo>
                    <a:pt x="89502" y="289382"/>
                  </a:lnTo>
                  <a:lnTo>
                    <a:pt x="109811" y="246653"/>
                  </a:lnTo>
                  <a:lnTo>
                    <a:pt x="135923" y="206394"/>
                  </a:lnTo>
                  <a:lnTo>
                    <a:pt x="167837" y="169219"/>
                  </a:lnTo>
                  <a:lnTo>
                    <a:pt x="203151" y="137663"/>
                  </a:lnTo>
                  <a:lnTo>
                    <a:pt x="241681" y="111412"/>
                  </a:lnTo>
                  <a:lnTo>
                    <a:pt x="282970" y="90659"/>
                  </a:lnTo>
                  <a:lnTo>
                    <a:pt x="326563" y="75597"/>
                  </a:lnTo>
                  <a:lnTo>
                    <a:pt x="372003" y="66419"/>
                  </a:lnTo>
                  <a:lnTo>
                    <a:pt x="418835" y="63317"/>
                  </a:lnTo>
                  <a:lnTo>
                    <a:pt x="638593" y="63317"/>
                  </a:lnTo>
                  <a:lnTo>
                    <a:pt x="597848" y="40762"/>
                  </a:lnTo>
                  <a:lnTo>
                    <a:pt x="554651" y="22928"/>
                  </a:lnTo>
                  <a:lnTo>
                    <a:pt x="510120" y="10190"/>
                  </a:lnTo>
                  <a:lnTo>
                    <a:pt x="464700" y="2547"/>
                  </a:lnTo>
                  <a:lnTo>
                    <a:pt x="418835" y="0"/>
                  </a:lnTo>
                  <a:close/>
                </a:path>
                <a:path w="838200" h="852804">
                  <a:moveTo>
                    <a:pt x="638593" y="63317"/>
                  </a:moveTo>
                  <a:lnTo>
                    <a:pt x="418835" y="63317"/>
                  </a:lnTo>
                  <a:lnTo>
                    <a:pt x="465667" y="66419"/>
                  </a:lnTo>
                  <a:lnTo>
                    <a:pt x="511107" y="75597"/>
                  </a:lnTo>
                  <a:lnTo>
                    <a:pt x="554700" y="90659"/>
                  </a:lnTo>
                  <a:lnTo>
                    <a:pt x="595989" y="111412"/>
                  </a:lnTo>
                  <a:lnTo>
                    <a:pt x="634519" y="137663"/>
                  </a:lnTo>
                  <a:lnTo>
                    <a:pt x="669832" y="169219"/>
                  </a:lnTo>
                  <a:lnTo>
                    <a:pt x="701744" y="206394"/>
                  </a:lnTo>
                  <a:lnTo>
                    <a:pt x="727854" y="246653"/>
                  </a:lnTo>
                  <a:lnTo>
                    <a:pt x="748162" y="289382"/>
                  </a:lnTo>
                  <a:lnTo>
                    <a:pt x="762667" y="333962"/>
                  </a:lnTo>
                  <a:lnTo>
                    <a:pt x="771371" y="379776"/>
                  </a:lnTo>
                  <a:lnTo>
                    <a:pt x="774272" y="426208"/>
                  </a:lnTo>
                  <a:lnTo>
                    <a:pt x="771371" y="472640"/>
                  </a:lnTo>
                  <a:lnTo>
                    <a:pt x="762667" y="518455"/>
                  </a:lnTo>
                  <a:lnTo>
                    <a:pt x="748162" y="563036"/>
                  </a:lnTo>
                  <a:lnTo>
                    <a:pt x="727854" y="605765"/>
                  </a:lnTo>
                  <a:lnTo>
                    <a:pt x="701744" y="646027"/>
                  </a:lnTo>
                  <a:lnTo>
                    <a:pt x="669832" y="683204"/>
                  </a:lnTo>
                  <a:lnTo>
                    <a:pt x="634519" y="714756"/>
                  </a:lnTo>
                  <a:lnTo>
                    <a:pt x="595989" y="741004"/>
                  </a:lnTo>
                  <a:lnTo>
                    <a:pt x="554700" y="761755"/>
                  </a:lnTo>
                  <a:lnTo>
                    <a:pt x="511107" y="776816"/>
                  </a:lnTo>
                  <a:lnTo>
                    <a:pt x="465667" y="785994"/>
                  </a:lnTo>
                  <a:lnTo>
                    <a:pt x="418835" y="789096"/>
                  </a:lnTo>
                  <a:lnTo>
                    <a:pt x="638593" y="789096"/>
                  </a:lnTo>
                  <a:lnTo>
                    <a:pt x="678464" y="760699"/>
                  </a:lnTo>
                  <a:lnTo>
                    <a:pt x="714993" y="727579"/>
                  </a:lnTo>
                  <a:lnTo>
                    <a:pt x="747540" y="690405"/>
                  </a:lnTo>
                  <a:lnTo>
                    <a:pt x="775079" y="650518"/>
                  </a:lnTo>
                  <a:lnTo>
                    <a:pt x="797611" y="608369"/>
                  </a:lnTo>
                  <a:lnTo>
                    <a:pt x="815136" y="564411"/>
                  </a:lnTo>
                  <a:lnTo>
                    <a:pt x="827653" y="519096"/>
                  </a:lnTo>
                  <a:lnTo>
                    <a:pt x="835164" y="472878"/>
                  </a:lnTo>
                  <a:lnTo>
                    <a:pt x="837668" y="426206"/>
                  </a:lnTo>
                  <a:lnTo>
                    <a:pt x="835164" y="379535"/>
                  </a:lnTo>
                  <a:lnTo>
                    <a:pt x="827653" y="333316"/>
                  </a:lnTo>
                  <a:lnTo>
                    <a:pt x="815136" y="288002"/>
                  </a:lnTo>
                  <a:lnTo>
                    <a:pt x="797611" y="244044"/>
                  </a:lnTo>
                  <a:lnTo>
                    <a:pt x="775079" y="201895"/>
                  </a:lnTo>
                  <a:lnTo>
                    <a:pt x="747540" y="162008"/>
                  </a:lnTo>
                  <a:lnTo>
                    <a:pt x="714993" y="124833"/>
                  </a:lnTo>
                  <a:lnTo>
                    <a:pt x="678464" y="91714"/>
                  </a:lnTo>
                  <a:lnTo>
                    <a:pt x="639267" y="63690"/>
                  </a:lnTo>
                  <a:lnTo>
                    <a:pt x="638593" y="63317"/>
                  </a:lnTo>
                  <a:close/>
                </a:path>
              </a:pathLst>
            </a:custGeom>
            <a:solidFill>
              <a:srgbClr val="F39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761693" y="8333652"/>
              <a:ext cx="55880" cy="0"/>
            </a:xfrm>
            <a:custGeom>
              <a:avLst/>
              <a:gdLst/>
              <a:ahLst/>
              <a:cxnLst/>
              <a:rect l="l" t="t" r="r" b="b"/>
              <a:pathLst>
                <a:path w="55879">
                  <a:moveTo>
                    <a:pt x="55359" y="0"/>
                  </a:moveTo>
                  <a:lnTo>
                    <a:pt x="0" y="0"/>
                  </a:lnTo>
                </a:path>
              </a:pathLst>
            </a:custGeom>
            <a:ln w="15674">
              <a:solidFill>
                <a:srgbClr val="F394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330461" y="8333652"/>
              <a:ext cx="55880" cy="0"/>
            </a:xfrm>
            <a:custGeom>
              <a:avLst/>
              <a:gdLst/>
              <a:ahLst/>
              <a:cxnLst/>
              <a:rect l="l" t="t" r="r" b="b"/>
              <a:pathLst>
                <a:path w="55879">
                  <a:moveTo>
                    <a:pt x="55370" y="0"/>
                  </a:moveTo>
                  <a:lnTo>
                    <a:pt x="0" y="0"/>
                  </a:lnTo>
                </a:path>
              </a:pathLst>
            </a:custGeom>
            <a:ln w="15674">
              <a:solidFill>
                <a:srgbClr val="F394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1073694" y="8016070"/>
              <a:ext cx="0" cy="56515"/>
            </a:xfrm>
            <a:custGeom>
              <a:avLst/>
              <a:gdLst/>
              <a:ahLst/>
              <a:cxnLst/>
              <a:rect l="l" t="t" r="r" b="b"/>
              <a:pathLst>
                <a:path h="56515">
                  <a:moveTo>
                    <a:pt x="0" y="56333"/>
                  </a:moveTo>
                  <a:lnTo>
                    <a:pt x="0" y="0"/>
                  </a:lnTo>
                </a:path>
              </a:pathLst>
            </a:custGeom>
            <a:ln w="15674">
              <a:solidFill>
                <a:srgbClr val="F394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1073694" y="8594890"/>
              <a:ext cx="0" cy="56515"/>
            </a:xfrm>
            <a:custGeom>
              <a:avLst/>
              <a:gdLst/>
              <a:ahLst/>
              <a:cxnLst/>
              <a:rect l="l" t="t" r="r" b="b"/>
              <a:pathLst>
                <a:path h="56515">
                  <a:moveTo>
                    <a:pt x="0" y="56343"/>
                  </a:moveTo>
                  <a:lnTo>
                    <a:pt x="0" y="0"/>
                  </a:lnTo>
                </a:path>
              </a:pathLst>
            </a:custGeom>
            <a:ln w="15674">
              <a:solidFill>
                <a:srgbClr val="F394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803451" y="8464276"/>
              <a:ext cx="48260" cy="28575"/>
            </a:xfrm>
            <a:custGeom>
              <a:avLst/>
              <a:gdLst/>
              <a:ahLst/>
              <a:cxnLst/>
              <a:rect l="l" t="t" r="r" b="b"/>
              <a:pathLst>
                <a:path w="48259" h="28575">
                  <a:moveTo>
                    <a:pt x="47946" y="0"/>
                  </a:moveTo>
                  <a:lnTo>
                    <a:pt x="0" y="28166"/>
                  </a:lnTo>
                </a:path>
              </a:pathLst>
            </a:custGeom>
            <a:ln w="15674">
              <a:solidFill>
                <a:srgbClr val="F394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1296106" y="8174861"/>
              <a:ext cx="48260" cy="28575"/>
            </a:xfrm>
            <a:custGeom>
              <a:avLst/>
              <a:gdLst/>
              <a:ahLst/>
              <a:cxnLst/>
              <a:rect l="l" t="t" r="r" b="b"/>
              <a:pathLst>
                <a:path w="48259" h="28575">
                  <a:moveTo>
                    <a:pt x="47946" y="0"/>
                  </a:moveTo>
                  <a:lnTo>
                    <a:pt x="0" y="28166"/>
                  </a:lnTo>
                </a:path>
              </a:pathLst>
            </a:custGeom>
            <a:ln w="15674">
              <a:solidFill>
                <a:srgbClr val="F394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917741" y="8058613"/>
              <a:ext cx="27940" cy="48895"/>
            </a:xfrm>
            <a:custGeom>
              <a:avLst/>
              <a:gdLst/>
              <a:ahLst/>
              <a:cxnLst/>
              <a:rect l="l" t="t" r="r" b="b"/>
              <a:pathLst>
                <a:path w="27940" h="48895">
                  <a:moveTo>
                    <a:pt x="27685" y="48794"/>
                  </a:moveTo>
                  <a:lnTo>
                    <a:pt x="0" y="0"/>
                  </a:lnTo>
                </a:path>
              </a:pathLst>
            </a:custGeom>
            <a:ln w="15674">
              <a:solidFill>
                <a:srgbClr val="F394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1202130" y="8559896"/>
              <a:ext cx="27940" cy="48895"/>
            </a:xfrm>
            <a:custGeom>
              <a:avLst/>
              <a:gdLst/>
              <a:ahLst/>
              <a:cxnLst/>
              <a:rect l="l" t="t" r="r" b="b"/>
              <a:pathLst>
                <a:path w="27940" h="48895">
                  <a:moveTo>
                    <a:pt x="27685" y="48794"/>
                  </a:moveTo>
                  <a:lnTo>
                    <a:pt x="0" y="0"/>
                  </a:lnTo>
                </a:path>
              </a:pathLst>
            </a:custGeom>
            <a:ln w="15674">
              <a:solidFill>
                <a:srgbClr val="F394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917741" y="8559896"/>
              <a:ext cx="27940" cy="48895"/>
            </a:xfrm>
            <a:custGeom>
              <a:avLst/>
              <a:gdLst/>
              <a:ahLst/>
              <a:cxnLst/>
              <a:rect l="l" t="t" r="r" b="b"/>
              <a:pathLst>
                <a:path w="27940" h="48895">
                  <a:moveTo>
                    <a:pt x="27685" y="0"/>
                  </a:moveTo>
                  <a:lnTo>
                    <a:pt x="0" y="48794"/>
                  </a:lnTo>
                </a:path>
              </a:pathLst>
            </a:custGeom>
            <a:ln w="15674">
              <a:solidFill>
                <a:srgbClr val="F394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1202130" y="8058624"/>
              <a:ext cx="27940" cy="48895"/>
            </a:xfrm>
            <a:custGeom>
              <a:avLst/>
              <a:gdLst/>
              <a:ahLst/>
              <a:cxnLst/>
              <a:rect l="l" t="t" r="r" b="b"/>
              <a:pathLst>
                <a:path w="27940" h="48895">
                  <a:moveTo>
                    <a:pt x="27685" y="0"/>
                  </a:moveTo>
                  <a:lnTo>
                    <a:pt x="0" y="48794"/>
                  </a:lnTo>
                </a:path>
              </a:pathLst>
            </a:custGeom>
            <a:ln w="15674">
              <a:solidFill>
                <a:srgbClr val="F394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0803451" y="8174871"/>
              <a:ext cx="48260" cy="28575"/>
            </a:xfrm>
            <a:custGeom>
              <a:avLst/>
              <a:gdLst/>
              <a:ahLst/>
              <a:cxnLst/>
              <a:rect l="l" t="t" r="r" b="b"/>
              <a:pathLst>
                <a:path w="48259" h="28575">
                  <a:moveTo>
                    <a:pt x="47946" y="28166"/>
                  </a:moveTo>
                  <a:lnTo>
                    <a:pt x="0" y="0"/>
                  </a:lnTo>
                </a:path>
              </a:pathLst>
            </a:custGeom>
            <a:ln w="15674">
              <a:solidFill>
                <a:srgbClr val="F394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1296106" y="8464276"/>
              <a:ext cx="48260" cy="28575"/>
            </a:xfrm>
            <a:custGeom>
              <a:avLst/>
              <a:gdLst/>
              <a:ahLst/>
              <a:cxnLst/>
              <a:rect l="l" t="t" r="r" b="b"/>
              <a:pathLst>
                <a:path w="48259" h="28575">
                  <a:moveTo>
                    <a:pt x="47946" y="28166"/>
                  </a:moveTo>
                  <a:lnTo>
                    <a:pt x="0" y="0"/>
                  </a:lnTo>
                </a:path>
              </a:pathLst>
            </a:custGeom>
            <a:ln w="15674">
              <a:solidFill>
                <a:srgbClr val="F394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1039213" y="8102559"/>
              <a:ext cx="258735" cy="26621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912505" y="7733503"/>
              <a:ext cx="327025" cy="118110"/>
            </a:xfrm>
            <a:custGeom>
              <a:avLst/>
              <a:gdLst/>
              <a:ahLst/>
              <a:cxnLst/>
              <a:rect l="l" t="t" r="r" b="b"/>
              <a:pathLst>
                <a:path w="327025" h="118109">
                  <a:moveTo>
                    <a:pt x="281216" y="0"/>
                  </a:moveTo>
                  <a:lnTo>
                    <a:pt x="45694" y="0"/>
                  </a:lnTo>
                  <a:lnTo>
                    <a:pt x="27922" y="3661"/>
                  </a:lnTo>
                  <a:lnTo>
                    <a:pt x="13396" y="13639"/>
                  </a:lnTo>
                  <a:lnTo>
                    <a:pt x="3595" y="28425"/>
                  </a:lnTo>
                  <a:lnTo>
                    <a:pt x="0" y="46511"/>
                  </a:lnTo>
                  <a:lnTo>
                    <a:pt x="0" y="71380"/>
                  </a:lnTo>
                  <a:lnTo>
                    <a:pt x="3595" y="89464"/>
                  </a:lnTo>
                  <a:lnTo>
                    <a:pt x="13396" y="104246"/>
                  </a:lnTo>
                  <a:lnTo>
                    <a:pt x="27922" y="114221"/>
                  </a:lnTo>
                  <a:lnTo>
                    <a:pt x="45694" y="117881"/>
                  </a:lnTo>
                  <a:lnTo>
                    <a:pt x="281216" y="117881"/>
                  </a:lnTo>
                  <a:lnTo>
                    <a:pt x="298989" y="114221"/>
                  </a:lnTo>
                  <a:lnTo>
                    <a:pt x="313515" y="104246"/>
                  </a:lnTo>
                  <a:lnTo>
                    <a:pt x="323315" y="89464"/>
                  </a:lnTo>
                  <a:lnTo>
                    <a:pt x="326911" y="71380"/>
                  </a:lnTo>
                  <a:lnTo>
                    <a:pt x="326911" y="46511"/>
                  </a:lnTo>
                  <a:lnTo>
                    <a:pt x="323314" y="28425"/>
                  </a:lnTo>
                  <a:lnTo>
                    <a:pt x="313511" y="13639"/>
                  </a:lnTo>
                  <a:lnTo>
                    <a:pt x="298984" y="3661"/>
                  </a:lnTo>
                  <a:lnTo>
                    <a:pt x="281216" y="0"/>
                  </a:lnTo>
                  <a:close/>
                </a:path>
              </a:pathLst>
            </a:custGeom>
            <a:solidFill>
              <a:srgbClr val="F39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0993875" y="7875917"/>
              <a:ext cx="168026" cy="8208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0662523" y="7866717"/>
              <a:ext cx="194590" cy="18748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1289750" y="7866263"/>
              <a:ext cx="195420" cy="18794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0511732" y="7897215"/>
              <a:ext cx="7928609" cy="1068705"/>
            </a:xfrm>
            <a:custGeom>
              <a:avLst/>
              <a:gdLst/>
              <a:ahLst/>
              <a:cxnLst/>
              <a:rect l="l" t="t" r="r" b="b"/>
              <a:pathLst>
                <a:path w="7928609" h="1068704">
                  <a:moveTo>
                    <a:pt x="1363403" y="0"/>
                  </a:moveTo>
                  <a:lnTo>
                    <a:pt x="7394246" y="0"/>
                  </a:lnTo>
                  <a:lnTo>
                    <a:pt x="7442875" y="2183"/>
                  </a:lnTo>
                  <a:lnTo>
                    <a:pt x="7490281" y="8607"/>
                  </a:lnTo>
                  <a:lnTo>
                    <a:pt x="7536276" y="19084"/>
                  </a:lnTo>
                  <a:lnTo>
                    <a:pt x="7580669" y="33424"/>
                  </a:lnTo>
                  <a:lnTo>
                    <a:pt x="7623274" y="51440"/>
                  </a:lnTo>
                  <a:lnTo>
                    <a:pt x="7663901" y="72942"/>
                  </a:lnTo>
                  <a:lnTo>
                    <a:pt x="7702362" y="97742"/>
                  </a:lnTo>
                  <a:lnTo>
                    <a:pt x="7738468" y="125652"/>
                  </a:lnTo>
                  <a:lnTo>
                    <a:pt x="7772030" y="156482"/>
                  </a:lnTo>
                  <a:lnTo>
                    <a:pt x="7802860" y="190044"/>
                  </a:lnTo>
                  <a:lnTo>
                    <a:pt x="7830769" y="226150"/>
                  </a:lnTo>
                  <a:lnTo>
                    <a:pt x="7855570" y="264610"/>
                  </a:lnTo>
                  <a:lnTo>
                    <a:pt x="7877072" y="305237"/>
                  </a:lnTo>
                  <a:lnTo>
                    <a:pt x="7895087" y="347842"/>
                  </a:lnTo>
                  <a:lnTo>
                    <a:pt x="7909428" y="392236"/>
                  </a:lnTo>
                  <a:lnTo>
                    <a:pt x="7919904" y="438230"/>
                  </a:lnTo>
                  <a:lnTo>
                    <a:pt x="7926329" y="485636"/>
                  </a:lnTo>
                  <a:lnTo>
                    <a:pt x="7928512" y="534266"/>
                  </a:lnTo>
                  <a:lnTo>
                    <a:pt x="7926329" y="582895"/>
                  </a:lnTo>
                  <a:lnTo>
                    <a:pt x="7919904" y="630302"/>
                  </a:lnTo>
                  <a:lnTo>
                    <a:pt x="7909428" y="676296"/>
                  </a:lnTo>
                  <a:lnTo>
                    <a:pt x="7895087" y="720690"/>
                  </a:lnTo>
                  <a:lnTo>
                    <a:pt x="7877072" y="763294"/>
                  </a:lnTo>
                  <a:lnTo>
                    <a:pt x="7855570" y="803922"/>
                  </a:lnTo>
                  <a:lnTo>
                    <a:pt x="7830769" y="842382"/>
                  </a:lnTo>
                  <a:lnTo>
                    <a:pt x="7802860" y="878488"/>
                  </a:lnTo>
                  <a:lnTo>
                    <a:pt x="7772030" y="912050"/>
                  </a:lnTo>
                  <a:lnTo>
                    <a:pt x="7738468" y="942880"/>
                  </a:lnTo>
                  <a:lnTo>
                    <a:pt x="7702362" y="970790"/>
                  </a:lnTo>
                  <a:lnTo>
                    <a:pt x="7663901" y="995590"/>
                  </a:lnTo>
                  <a:lnTo>
                    <a:pt x="7623274" y="1017092"/>
                  </a:lnTo>
                  <a:lnTo>
                    <a:pt x="7580669" y="1035108"/>
                  </a:lnTo>
                  <a:lnTo>
                    <a:pt x="7536276" y="1049448"/>
                  </a:lnTo>
                  <a:lnTo>
                    <a:pt x="7490281" y="1059925"/>
                  </a:lnTo>
                  <a:lnTo>
                    <a:pt x="7442875" y="1066349"/>
                  </a:lnTo>
                  <a:lnTo>
                    <a:pt x="7394246" y="1068532"/>
                  </a:lnTo>
                  <a:lnTo>
                    <a:pt x="0" y="1068532"/>
                  </a:lnTo>
                </a:path>
              </a:pathLst>
            </a:custGeom>
            <a:ln w="49422">
              <a:solidFill>
                <a:srgbClr val="009F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11867566" y="8156182"/>
            <a:ext cx="5022850" cy="4400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618229" algn="l"/>
              </a:tabLst>
            </a:pPr>
            <a:r>
              <a:rPr sz="2450" b="1" spc="-240" dirty="0">
                <a:solidFill>
                  <a:srgbClr val="009FE3"/>
                </a:solidFill>
                <a:latin typeface="Verdana"/>
                <a:cs typeface="Verdana"/>
              </a:rPr>
              <a:t>Μέση</a:t>
            </a:r>
            <a:r>
              <a:rPr sz="2450" b="1" spc="-180" dirty="0">
                <a:solidFill>
                  <a:srgbClr val="009FE3"/>
                </a:solidFill>
                <a:latin typeface="Verdana"/>
                <a:cs typeface="Verdana"/>
              </a:rPr>
              <a:t> </a:t>
            </a:r>
            <a:r>
              <a:rPr sz="2450" b="1" spc="-220" dirty="0" err="1">
                <a:solidFill>
                  <a:srgbClr val="009FE3"/>
                </a:solidFill>
                <a:latin typeface="Verdana"/>
                <a:cs typeface="Verdana"/>
              </a:rPr>
              <a:t>διάρκει</a:t>
            </a:r>
            <a:r>
              <a:rPr sz="2450" b="1" spc="-220" dirty="0">
                <a:solidFill>
                  <a:srgbClr val="009FE3"/>
                </a:solidFill>
                <a:latin typeface="Verdana"/>
                <a:cs typeface="Verdana"/>
              </a:rPr>
              <a:t>α</a:t>
            </a:r>
            <a:r>
              <a:rPr sz="2450" b="1" spc="-180" dirty="0">
                <a:solidFill>
                  <a:srgbClr val="009FE3"/>
                </a:solidFill>
                <a:latin typeface="Verdana"/>
                <a:cs typeface="Verdana"/>
              </a:rPr>
              <a:t> </a:t>
            </a:r>
            <a:r>
              <a:rPr sz="2450" b="1" spc="-260" dirty="0" err="1">
                <a:solidFill>
                  <a:srgbClr val="009FE3"/>
                </a:solidFill>
                <a:latin typeface="Verdana"/>
                <a:cs typeface="Verdana"/>
              </a:rPr>
              <a:t>κλήση</a:t>
            </a:r>
            <a:r>
              <a:rPr lang="el-GR" sz="2450" b="1" spc="-260" dirty="0">
                <a:solidFill>
                  <a:srgbClr val="009FE3"/>
                </a:solidFill>
                <a:latin typeface="Verdana"/>
                <a:cs typeface="Verdana"/>
              </a:rPr>
              <a:t>ς</a:t>
            </a:r>
            <a:r>
              <a:rPr sz="2450" b="1" spc="-260" dirty="0">
                <a:solidFill>
                  <a:srgbClr val="009FE3"/>
                </a:solidFill>
                <a:latin typeface="Verdana"/>
                <a:cs typeface="Verdana"/>
              </a:rPr>
              <a:t>	</a:t>
            </a:r>
            <a:r>
              <a:rPr sz="2700" b="1" spc="-65" dirty="0">
                <a:solidFill>
                  <a:srgbClr val="009FE3"/>
                </a:solidFill>
                <a:latin typeface="Arial"/>
                <a:cs typeface="Arial"/>
              </a:rPr>
              <a:t>~5</a:t>
            </a:r>
            <a:r>
              <a:rPr sz="2700" b="1" spc="-204" dirty="0">
                <a:solidFill>
                  <a:srgbClr val="009FE3"/>
                </a:solidFill>
                <a:latin typeface="Arial"/>
                <a:cs typeface="Arial"/>
              </a:rPr>
              <a:t> </a:t>
            </a:r>
            <a:r>
              <a:rPr sz="2700" b="1" spc="-70" dirty="0">
                <a:solidFill>
                  <a:srgbClr val="009FE3"/>
                </a:solidFill>
                <a:latin typeface="Arial"/>
                <a:cs typeface="Arial"/>
              </a:rPr>
              <a:t>λεπτά</a:t>
            </a:r>
            <a:endParaRPr sz="2700" dirty="0">
              <a:latin typeface="Arial"/>
              <a:cs typeface="Arial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10486967" y="5979398"/>
            <a:ext cx="7978140" cy="1156970"/>
            <a:chOff x="10486967" y="5979398"/>
            <a:chExt cx="7978140" cy="1156970"/>
          </a:xfrm>
        </p:grpSpPr>
        <p:sp>
          <p:nvSpPr>
            <p:cNvPr id="46" name="object 46"/>
            <p:cNvSpPr/>
            <p:nvPr/>
          </p:nvSpPr>
          <p:spPr>
            <a:xfrm>
              <a:off x="10733568" y="5979398"/>
              <a:ext cx="680720" cy="897890"/>
            </a:xfrm>
            <a:custGeom>
              <a:avLst/>
              <a:gdLst/>
              <a:ahLst/>
              <a:cxnLst/>
              <a:rect l="l" t="t" r="r" b="b"/>
              <a:pathLst>
                <a:path w="680720" h="897890">
                  <a:moveTo>
                    <a:pt x="55771" y="836207"/>
                  </a:moveTo>
                  <a:lnTo>
                    <a:pt x="9393" y="844577"/>
                  </a:lnTo>
                  <a:lnTo>
                    <a:pt x="0" y="863690"/>
                  </a:lnTo>
                  <a:lnTo>
                    <a:pt x="855" y="874793"/>
                  </a:lnTo>
                  <a:lnTo>
                    <a:pt x="645697" y="897721"/>
                  </a:lnTo>
                  <a:lnTo>
                    <a:pt x="648933" y="897826"/>
                  </a:lnTo>
                  <a:lnTo>
                    <a:pt x="680335" y="866319"/>
                  </a:lnTo>
                  <a:lnTo>
                    <a:pt x="677943" y="854868"/>
                  </a:lnTo>
                  <a:lnTo>
                    <a:pt x="671699" y="845455"/>
                  </a:lnTo>
                  <a:lnTo>
                    <a:pt x="662412" y="838996"/>
                  </a:lnTo>
                  <a:lnTo>
                    <a:pt x="650891" y="836403"/>
                  </a:lnTo>
                  <a:lnTo>
                    <a:pt x="645785" y="836309"/>
                  </a:lnTo>
                  <a:lnTo>
                    <a:pt x="83348" y="836309"/>
                  </a:lnTo>
                  <a:lnTo>
                    <a:pt x="55771" y="836207"/>
                  </a:lnTo>
                  <a:close/>
                </a:path>
                <a:path w="680720" h="897890">
                  <a:moveTo>
                    <a:pt x="644554" y="61432"/>
                  </a:moveTo>
                  <a:lnTo>
                    <a:pt x="83348" y="61432"/>
                  </a:lnTo>
                  <a:lnTo>
                    <a:pt x="83306" y="151251"/>
                  </a:lnTo>
                  <a:lnTo>
                    <a:pt x="86481" y="195702"/>
                  </a:lnTo>
                  <a:lnTo>
                    <a:pt x="96664" y="237836"/>
                  </a:lnTo>
                  <a:lnTo>
                    <a:pt x="113645" y="277735"/>
                  </a:lnTo>
                  <a:lnTo>
                    <a:pt x="137210" y="315477"/>
                  </a:lnTo>
                  <a:lnTo>
                    <a:pt x="178469" y="361930"/>
                  </a:lnTo>
                  <a:lnTo>
                    <a:pt x="226757" y="401055"/>
                  </a:lnTo>
                  <a:lnTo>
                    <a:pt x="232118" y="404835"/>
                  </a:lnTo>
                  <a:lnTo>
                    <a:pt x="237280" y="409579"/>
                  </a:lnTo>
                  <a:lnTo>
                    <a:pt x="240966" y="414950"/>
                  </a:lnTo>
                  <a:lnTo>
                    <a:pt x="248758" y="434393"/>
                  </a:lnTo>
                  <a:lnTo>
                    <a:pt x="249458" y="458006"/>
                  </a:lnTo>
                  <a:lnTo>
                    <a:pt x="241661" y="481211"/>
                  </a:lnTo>
                  <a:lnTo>
                    <a:pt x="223961" y="499429"/>
                  </a:lnTo>
                  <a:lnTo>
                    <a:pt x="202695" y="514093"/>
                  </a:lnTo>
                  <a:lnTo>
                    <a:pt x="183006" y="530733"/>
                  </a:lnTo>
                  <a:lnTo>
                    <a:pt x="147744" y="568673"/>
                  </a:lnTo>
                  <a:lnTo>
                    <a:pt x="121249" y="606335"/>
                  </a:lnTo>
                  <a:lnTo>
                    <a:pt x="101354" y="646547"/>
                  </a:lnTo>
                  <a:lnTo>
                    <a:pt x="88646" y="689508"/>
                  </a:lnTo>
                  <a:lnTo>
                    <a:pt x="83714" y="735422"/>
                  </a:lnTo>
                  <a:lnTo>
                    <a:pt x="83348" y="836309"/>
                  </a:lnTo>
                  <a:lnTo>
                    <a:pt x="645785" y="836309"/>
                  </a:lnTo>
                  <a:lnTo>
                    <a:pt x="640360" y="836209"/>
                  </a:lnTo>
                  <a:lnTo>
                    <a:pt x="603293" y="836197"/>
                  </a:lnTo>
                  <a:lnTo>
                    <a:pt x="600557" y="835953"/>
                  </a:lnTo>
                  <a:lnTo>
                    <a:pt x="596871" y="835775"/>
                  </a:lnTo>
                  <a:lnTo>
                    <a:pt x="145953" y="835649"/>
                  </a:lnTo>
                  <a:lnTo>
                    <a:pt x="145670" y="833922"/>
                  </a:lnTo>
                  <a:lnTo>
                    <a:pt x="145155" y="832246"/>
                  </a:lnTo>
                  <a:lnTo>
                    <a:pt x="145078" y="825681"/>
                  </a:lnTo>
                  <a:lnTo>
                    <a:pt x="145104" y="757981"/>
                  </a:lnTo>
                  <a:lnTo>
                    <a:pt x="149100" y="701298"/>
                  </a:lnTo>
                  <a:lnTo>
                    <a:pt x="172601" y="640728"/>
                  </a:lnTo>
                  <a:lnTo>
                    <a:pt x="206889" y="594817"/>
                  </a:lnTo>
                  <a:lnTo>
                    <a:pt x="241618" y="562236"/>
                  </a:lnTo>
                  <a:lnTo>
                    <a:pt x="261081" y="548328"/>
                  </a:lnTo>
                  <a:lnTo>
                    <a:pt x="296075" y="511158"/>
                  </a:lnTo>
                  <a:lnTo>
                    <a:pt x="311163" y="463878"/>
                  </a:lnTo>
                  <a:lnTo>
                    <a:pt x="307655" y="415032"/>
                  </a:lnTo>
                  <a:lnTo>
                    <a:pt x="286860" y="373161"/>
                  </a:lnTo>
                  <a:lnTo>
                    <a:pt x="280763" y="366406"/>
                  </a:lnTo>
                  <a:lnTo>
                    <a:pt x="274053" y="360127"/>
                  </a:lnTo>
                  <a:lnTo>
                    <a:pt x="266924" y="354269"/>
                  </a:lnTo>
                  <a:lnTo>
                    <a:pt x="259573" y="348774"/>
                  </a:lnTo>
                  <a:lnTo>
                    <a:pt x="238503" y="332526"/>
                  </a:lnTo>
                  <a:lnTo>
                    <a:pt x="200645" y="295768"/>
                  </a:lnTo>
                  <a:lnTo>
                    <a:pt x="167624" y="247998"/>
                  </a:lnTo>
                  <a:lnTo>
                    <a:pt x="147845" y="189642"/>
                  </a:lnTo>
                  <a:lnTo>
                    <a:pt x="145063" y="65484"/>
                  </a:lnTo>
                  <a:lnTo>
                    <a:pt x="145346" y="64071"/>
                  </a:lnTo>
                  <a:lnTo>
                    <a:pt x="145576" y="61809"/>
                  </a:lnTo>
                  <a:lnTo>
                    <a:pt x="596871" y="61809"/>
                  </a:lnTo>
                  <a:lnTo>
                    <a:pt x="596871" y="61495"/>
                  </a:lnTo>
                  <a:lnTo>
                    <a:pt x="641378" y="61495"/>
                  </a:lnTo>
                  <a:lnTo>
                    <a:pt x="644554" y="61432"/>
                  </a:lnTo>
                  <a:close/>
                </a:path>
                <a:path w="680720" h="897890">
                  <a:moveTo>
                    <a:pt x="628548" y="836168"/>
                  </a:moveTo>
                  <a:lnTo>
                    <a:pt x="617371" y="836209"/>
                  </a:lnTo>
                  <a:lnTo>
                    <a:pt x="640360" y="836209"/>
                  </a:lnTo>
                  <a:lnTo>
                    <a:pt x="628548" y="836168"/>
                  </a:lnTo>
                  <a:close/>
                </a:path>
                <a:path w="680720" h="897890">
                  <a:moveTo>
                    <a:pt x="596871" y="61809"/>
                  </a:moveTo>
                  <a:lnTo>
                    <a:pt x="534214" y="61809"/>
                  </a:lnTo>
                  <a:lnTo>
                    <a:pt x="534549" y="63809"/>
                  </a:lnTo>
                  <a:lnTo>
                    <a:pt x="535064" y="65484"/>
                  </a:lnTo>
                  <a:lnTo>
                    <a:pt x="535110" y="140080"/>
                  </a:lnTo>
                  <a:lnTo>
                    <a:pt x="531070" y="196642"/>
                  </a:lnTo>
                  <a:lnTo>
                    <a:pt x="507322" y="257558"/>
                  </a:lnTo>
                  <a:lnTo>
                    <a:pt x="472878" y="303373"/>
                  </a:lnTo>
                  <a:lnTo>
                    <a:pt x="438427" y="335610"/>
                  </a:lnTo>
                  <a:lnTo>
                    <a:pt x="419160" y="349402"/>
                  </a:lnTo>
                  <a:lnTo>
                    <a:pt x="384046" y="386753"/>
                  </a:lnTo>
                  <a:lnTo>
                    <a:pt x="369016" y="434095"/>
                  </a:lnTo>
                  <a:lnTo>
                    <a:pt x="372607" y="482880"/>
                  </a:lnTo>
                  <a:lnTo>
                    <a:pt x="393359" y="524559"/>
                  </a:lnTo>
                  <a:lnTo>
                    <a:pt x="399456" y="531315"/>
                  </a:lnTo>
                  <a:lnTo>
                    <a:pt x="406166" y="537593"/>
                  </a:lnTo>
                  <a:lnTo>
                    <a:pt x="413295" y="543451"/>
                  </a:lnTo>
                  <a:lnTo>
                    <a:pt x="420758" y="549032"/>
                  </a:lnTo>
                  <a:lnTo>
                    <a:pt x="441708" y="565196"/>
                  </a:lnTo>
                  <a:lnTo>
                    <a:pt x="479551" y="601965"/>
                  </a:lnTo>
                  <a:lnTo>
                    <a:pt x="512564" y="649747"/>
                  </a:lnTo>
                  <a:lnTo>
                    <a:pt x="532368" y="708097"/>
                  </a:lnTo>
                  <a:lnTo>
                    <a:pt x="535156" y="832246"/>
                  </a:lnTo>
                  <a:lnTo>
                    <a:pt x="534873" y="833670"/>
                  </a:lnTo>
                  <a:lnTo>
                    <a:pt x="534664" y="835649"/>
                  </a:lnTo>
                  <a:lnTo>
                    <a:pt x="596871" y="835649"/>
                  </a:lnTo>
                  <a:lnTo>
                    <a:pt x="596903" y="745924"/>
                  </a:lnTo>
                  <a:lnTo>
                    <a:pt x="593693" y="701708"/>
                  </a:lnTo>
                  <a:lnTo>
                    <a:pt x="583530" y="659788"/>
                  </a:lnTo>
                  <a:lnTo>
                    <a:pt x="566627" y="620087"/>
                  </a:lnTo>
                  <a:lnTo>
                    <a:pt x="543198" y="582526"/>
                  </a:lnTo>
                  <a:lnTo>
                    <a:pt x="501993" y="536024"/>
                  </a:lnTo>
                  <a:lnTo>
                    <a:pt x="453745" y="496864"/>
                  </a:lnTo>
                  <a:lnTo>
                    <a:pt x="448153" y="492906"/>
                  </a:lnTo>
                  <a:lnTo>
                    <a:pt x="442729" y="487964"/>
                  </a:lnTo>
                  <a:lnTo>
                    <a:pt x="438970" y="482320"/>
                  </a:lnTo>
                  <a:lnTo>
                    <a:pt x="431345" y="462700"/>
                  </a:lnTo>
                  <a:lnTo>
                    <a:pt x="430853" y="439223"/>
                  </a:lnTo>
                  <a:lnTo>
                    <a:pt x="438673" y="416337"/>
                  </a:lnTo>
                  <a:lnTo>
                    <a:pt x="455986" y="398490"/>
                  </a:lnTo>
                  <a:lnTo>
                    <a:pt x="477594" y="383550"/>
                  </a:lnTo>
                  <a:lnTo>
                    <a:pt x="497606" y="366617"/>
                  </a:lnTo>
                  <a:lnTo>
                    <a:pt x="533376" y="327958"/>
                  </a:lnTo>
                  <a:lnTo>
                    <a:pt x="559463" y="290564"/>
                  </a:lnTo>
                  <a:lnTo>
                    <a:pt x="579066" y="250676"/>
                  </a:lnTo>
                  <a:lnTo>
                    <a:pt x="591600" y="208101"/>
                  </a:lnTo>
                  <a:lnTo>
                    <a:pt x="596430" y="163146"/>
                  </a:lnTo>
                  <a:lnTo>
                    <a:pt x="596764" y="140080"/>
                  </a:lnTo>
                  <a:lnTo>
                    <a:pt x="596871" y="61809"/>
                  </a:lnTo>
                  <a:close/>
                </a:path>
                <a:path w="680720" h="897890">
                  <a:moveTo>
                    <a:pt x="641378" y="61495"/>
                  </a:moveTo>
                  <a:lnTo>
                    <a:pt x="607615" y="61495"/>
                  </a:lnTo>
                  <a:lnTo>
                    <a:pt x="629529" y="61553"/>
                  </a:lnTo>
                  <a:lnTo>
                    <a:pt x="640484" y="61513"/>
                  </a:lnTo>
                  <a:lnTo>
                    <a:pt x="641378" y="61495"/>
                  </a:lnTo>
                  <a:close/>
                </a:path>
                <a:path w="680720" h="897890">
                  <a:moveTo>
                    <a:pt x="657466" y="0"/>
                  </a:moveTo>
                  <a:lnTo>
                    <a:pt x="22753" y="0"/>
                  </a:lnTo>
                  <a:lnTo>
                    <a:pt x="18324" y="2460"/>
                  </a:lnTo>
                  <a:lnTo>
                    <a:pt x="10" y="28239"/>
                  </a:lnTo>
                  <a:lnTo>
                    <a:pt x="1505" y="40862"/>
                  </a:lnTo>
                  <a:lnTo>
                    <a:pt x="42790" y="61529"/>
                  </a:lnTo>
                  <a:lnTo>
                    <a:pt x="56045" y="61542"/>
                  </a:lnTo>
                  <a:lnTo>
                    <a:pt x="644554" y="61432"/>
                  </a:lnTo>
                  <a:lnTo>
                    <a:pt x="679633" y="37820"/>
                  </a:lnTo>
                  <a:lnTo>
                    <a:pt x="680326" y="28079"/>
                  </a:lnTo>
                  <a:lnTo>
                    <a:pt x="677864" y="18678"/>
                  </a:lnTo>
                  <a:lnTo>
                    <a:pt x="672598" y="10422"/>
                  </a:lnTo>
                  <a:lnTo>
                    <a:pt x="664880" y="4115"/>
                  </a:lnTo>
                  <a:lnTo>
                    <a:pt x="662430" y="2711"/>
                  </a:lnTo>
                  <a:lnTo>
                    <a:pt x="659938" y="1371"/>
                  </a:lnTo>
                  <a:lnTo>
                    <a:pt x="657466" y="0"/>
                  </a:lnTo>
                  <a:close/>
                </a:path>
              </a:pathLst>
            </a:custGeom>
            <a:solidFill>
              <a:srgbClr val="F39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0511732" y="6043009"/>
              <a:ext cx="7928609" cy="1068705"/>
            </a:xfrm>
            <a:custGeom>
              <a:avLst/>
              <a:gdLst/>
              <a:ahLst/>
              <a:cxnLst/>
              <a:rect l="l" t="t" r="r" b="b"/>
              <a:pathLst>
                <a:path w="7928609" h="1068704">
                  <a:moveTo>
                    <a:pt x="1363403" y="0"/>
                  </a:moveTo>
                  <a:lnTo>
                    <a:pt x="7394246" y="0"/>
                  </a:lnTo>
                  <a:lnTo>
                    <a:pt x="7442875" y="2183"/>
                  </a:lnTo>
                  <a:lnTo>
                    <a:pt x="7490281" y="8607"/>
                  </a:lnTo>
                  <a:lnTo>
                    <a:pt x="7536276" y="19084"/>
                  </a:lnTo>
                  <a:lnTo>
                    <a:pt x="7580669" y="33424"/>
                  </a:lnTo>
                  <a:lnTo>
                    <a:pt x="7623274" y="51440"/>
                  </a:lnTo>
                  <a:lnTo>
                    <a:pt x="7663901" y="72942"/>
                  </a:lnTo>
                  <a:lnTo>
                    <a:pt x="7702362" y="97742"/>
                  </a:lnTo>
                  <a:lnTo>
                    <a:pt x="7738468" y="125652"/>
                  </a:lnTo>
                  <a:lnTo>
                    <a:pt x="7772030" y="156482"/>
                  </a:lnTo>
                  <a:lnTo>
                    <a:pt x="7802860" y="190044"/>
                  </a:lnTo>
                  <a:lnTo>
                    <a:pt x="7830769" y="226150"/>
                  </a:lnTo>
                  <a:lnTo>
                    <a:pt x="7855570" y="264610"/>
                  </a:lnTo>
                  <a:lnTo>
                    <a:pt x="7877072" y="305237"/>
                  </a:lnTo>
                  <a:lnTo>
                    <a:pt x="7895087" y="347842"/>
                  </a:lnTo>
                  <a:lnTo>
                    <a:pt x="7909428" y="392236"/>
                  </a:lnTo>
                  <a:lnTo>
                    <a:pt x="7919904" y="438230"/>
                  </a:lnTo>
                  <a:lnTo>
                    <a:pt x="7926329" y="485636"/>
                  </a:lnTo>
                  <a:lnTo>
                    <a:pt x="7928512" y="534266"/>
                  </a:lnTo>
                  <a:lnTo>
                    <a:pt x="7926329" y="582895"/>
                  </a:lnTo>
                  <a:lnTo>
                    <a:pt x="7919904" y="630302"/>
                  </a:lnTo>
                  <a:lnTo>
                    <a:pt x="7909428" y="676296"/>
                  </a:lnTo>
                  <a:lnTo>
                    <a:pt x="7895087" y="720690"/>
                  </a:lnTo>
                  <a:lnTo>
                    <a:pt x="7877072" y="763294"/>
                  </a:lnTo>
                  <a:lnTo>
                    <a:pt x="7855570" y="803922"/>
                  </a:lnTo>
                  <a:lnTo>
                    <a:pt x="7830769" y="842382"/>
                  </a:lnTo>
                  <a:lnTo>
                    <a:pt x="7802860" y="878488"/>
                  </a:lnTo>
                  <a:lnTo>
                    <a:pt x="7772030" y="912050"/>
                  </a:lnTo>
                  <a:lnTo>
                    <a:pt x="7738468" y="942880"/>
                  </a:lnTo>
                  <a:lnTo>
                    <a:pt x="7702362" y="970790"/>
                  </a:lnTo>
                  <a:lnTo>
                    <a:pt x="7663901" y="995590"/>
                  </a:lnTo>
                  <a:lnTo>
                    <a:pt x="7623274" y="1017092"/>
                  </a:lnTo>
                  <a:lnTo>
                    <a:pt x="7580669" y="1035108"/>
                  </a:lnTo>
                  <a:lnTo>
                    <a:pt x="7536276" y="1049448"/>
                  </a:lnTo>
                  <a:lnTo>
                    <a:pt x="7490281" y="1059925"/>
                  </a:lnTo>
                  <a:lnTo>
                    <a:pt x="7442875" y="1066349"/>
                  </a:lnTo>
                  <a:lnTo>
                    <a:pt x="7394246" y="1068532"/>
                  </a:lnTo>
                  <a:lnTo>
                    <a:pt x="0" y="1068532"/>
                  </a:lnTo>
                </a:path>
              </a:pathLst>
            </a:custGeom>
            <a:ln w="49422">
              <a:solidFill>
                <a:srgbClr val="009F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11867566" y="6092538"/>
            <a:ext cx="6433820" cy="826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734435" algn="l"/>
              </a:tabLst>
            </a:pPr>
            <a:r>
              <a:rPr sz="2450" b="1" spc="-265" dirty="0" err="1">
                <a:solidFill>
                  <a:srgbClr val="009FE3"/>
                </a:solidFill>
                <a:latin typeface="Verdana"/>
                <a:cs typeface="Verdana"/>
              </a:rPr>
              <a:t>Μέσο</a:t>
            </a:r>
            <a:r>
              <a:rPr lang="el-GR" sz="2450" b="1" spc="-265" dirty="0">
                <a:solidFill>
                  <a:srgbClr val="009FE3"/>
                </a:solidFill>
                <a:latin typeface="Verdana"/>
                <a:cs typeface="Verdana"/>
              </a:rPr>
              <a:t>ς</a:t>
            </a:r>
            <a:r>
              <a:rPr sz="2450" b="1" spc="-290" dirty="0">
                <a:solidFill>
                  <a:srgbClr val="009FE3"/>
                </a:solidFill>
                <a:latin typeface="Verdana"/>
                <a:cs typeface="Verdana"/>
              </a:rPr>
              <a:t> </a:t>
            </a:r>
            <a:r>
              <a:rPr sz="2450" b="1" spc="-300" dirty="0" err="1">
                <a:solidFill>
                  <a:srgbClr val="009FE3"/>
                </a:solidFill>
                <a:latin typeface="Verdana"/>
                <a:cs typeface="Verdana"/>
              </a:rPr>
              <a:t>χρόνο</a:t>
            </a:r>
            <a:r>
              <a:rPr lang="el-GR" sz="2450" b="1" spc="-300" dirty="0">
                <a:solidFill>
                  <a:srgbClr val="009FE3"/>
                </a:solidFill>
                <a:latin typeface="Verdana"/>
                <a:cs typeface="Verdana"/>
              </a:rPr>
              <a:t>ς</a:t>
            </a:r>
            <a:r>
              <a:rPr sz="2450" b="1" spc="-285" dirty="0">
                <a:solidFill>
                  <a:srgbClr val="009FE3"/>
                </a:solidFill>
                <a:latin typeface="Verdana"/>
                <a:cs typeface="Verdana"/>
              </a:rPr>
              <a:t> </a:t>
            </a:r>
            <a:r>
              <a:rPr sz="2450" b="1" spc="-325" dirty="0">
                <a:solidFill>
                  <a:srgbClr val="009FE3"/>
                </a:solidFill>
                <a:latin typeface="Verdana"/>
                <a:cs typeface="Verdana"/>
              </a:rPr>
              <a:t>α</a:t>
            </a:r>
            <a:r>
              <a:rPr sz="2450" b="1" spc="-325" dirty="0" err="1">
                <a:solidFill>
                  <a:srgbClr val="009FE3"/>
                </a:solidFill>
                <a:latin typeface="Verdana"/>
                <a:cs typeface="Verdana"/>
              </a:rPr>
              <a:t>ν</a:t>
            </a:r>
            <a:r>
              <a:rPr sz="2450" b="1" spc="-325" dirty="0">
                <a:solidFill>
                  <a:srgbClr val="009FE3"/>
                </a:solidFill>
                <a:latin typeface="Verdana"/>
                <a:cs typeface="Verdana"/>
              </a:rPr>
              <a:t>αµ</a:t>
            </a:r>
            <a:r>
              <a:rPr sz="2450" b="1" spc="-325" dirty="0" err="1">
                <a:solidFill>
                  <a:srgbClr val="009FE3"/>
                </a:solidFill>
                <a:latin typeface="Verdana"/>
                <a:cs typeface="Verdana"/>
              </a:rPr>
              <a:t>ονή</a:t>
            </a:r>
            <a:r>
              <a:rPr lang="el-GR" sz="2450" b="1" spc="-325" dirty="0">
                <a:solidFill>
                  <a:srgbClr val="009FE3"/>
                </a:solidFill>
                <a:latin typeface="Verdana"/>
                <a:cs typeface="Verdana"/>
              </a:rPr>
              <a:t>ς</a:t>
            </a:r>
            <a:r>
              <a:rPr sz="2450" b="1" spc="-325" dirty="0">
                <a:solidFill>
                  <a:srgbClr val="009FE3"/>
                </a:solidFill>
                <a:latin typeface="Verdana"/>
                <a:cs typeface="Verdana"/>
              </a:rPr>
              <a:t>	</a:t>
            </a:r>
            <a:r>
              <a:rPr sz="2700" b="1" spc="-240" dirty="0">
                <a:solidFill>
                  <a:srgbClr val="009FE3"/>
                </a:solidFill>
                <a:latin typeface="Arial"/>
                <a:cs typeface="Arial"/>
              </a:rPr>
              <a:t>~15</a:t>
            </a:r>
            <a:r>
              <a:rPr sz="2700" b="1" spc="-270" dirty="0">
                <a:solidFill>
                  <a:srgbClr val="009FE3"/>
                </a:solidFill>
                <a:latin typeface="Arial"/>
                <a:cs typeface="Arial"/>
              </a:rPr>
              <a:t> </a:t>
            </a:r>
            <a:r>
              <a:rPr sz="2700" b="1" spc="-110" dirty="0">
                <a:solidFill>
                  <a:srgbClr val="009FE3"/>
                </a:solidFill>
                <a:latin typeface="Arial"/>
                <a:cs typeface="Arial"/>
              </a:rPr>
              <a:t>δευτερόλεπτα</a:t>
            </a:r>
            <a:endParaRPr sz="2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b="1" spc="-360" dirty="0">
                <a:solidFill>
                  <a:srgbClr val="009FE3"/>
                </a:solidFill>
                <a:latin typeface="Verdana"/>
                <a:cs typeface="Verdana"/>
              </a:rPr>
              <a:t>(από </a:t>
            </a:r>
            <a:r>
              <a:rPr sz="2450" b="1" spc="-270" dirty="0" err="1">
                <a:solidFill>
                  <a:srgbClr val="009FE3"/>
                </a:solidFill>
                <a:latin typeface="Verdana"/>
                <a:cs typeface="Verdana"/>
              </a:rPr>
              <a:t>Σε</a:t>
            </a:r>
            <a:r>
              <a:rPr sz="2450" b="1" spc="-270" dirty="0">
                <a:solidFill>
                  <a:srgbClr val="009FE3"/>
                </a:solidFill>
                <a:latin typeface="Verdana"/>
                <a:cs typeface="Verdana"/>
              </a:rPr>
              <a:t>π</a:t>
            </a:r>
            <a:r>
              <a:rPr sz="2450" b="1" spc="-270" dirty="0" err="1">
                <a:solidFill>
                  <a:srgbClr val="009FE3"/>
                </a:solidFill>
                <a:latin typeface="Verdana"/>
                <a:cs typeface="Verdana"/>
              </a:rPr>
              <a:t>τέ</a:t>
            </a:r>
            <a:r>
              <a:rPr sz="2450" b="1" spc="-270" dirty="0">
                <a:solidFill>
                  <a:srgbClr val="009FE3"/>
                </a:solidFill>
                <a:latin typeface="Verdana"/>
                <a:cs typeface="Verdana"/>
              </a:rPr>
              <a:t>µβ</a:t>
            </a:r>
            <a:r>
              <a:rPr sz="2450" b="1" spc="-270" dirty="0" err="1">
                <a:solidFill>
                  <a:srgbClr val="009FE3"/>
                </a:solidFill>
                <a:latin typeface="Verdana"/>
                <a:cs typeface="Verdana"/>
              </a:rPr>
              <a:t>ριο</a:t>
            </a:r>
            <a:r>
              <a:rPr sz="2450" b="1" spc="-270" dirty="0">
                <a:solidFill>
                  <a:srgbClr val="009FE3"/>
                </a:solidFill>
                <a:latin typeface="Verdana"/>
                <a:cs typeface="Verdana"/>
              </a:rPr>
              <a:t> </a:t>
            </a:r>
            <a:r>
              <a:rPr sz="2450" b="1" spc="-275" dirty="0" err="1">
                <a:solidFill>
                  <a:srgbClr val="009FE3"/>
                </a:solidFill>
                <a:latin typeface="Verdana"/>
                <a:cs typeface="Verdana"/>
              </a:rPr>
              <a:t>έω</a:t>
            </a:r>
            <a:r>
              <a:rPr lang="el-GR" sz="2450" b="1" spc="-275" dirty="0">
                <a:solidFill>
                  <a:srgbClr val="009FE3"/>
                </a:solidFill>
                <a:latin typeface="Verdana"/>
                <a:cs typeface="Verdana"/>
              </a:rPr>
              <a:t>ς</a:t>
            </a:r>
            <a:r>
              <a:rPr sz="2450" b="1" spc="-240" dirty="0">
                <a:solidFill>
                  <a:srgbClr val="009FE3"/>
                </a:solidFill>
                <a:latin typeface="Verdana"/>
                <a:cs typeface="Verdana"/>
              </a:rPr>
              <a:t> </a:t>
            </a:r>
            <a:r>
              <a:rPr sz="2450" b="1" spc="-325" dirty="0">
                <a:solidFill>
                  <a:srgbClr val="009FE3"/>
                </a:solidFill>
                <a:latin typeface="Verdana"/>
                <a:cs typeface="Verdana"/>
              </a:rPr>
              <a:t>Νοέµβριο)</a:t>
            </a:r>
            <a:endParaRPr sz="2450" dirty="0">
              <a:latin typeface="Verdana"/>
              <a:cs typeface="Verdan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7072957" y="9788917"/>
            <a:ext cx="1786889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-45" dirty="0">
                <a:solidFill>
                  <a:srgbClr val="009FE3"/>
                </a:solidFill>
                <a:latin typeface="Verdana"/>
                <a:cs typeface="Verdana"/>
              </a:rPr>
              <a:t>6εδοµένα</a:t>
            </a:r>
            <a:r>
              <a:rPr sz="1450" spc="-140" dirty="0">
                <a:solidFill>
                  <a:srgbClr val="009FE3"/>
                </a:solidFill>
                <a:latin typeface="Verdana"/>
                <a:cs typeface="Verdana"/>
              </a:rPr>
              <a:t> </a:t>
            </a:r>
            <a:r>
              <a:rPr sz="1450" spc="-180" dirty="0">
                <a:solidFill>
                  <a:srgbClr val="009FE3"/>
                </a:solidFill>
                <a:latin typeface="Verdana"/>
                <a:cs typeface="Verdana"/>
              </a:rPr>
              <a:t>04/11/2021</a:t>
            </a:r>
            <a:endParaRPr sz="1450">
              <a:latin typeface="Verdana"/>
              <a:cs typeface="Verdana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50605" y="127014"/>
            <a:ext cx="621019" cy="6235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1" name="object 51"/>
          <p:cNvGrpSpPr/>
          <p:nvPr/>
        </p:nvGrpSpPr>
        <p:grpSpPr>
          <a:xfrm>
            <a:off x="1117170" y="379255"/>
            <a:ext cx="1939289" cy="296545"/>
            <a:chOff x="1117170" y="379255"/>
            <a:chExt cx="1939289" cy="296545"/>
          </a:xfrm>
        </p:grpSpPr>
        <p:sp>
          <p:nvSpPr>
            <p:cNvPr id="52" name="object 52"/>
            <p:cNvSpPr/>
            <p:nvPr/>
          </p:nvSpPr>
          <p:spPr>
            <a:xfrm>
              <a:off x="1117170" y="379915"/>
              <a:ext cx="103505" cy="107314"/>
            </a:xfrm>
            <a:custGeom>
              <a:avLst/>
              <a:gdLst/>
              <a:ahLst/>
              <a:cxnLst/>
              <a:rect l="l" t="t" r="r" b="b"/>
              <a:pathLst>
                <a:path w="103505" h="107315">
                  <a:moveTo>
                    <a:pt x="103221" y="0"/>
                  </a:moveTo>
                  <a:lnTo>
                    <a:pt x="85861" y="0"/>
                  </a:lnTo>
                  <a:lnTo>
                    <a:pt x="59244" y="38490"/>
                  </a:lnTo>
                  <a:lnTo>
                    <a:pt x="55150" y="44794"/>
                  </a:lnTo>
                  <a:lnTo>
                    <a:pt x="51757" y="50396"/>
                  </a:lnTo>
                  <a:lnTo>
                    <a:pt x="48228" y="44365"/>
                  </a:lnTo>
                  <a:lnTo>
                    <a:pt x="44417" y="38333"/>
                  </a:lnTo>
                  <a:lnTo>
                    <a:pt x="18125" y="0"/>
                  </a:lnTo>
                  <a:lnTo>
                    <a:pt x="0" y="0"/>
                  </a:lnTo>
                  <a:lnTo>
                    <a:pt x="43391" y="61715"/>
                  </a:lnTo>
                  <a:lnTo>
                    <a:pt x="43391" y="107085"/>
                  </a:lnTo>
                  <a:lnTo>
                    <a:pt x="58291" y="107085"/>
                  </a:lnTo>
                  <a:lnTo>
                    <a:pt x="58291" y="61715"/>
                  </a:lnTo>
                  <a:lnTo>
                    <a:pt x="103221" y="0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127002" y="594652"/>
              <a:ext cx="183627" cy="8108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225072" y="379255"/>
              <a:ext cx="1831347" cy="29648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1127337" y="181921"/>
            <a:ext cx="438150" cy="121285"/>
            <a:chOff x="1127337" y="181921"/>
            <a:chExt cx="438150" cy="121285"/>
          </a:xfrm>
        </p:grpSpPr>
        <p:sp>
          <p:nvSpPr>
            <p:cNvPr id="56" name="object 56"/>
            <p:cNvSpPr/>
            <p:nvPr/>
          </p:nvSpPr>
          <p:spPr>
            <a:xfrm>
              <a:off x="1127337" y="182277"/>
              <a:ext cx="72741" cy="12043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222873" y="181921"/>
              <a:ext cx="224129" cy="12079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478762" y="182073"/>
              <a:ext cx="86995" cy="120650"/>
            </a:xfrm>
            <a:custGeom>
              <a:avLst/>
              <a:gdLst/>
              <a:ahLst/>
              <a:cxnLst/>
              <a:rect l="l" t="t" r="r" b="b"/>
              <a:pathLst>
                <a:path w="86994" h="120650">
                  <a:moveTo>
                    <a:pt x="86410" y="0"/>
                  </a:moveTo>
                  <a:lnTo>
                    <a:pt x="60896" y="0"/>
                  </a:lnTo>
                  <a:lnTo>
                    <a:pt x="60896" y="46990"/>
                  </a:lnTo>
                  <a:lnTo>
                    <a:pt x="24980" y="46990"/>
                  </a:lnTo>
                  <a:lnTo>
                    <a:pt x="24980" y="0"/>
                  </a:lnTo>
                  <a:lnTo>
                    <a:pt x="0" y="0"/>
                  </a:lnTo>
                  <a:lnTo>
                    <a:pt x="0" y="46990"/>
                  </a:lnTo>
                  <a:lnTo>
                    <a:pt x="0" y="67310"/>
                  </a:lnTo>
                  <a:lnTo>
                    <a:pt x="0" y="120650"/>
                  </a:lnTo>
                  <a:lnTo>
                    <a:pt x="24980" y="120650"/>
                  </a:lnTo>
                  <a:lnTo>
                    <a:pt x="24980" y="67310"/>
                  </a:lnTo>
                  <a:lnTo>
                    <a:pt x="60896" y="67310"/>
                  </a:lnTo>
                  <a:lnTo>
                    <a:pt x="60896" y="120650"/>
                  </a:lnTo>
                  <a:lnTo>
                    <a:pt x="86410" y="120650"/>
                  </a:lnTo>
                  <a:lnTo>
                    <a:pt x="86410" y="67310"/>
                  </a:lnTo>
                  <a:lnTo>
                    <a:pt x="86410" y="46990"/>
                  </a:lnTo>
                  <a:lnTo>
                    <a:pt x="86410" y="0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/>
          <p:nvPr/>
        </p:nvSpPr>
        <p:spPr>
          <a:xfrm>
            <a:off x="1610045" y="182277"/>
            <a:ext cx="86761" cy="12043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741685" y="182298"/>
            <a:ext cx="26670" cy="120650"/>
          </a:xfrm>
          <a:custGeom>
            <a:avLst/>
            <a:gdLst/>
            <a:ahLst/>
            <a:cxnLst/>
            <a:rect l="l" t="t" r="r" b="b"/>
            <a:pathLst>
              <a:path w="26669" h="120650">
                <a:moveTo>
                  <a:pt x="26229" y="0"/>
                </a:moveTo>
                <a:lnTo>
                  <a:pt x="0" y="0"/>
                </a:lnTo>
                <a:lnTo>
                  <a:pt x="0" y="120436"/>
                </a:lnTo>
                <a:lnTo>
                  <a:pt x="26229" y="120436"/>
                </a:lnTo>
                <a:lnTo>
                  <a:pt x="26229" y="0"/>
                </a:lnTo>
                <a:close/>
              </a:path>
            </a:pathLst>
          </a:custGeom>
          <a:solidFill>
            <a:srgbClr val="14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1" name="object 61"/>
          <p:cNvGrpSpPr/>
          <p:nvPr/>
        </p:nvGrpSpPr>
        <p:grpSpPr>
          <a:xfrm>
            <a:off x="1812793" y="182063"/>
            <a:ext cx="212090" cy="120650"/>
            <a:chOff x="1812793" y="182063"/>
            <a:chExt cx="212090" cy="120650"/>
          </a:xfrm>
        </p:grpSpPr>
        <p:sp>
          <p:nvSpPr>
            <p:cNvPr id="62" name="object 62"/>
            <p:cNvSpPr/>
            <p:nvPr/>
          </p:nvSpPr>
          <p:spPr>
            <a:xfrm>
              <a:off x="1812793" y="182277"/>
              <a:ext cx="96646" cy="12043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938147" y="182073"/>
              <a:ext cx="86995" cy="120650"/>
            </a:xfrm>
            <a:custGeom>
              <a:avLst/>
              <a:gdLst/>
              <a:ahLst/>
              <a:cxnLst/>
              <a:rect l="l" t="t" r="r" b="b"/>
              <a:pathLst>
                <a:path w="86994" h="120650">
                  <a:moveTo>
                    <a:pt x="86398" y="0"/>
                  </a:moveTo>
                  <a:lnTo>
                    <a:pt x="60883" y="0"/>
                  </a:lnTo>
                  <a:lnTo>
                    <a:pt x="60883" y="46990"/>
                  </a:lnTo>
                  <a:lnTo>
                    <a:pt x="24955" y="46990"/>
                  </a:lnTo>
                  <a:lnTo>
                    <a:pt x="24955" y="0"/>
                  </a:lnTo>
                  <a:lnTo>
                    <a:pt x="0" y="0"/>
                  </a:lnTo>
                  <a:lnTo>
                    <a:pt x="0" y="46990"/>
                  </a:lnTo>
                  <a:lnTo>
                    <a:pt x="0" y="67310"/>
                  </a:lnTo>
                  <a:lnTo>
                    <a:pt x="0" y="120650"/>
                  </a:lnTo>
                  <a:lnTo>
                    <a:pt x="24955" y="120650"/>
                  </a:lnTo>
                  <a:lnTo>
                    <a:pt x="24955" y="67310"/>
                  </a:lnTo>
                  <a:lnTo>
                    <a:pt x="60883" y="67310"/>
                  </a:lnTo>
                  <a:lnTo>
                    <a:pt x="60883" y="120650"/>
                  </a:lnTo>
                  <a:lnTo>
                    <a:pt x="86398" y="120650"/>
                  </a:lnTo>
                  <a:lnTo>
                    <a:pt x="86398" y="67310"/>
                  </a:lnTo>
                  <a:lnTo>
                    <a:pt x="86398" y="46990"/>
                  </a:lnTo>
                  <a:lnTo>
                    <a:pt x="86398" y="0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4" name="object 64"/>
          <p:cNvGrpSpPr/>
          <p:nvPr/>
        </p:nvGrpSpPr>
        <p:grpSpPr>
          <a:xfrm>
            <a:off x="2118794" y="180696"/>
            <a:ext cx="1217930" cy="124460"/>
            <a:chOff x="2118794" y="180696"/>
            <a:chExt cx="1217930" cy="124460"/>
          </a:xfrm>
        </p:grpSpPr>
        <p:sp>
          <p:nvSpPr>
            <p:cNvPr id="65" name="object 65"/>
            <p:cNvSpPr/>
            <p:nvPr/>
          </p:nvSpPr>
          <p:spPr>
            <a:xfrm>
              <a:off x="2118794" y="181973"/>
              <a:ext cx="99515" cy="12078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253310" y="182073"/>
              <a:ext cx="86995" cy="120650"/>
            </a:xfrm>
            <a:custGeom>
              <a:avLst/>
              <a:gdLst/>
              <a:ahLst/>
              <a:cxnLst/>
              <a:rect l="l" t="t" r="r" b="b"/>
              <a:pathLst>
                <a:path w="86994" h="120650">
                  <a:moveTo>
                    <a:pt x="86410" y="0"/>
                  </a:moveTo>
                  <a:lnTo>
                    <a:pt x="60896" y="0"/>
                  </a:lnTo>
                  <a:lnTo>
                    <a:pt x="60896" y="46990"/>
                  </a:lnTo>
                  <a:lnTo>
                    <a:pt x="24968" y="46990"/>
                  </a:lnTo>
                  <a:lnTo>
                    <a:pt x="24968" y="0"/>
                  </a:lnTo>
                  <a:lnTo>
                    <a:pt x="0" y="0"/>
                  </a:lnTo>
                  <a:lnTo>
                    <a:pt x="0" y="46990"/>
                  </a:lnTo>
                  <a:lnTo>
                    <a:pt x="0" y="67310"/>
                  </a:lnTo>
                  <a:lnTo>
                    <a:pt x="0" y="120650"/>
                  </a:lnTo>
                  <a:lnTo>
                    <a:pt x="24968" y="120650"/>
                  </a:lnTo>
                  <a:lnTo>
                    <a:pt x="24968" y="67310"/>
                  </a:lnTo>
                  <a:lnTo>
                    <a:pt x="60896" y="67310"/>
                  </a:lnTo>
                  <a:lnTo>
                    <a:pt x="60896" y="120650"/>
                  </a:lnTo>
                  <a:lnTo>
                    <a:pt x="86410" y="120650"/>
                  </a:lnTo>
                  <a:lnTo>
                    <a:pt x="86410" y="67310"/>
                  </a:lnTo>
                  <a:lnTo>
                    <a:pt x="86410" y="46990"/>
                  </a:lnTo>
                  <a:lnTo>
                    <a:pt x="86410" y="0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380995" y="182277"/>
              <a:ext cx="128969" cy="12043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545859" y="180696"/>
              <a:ext cx="107766" cy="123901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693111" y="182277"/>
              <a:ext cx="96635" cy="12043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818458" y="182308"/>
              <a:ext cx="85515" cy="12042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925848" y="181910"/>
              <a:ext cx="107420" cy="12079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053346" y="182085"/>
              <a:ext cx="145415" cy="120650"/>
            </a:xfrm>
            <a:custGeom>
              <a:avLst/>
              <a:gdLst/>
              <a:ahLst/>
              <a:cxnLst/>
              <a:rect l="l" t="t" r="r" b="b"/>
              <a:pathLst>
                <a:path w="145414" h="120650">
                  <a:moveTo>
                    <a:pt x="87947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30543" y="20320"/>
                  </a:lnTo>
                  <a:lnTo>
                    <a:pt x="30543" y="120650"/>
                  </a:lnTo>
                  <a:lnTo>
                    <a:pt x="56045" y="120650"/>
                  </a:lnTo>
                  <a:lnTo>
                    <a:pt x="56045" y="20320"/>
                  </a:lnTo>
                  <a:lnTo>
                    <a:pt x="87947" y="20320"/>
                  </a:lnTo>
                  <a:lnTo>
                    <a:pt x="87947" y="0"/>
                  </a:lnTo>
                  <a:close/>
                </a:path>
                <a:path w="145414" h="120650">
                  <a:moveTo>
                    <a:pt x="144932" y="215"/>
                  </a:moveTo>
                  <a:lnTo>
                    <a:pt x="118706" y="215"/>
                  </a:lnTo>
                  <a:lnTo>
                    <a:pt x="118706" y="120650"/>
                  </a:lnTo>
                  <a:lnTo>
                    <a:pt x="144932" y="120650"/>
                  </a:lnTo>
                  <a:lnTo>
                    <a:pt x="144932" y="215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229168" y="181910"/>
              <a:ext cx="107399" cy="12079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/>
          <p:nvPr/>
        </p:nvSpPr>
        <p:spPr>
          <a:xfrm>
            <a:off x="15339846" y="6372277"/>
            <a:ext cx="160020" cy="0"/>
          </a:xfrm>
          <a:custGeom>
            <a:avLst/>
            <a:gdLst/>
            <a:ahLst/>
            <a:cxnLst/>
            <a:rect l="l" t="t" r="r" b="b"/>
            <a:pathLst>
              <a:path w="160019">
                <a:moveTo>
                  <a:pt x="0" y="0"/>
                </a:moveTo>
                <a:lnTo>
                  <a:pt x="159754" y="0"/>
                </a:lnTo>
              </a:path>
            </a:pathLst>
          </a:custGeom>
          <a:ln w="41768">
            <a:solidFill>
              <a:srgbClr val="009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5" name="object 75"/>
          <p:cNvGrpSpPr/>
          <p:nvPr/>
        </p:nvGrpSpPr>
        <p:grpSpPr>
          <a:xfrm>
            <a:off x="15183935" y="8327793"/>
            <a:ext cx="222250" cy="207645"/>
            <a:chOff x="15183935" y="8327793"/>
            <a:chExt cx="222250" cy="207645"/>
          </a:xfrm>
        </p:grpSpPr>
        <p:sp>
          <p:nvSpPr>
            <p:cNvPr id="76" name="object 76"/>
            <p:cNvSpPr/>
            <p:nvPr/>
          </p:nvSpPr>
          <p:spPr>
            <a:xfrm>
              <a:off x="15183935" y="8431481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19">
                  <a:moveTo>
                    <a:pt x="0" y="0"/>
                  </a:moveTo>
                  <a:lnTo>
                    <a:pt x="159754" y="0"/>
                  </a:lnTo>
                </a:path>
              </a:pathLst>
            </a:custGeom>
            <a:ln w="41768">
              <a:solidFill>
                <a:srgbClr val="009F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5302360" y="8348677"/>
              <a:ext cx="83185" cy="165735"/>
            </a:xfrm>
            <a:custGeom>
              <a:avLst/>
              <a:gdLst/>
              <a:ahLst/>
              <a:cxnLst/>
              <a:rect l="l" t="t" r="r" b="b"/>
              <a:pathLst>
                <a:path w="83184" h="165734">
                  <a:moveTo>
                    <a:pt x="0" y="0"/>
                  </a:moveTo>
                  <a:lnTo>
                    <a:pt x="82803" y="82803"/>
                  </a:lnTo>
                  <a:lnTo>
                    <a:pt x="0" y="165597"/>
                  </a:lnTo>
                </a:path>
              </a:pathLst>
            </a:custGeom>
            <a:ln w="41768">
              <a:solidFill>
                <a:srgbClr val="009F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14830931" y="141936"/>
            <a:ext cx="4942840" cy="12680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050" b="1" spc="45" dirty="0">
                <a:solidFill>
                  <a:srgbClr val="006DAC"/>
                </a:solidFill>
                <a:latin typeface="Arial"/>
                <a:cs typeface="Arial"/>
              </a:rPr>
              <a:t>Μια</a:t>
            </a:r>
            <a:r>
              <a:rPr sz="4050" b="1" spc="-200" dirty="0">
                <a:solidFill>
                  <a:srgbClr val="006DAC"/>
                </a:solidFill>
                <a:latin typeface="Arial"/>
                <a:cs typeface="Arial"/>
              </a:rPr>
              <a:t> </a:t>
            </a:r>
            <a:r>
              <a:rPr sz="4050" b="1" spc="-95" dirty="0">
                <a:solidFill>
                  <a:srgbClr val="006DAC"/>
                </a:solidFill>
                <a:latin typeface="Arial"/>
                <a:cs typeface="Arial"/>
              </a:rPr>
              <a:t>γραµµή,</a:t>
            </a:r>
            <a:endParaRPr sz="40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4050" b="1" spc="-10" dirty="0">
                <a:solidFill>
                  <a:srgbClr val="006DAC"/>
                </a:solidFill>
                <a:latin typeface="Arial"/>
                <a:cs typeface="Arial"/>
              </a:rPr>
              <a:t>για </a:t>
            </a:r>
            <a:r>
              <a:rPr sz="4050" b="1" spc="-110" dirty="0" err="1">
                <a:solidFill>
                  <a:srgbClr val="006DAC"/>
                </a:solidFill>
                <a:latin typeface="Arial"/>
                <a:cs typeface="Arial"/>
              </a:rPr>
              <a:t>ν</a:t>
            </a:r>
            <a:r>
              <a:rPr sz="4050" b="1" spc="-110" dirty="0">
                <a:solidFill>
                  <a:srgbClr val="006DAC"/>
                </a:solidFill>
                <a:latin typeface="Arial"/>
                <a:cs typeface="Arial"/>
              </a:rPr>
              <a:t>α </a:t>
            </a:r>
            <a:r>
              <a:rPr sz="4050" b="1" spc="-25" dirty="0">
                <a:solidFill>
                  <a:srgbClr val="006DAC"/>
                </a:solidFill>
                <a:latin typeface="Arial"/>
                <a:cs typeface="Arial"/>
              </a:rPr>
              <a:t>β</a:t>
            </a:r>
            <a:r>
              <a:rPr sz="4050" b="1" spc="-25" dirty="0" err="1">
                <a:solidFill>
                  <a:srgbClr val="006DAC"/>
                </a:solidFill>
                <a:latin typeface="Arial"/>
                <a:cs typeface="Arial"/>
              </a:rPr>
              <a:t>ρίσκει</a:t>
            </a:r>
            <a:r>
              <a:rPr lang="el-GR" sz="4050" b="1" spc="-25" dirty="0">
                <a:solidFill>
                  <a:srgbClr val="006DAC"/>
                </a:solidFill>
                <a:latin typeface="Arial"/>
                <a:cs typeface="Arial"/>
              </a:rPr>
              <a:t>ς</a:t>
            </a:r>
            <a:r>
              <a:rPr sz="4050" b="1" spc="-505" dirty="0">
                <a:solidFill>
                  <a:srgbClr val="006DAC"/>
                </a:solidFill>
                <a:latin typeface="Arial"/>
                <a:cs typeface="Arial"/>
              </a:rPr>
              <a:t> </a:t>
            </a:r>
            <a:r>
              <a:rPr sz="4050" b="1" spc="-65" dirty="0">
                <a:solidFill>
                  <a:srgbClr val="006DAC"/>
                </a:solidFill>
                <a:latin typeface="Arial"/>
                <a:cs typeface="Arial"/>
              </a:rPr>
              <a:t>άκρη</a:t>
            </a:r>
            <a:endParaRPr sz="4050" dirty="0">
              <a:latin typeface="Arial"/>
              <a:cs typeface="Arial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11057244" y="137419"/>
            <a:ext cx="3450590" cy="2032635"/>
            <a:chOff x="11057244" y="137419"/>
            <a:chExt cx="3450590" cy="2032635"/>
          </a:xfrm>
        </p:grpSpPr>
        <p:sp>
          <p:nvSpPr>
            <p:cNvPr id="80" name="object 80"/>
            <p:cNvSpPr/>
            <p:nvPr/>
          </p:nvSpPr>
          <p:spPr>
            <a:xfrm>
              <a:off x="12652379" y="137419"/>
              <a:ext cx="880744" cy="1517650"/>
            </a:xfrm>
            <a:custGeom>
              <a:avLst/>
              <a:gdLst/>
              <a:ahLst/>
              <a:cxnLst/>
              <a:rect l="l" t="t" r="r" b="b"/>
              <a:pathLst>
                <a:path w="880744" h="1517650">
                  <a:moveTo>
                    <a:pt x="644221" y="0"/>
                  </a:moveTo>
                  <a:lnTo>
                    <a:pt x="138644" y="0"/>
                  </a:lnTo>
                  <a:lnTo>
                    <a:pt x="111112" y="2876"/>
                  </a:lnTo>
                  <a:lnTo>
                    <a:pt x="62179" y="25881"/>
                  </a:lnTo>
                  <a:lnTo>
                    <a:pt x="22935" y="70420"/>
                  </a:lnTo>
                  <a:lnTo>
                    <a:pt x="2547" y="127641"/>
                  </a:lnTo>
                  <a:lnTo>
                    <a:pt x="0" y="160445"/>
                  </a:lnTo>
                  <a:lnTo>
                    <a:pt x="0" y="613478"/>
                  </a:lnTo>
                  <a:lnTo>
                    <a:pt x="10705" y="674537"/>
                  </a:lnTo>
                  <a:lnTo>
                    <a:pt x="42825" y="725559"/>
                  </a:lnTo>
                  <a:lnTo>
                    <a:pt x="88179" y="760068"/>
                  </a:lnTo>
                  <a:lnTo>
                    <a:pt x="138644" y="771568"/>
                  </a:lnTo>
                  <a:lnTo>
                    <a:pt x="424049" y="771568"/>
                  </a:lnTo>
                  <a:lnTo>
                    <a:pt x="461186" y="775328"/>
                  </a:lnTo>
                  <a:lnTo>
                    <a:pt x="525918" y="805414"/>
                  </a:lnTo>
                  <a:lnTo>
                    <a:pt x="553501" y="831744"/>
                  </a:lnTo>
                  <a:lnTo>
                    <a:pt x="576246" y="863522"/>
                  </a:lnTo>
                  <a:lnTo>
                    <a:pt x="592492" y="898697"/>
                  </a:lnTo>
                  <a:lnTo>
                    <a:pt x="602240" y="937261"/>
                  </a:lnTo>
                  <a:lnTo>
                    <a:pt x="605489" y="979205"/>
                  </a:lnTo>
                  <a:lnTo>
                    <a:pt x="602240" y="1026320"/>
                  </a:lnTo>
                  <a:lnTo>
                    <a:pt x="592492" y="1068570"/>
                  </a:lnTo>
                  <a:lnTo>
                    <a:pt x="576246" y="1105954"/>
                  </a:lnTo>
                  <a:lnTo>
                    <a:pt x="553501" y="1138467"/>
                  </a:lnTo>
                  <a:lnTo>
                    <a:pt x="525918" y="1164797"/>
                  </a:lnTo>
                  <a:lnTo>
                    <a:pt x="461186" y="1194884"/>
                  </a:lnTo>
                  <a:lnTo>
                    <a:pt x="424049" y="1198644"/>
                  </a:lnTo>
                  <a:lnTo>
                    <a:pt x="403724" y="1197684"/>
                  </a:lnTo>
                  <a:lnTo>
                    <a:pt x="355748" y="1183314"/>
                  </a:lnTo>
                  <a:lnTo>
                    <a:pt x="321534" y="1155647"/>
                  </a:lnTo>
                  <a:lnTo>
                    <a:pt x="294343" y="1120208"/>
                  </a:lnTo>
                  <a:lnTo>
                    <a:pt x="278284" y="1094825"/>
                  </a:lnTo>
                  <a:lnTo>
                    <a:pt x="270064" y="1082144"/>
                  </a:lnTo>
                  <a:lnTo>
                    <a:pt x="260698" y="1070051"/>
                  </a:lnTo>
                  <a:lnTo>
                    <a:pt x="250187" y="1058546"/>
                  </a:lnTo>
                  <a:lnTo>
                    <a:pt x="238526" y="1047633"/>
                  </a:lnTo>
                  <a:lnTo>
                    <a:pt x="217365" y="1026995"/>
                  </a:lnTo>
                  <a:lnTo>
                    <a:pt x="170485" y="1003401"/>
                  </a:lnTo>
                  <a:lnTo>
                    <a:pt x="125953" y="1001778"/>
                  </a:lnTo>
                  <a:lnTo>
                    <a:pt x="76447" y="1021686"/>
                  </a:lnTo>
                  <a:lnTo>
                    <a:pt x="39564" y="1060177"/>
                  </a:lnTo>
                  <a:lnTo>
                    <a:pt x="17325" y="1110765"/>
                  </a:lnTo>
                  <a:lnTo>
                    <a:pt x="10198" y="1149095"/>
                  </a:lnTo>
                  <a:lnTo>
                    <a:pt x="9173" y="1168999"/>
                  </a:lnTo>
                  <a:lnTo>
                    <a:pt x="10193" y="1188611"/>
                  </a:lnTo>
                  <a:lnTo>
                    <a:pt x="18355" y="1226957"/>
                  </a:lnTo>
                  <a:lnTo>
                    <a:pt x="43585" y="1289780"/>
                  </a:lnTo>
                  <a:lnTo>
                    <a:pt x="82573" y="1346116"/>
                  </a:lnTo>
                  <a:lnTo>
                    <a:pt x="131236" y="1395371"/>
                  </a:lnTo>
                  <a:lnTo>
                    <a:pt x="185523" y="1436961"/>
                  </a:lnTo>
                  <a:lnTo>
                    <a:pt x="242851" y="1470575"/>
                  </a:lnTo>
                  <a:lnTo>
                    <a:pt x="300713" y="1495943"/>
                  </a:lnTo>
                  <a:lnTo>
                    <a:pt x="360587" y="1511870"/>
                  </a:lnTo>
                  <a:lnTo>
                    <a:pt x="424049" y="1517178"/>
                  </a:lnTo>
                  <a:lnTo>
                    <a:pt x="470291" y="1514596"/>
                  </a:lnTo>
                  <a:lnTo>
                    <a:pt x="515265" y="1506850"/>
                  </a:lnTo>
                  <a:lnTo>
                    <a:pt x="558973" y="1493947"/>
                  </a:lnTo>
                  <a:lnTo>
                    <a:pt x="601416" y="1475892"/>
                  </a:lnTo>
                  <a:lnTo>
                    <a:pt x="641862" y="1453322"/>
                  </a:lnTo>
                  <a:lnTo>
                    <a:pt x="679633" y="1426922"/>
                  </a:lnTo>
                  <a:lnTo>
                    <a:pt x="714734" y="1396694"/>
                  </a:lnTo>
                  <a:lnTo>
                    <a:pt x="747170" y="1362639"/>
                  </a:lnTo>
                  <a:lnTo>
                    <a:pt x="776598" y="1325166"/>
                  </a:lnTo>
                  <a:lnTo>
                    <a:pt x="802717" y="1284758"/>
                  </a:lnTo>
                  <a:lnTo>
                    <a:pt x="825528" y="1241406"/>
                  </a:lnTo>
                  <a:lnTo>
                    <a:pt x="845031" y="1195104"/>
                  </a:lnTo>
                  <a:lnTo>
                    <a:pt x="860629" y="1145781"/>
                  </a:lnTo>
                  <a:lnTo>
                    <a:pt x="871778" y="1093355"/>
                  </a:lnTo>
                  <a:lnTo>
                    <a:pt x="878473" y="1037829"/>
                  </a:lnTo>
                  <a:lnTo>
                    <a:pt x="880706" y="979205"/>
                  </a:lnTo>
                  <a:lnTo>
                    <a:pt x="878348" y="924723"/>
                  </a:lnTo>
                  <a:lnTo>
                    <a:pt x="871277" y="872148"/>
                  </a:lnTo>
                  <a:lnTo>
                    <a:pt x="859493" y="821486"/>
                  </a:lnTo>
                  <a:lnTo>
                    <a:pt x="843000" y="772740"/>
                  </a:lnTo>
                  <a:lnTo>
                    <a:pt x="822533" y="726512"/>
                  </a:lnTo>
                  <a:lnTo>
                    <a:pt x="798889" y="683382"/>
                  </a:lnTo>
                  <a:lnTo>
                    <a:pt x="772068" y="643346"/>
                  </a:lnTo>
                  <a:lnTo>
                    <a:pt x="742071" y="606400"/>
                  </a:lnTo>
                  <a:lnTo>
                    <a:pt x="709261" y="572933"/>
                  </a:lnTo>
                  <a:lnTo>
                    <a:pt x="674031" y="543300"/>
                  </a:lnTo>
                  <a:lnTo>
                    <a:pt x="636383" y="517495"/>
                  </a:lnTo>
                  <a:lnTo>
                    <a:pt x="596316" y="495513"/>
                  </a:lnTo>
                  <a:lnTo>
                    <a:pt x="554590" y="477816"/>
                  </a:lnTo>
                  <a:lnTo>
                    <a:pt x="511966" y="464837"/>
                  </a:lnTo>
                  <a:lnTo>
                    <a:pt x="468450" y="456577"/>
                  </a:lnTo>
                  <a:lnTo>
                    <a:pt x="424049" y="453033"/>
                  </a:lnTo>
                  <a:lnTo>
                    <a:pt x="269112" y="453033"/>
                  </a:lnTo>
                  <a:lnTo>
                    <a:pt x="269112" y="318534"/>
                  </a:lnTo>
                  <a:lnTo>
                    <a:pt x="644221" y="318534"/>
                  </a:lnTo>
                  <a:lnTo>
                    <a:pt x="672565" y="315660"/>
                  </a:lnTo>
                  <a:lnTo>
                    <a:pt x="722004" y="292657"/>
                  </a:lnTo>
                  <a:lnTo>
                    <a:pt x="760488" y="248266"/>
                  </a:lnTo>
                  <a:lnTo>
                    <a:pt x="780361" y="192232"/>
                  </a:lnTo>
                  <a:lnTo>
                    <a:pt x="782845" y="160445"/>
                  </a:lnTo>
                  <a:lnTo>
                    <a:pt x="780361" y="127641"/>
                  </a:lnTo>
                  <a:lnTo>
                    <a:pt x="760488" y="70420"/>
                  </a:lnTo>
                  <a:lnTo>
                    <a:pt x="722004" y="25881"/>
                  </a:lnTo>
                  <a:lnTo>
                    <a:pt x="672565" y="2876"/>
                  </a:lnTo>
                  <a:lnTo>
                    <a:pt x="644221" y="0"/>
                  </a:lnTo>
                  <a:close/>
                </a:path>
              </a:pathLst>
            </a:custGeom>
            <a:solidFill>
              <a:srgbClr val="009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2473442" y="902583"/>
              <a:ext cx="1210310" cy="1267460"/>
            </a:xfrm>
            <a:custGeom>
              <a:avLst/>
              <a:gdLst/>
              <a:ahLst/>
              <a:cxnLst/>
              <a:rect l="l" t="t" r="r" b="b"/>
              <a:pathLst>
                <a:path w="1210309" h="1267460">
                  <a:moveTo>
                    <a:pt x="627796" y="0"/>
                  </a:moveTo>
                  <a:lnTo>
                    <a:pt x="587854" y="336"/>
                  </a:lnTo>
                  <a:lnTo>
                    <a:pt x="548336" y="4543"/>
                  </a:lnTo>
                  <a:lnTo>
                    <a:pt x="509467" y="12452"/>
                  </a:lnTo>
                  <a:lnTo>
                    <a:pt x="471468" y="23896"/>
                  </a:lnTo>
                  <a:lnTo>
                    <a:pt x="434563" y="38704"/>
                  </a:lnTo>
                  <a:lnTo>
                    <a:pt x="398975" y="56708"/>
                  </a:lnTo>
                  <a:lnTo>
                    <a:pt x="364927" y="77741"/>
                  </a:lnTo>
                  <a:lnTo>
                    <a:pt x="332641" y="101632"/>
                  </a:lnTo>
                  <a:lnTo>
                    <a:pt x="302341" y="128214"/>
                  </a:lnTo>
                  <a:lnTo>
                    <a:pt x="274250" y="157317"/>
                  </a:lnTo>
                  <a:lnTo>
                    <a:pt x="248590" y="188774"/>
                  </a:lnTo>
                  <a:lnTo>
                    <a:pt x="225585" y="222415"/>
                  </a:lnTo>
                  <a:lnTo>
                    <a:pt x="205458" y="258072"/>
                  </a:lnTo>
                  <a:lnTo>
                    <a:pt x="188431" y="295576"/>
                  </a:lnTo>
                  <a:lnTo>
                    <a:pt x="174727" y="334759"/>
                  </a:lnTo>
                  <a:lnTo>
                    <a:pt x="164570" y="375451"/>
                  </a:lnTo>
                  <a:lnTo>
                    <a:pt x="158183" y="417485"/>
                  </a:lnTo>
                  <a:lnTo>
                    <a:pt x="155787" y="460692"/>
                  </a:lnTo>
                  <a:lnTo>
                    <a:pt x="157607" y="504902"/>
                  </a:lnTo>
                  <a:lnTo>
                    <a:pt x="148945" y="511843"/>
                  </a:lnTo>
                  <a:lnTo>
                    <a:pt x="141808" y="520481"/>
                  </a:lnTo>
                  <a:lnTo>
                    <a:pt x="136337" y="530610"/>
                  </a:lnTo>
                  <a:lnTo>
                    <a:pt x="132676" y="542021"/>
                  </a:lnTo>
                  <a:lnTo>
                    <a:pt x="90635" y="550427"/>
                  </a:lnTo>
                  <a:lnTo>
                    <a:pt x="54201" y="572113"/>
                  </a:lnTo>
                  <a:lnTo>
                    <a:pt x="25520" y="604704"/>
                  </a:lnTo>
                  <a:lnTo>
                    <a:pt x="6737" y="645823"/>
                  </a:lnTo>
                  <a:lnTo>
                    <a:pt x="0" y="693095"/>
                  </a:lnTo>
                  <a:lnTo>
                    <a:pt x="6737" y="740356"/>
                  </a:lnTo>
                  <a:lnTo>
                    <a:pt x="25520" y="781473"/>
                  </a:lnTo>
                  <a:lnTo>
                    <a:pt x="54201" y="814064"/>
                  </a:lnTo>
                  <a:lnTo>
                    <a:pt x="90635" y="835743"/>
                  </a:lnTo>
                  <a:lnTo>
                    <a:pt x="132676" y="844127"/>
                  </a:lnTo>
                  <a:lnTo>
                    <a:pt x="139596" y="862289"/>
                  </a:lnTo>
                  <a:lnTo>
                    <a:pt x="150998" y="876814"/>
                  </a:lnTo>
                  <a:lnTo>
                    <a:pt x="166016" y="886448"/>
                  </a:lnTo>
                  <a:lnTo>
                    <a:pt x="183784" y="889937"/>
                  </a:lnTo>
                  <a:lnTo>
                    <a:pt x="204728" y="885206"/>
                  </a:lnTo>
                  <a:lnTo>
                    <a:pt x="221821" y="872304"/>
                  </a:lnTo>
                  <a:lnTo>
                    <a:pt x="233340" y="853176"/>
                  </a:lnTo>
                  <a:lnTo>
                    <a:pt x="237563" y="829761"/>
                  </a:lnTo>
                  <a:lnTo>
                    <a:pt x="237563" y="556482"/>
                  </a:lnTo>
                  <a:lnTo>
                    <a:pt x="236079" y="542831"/>
                  </a:lnTo>
                  <a:lnTo>
                    <a:pt x="231901" y="530438"/>
                  </a:lnTo>
                  <a:lnTo>
                    <a:pt x="225442" y="519526"/>
                  </a:lnTo>
                  <a:lnTo>
                    <a:pt x="217113" y="510315"/>
                  </a:lnTo>
                  <a:lnTo>
                    <a:pt x="226023" y="463043"/>
                  </a:lnTo>
                  <a:lnTo>
                    <a:pt x="239053" y="416079"/>
                  </a:lnTo>
                  <a:lnTo>
                    <a:pt x="255916" y="370618"/>
                  </a:lnTo>
                  <a:lnTo>
                    <a:pt x="276323" y="327851"/>
                  </a:lnTo>
                  <a:lnTo>
                    <a:pt x="299986" y="288972"/>
                  </a:lnTo>
                  <a:lnTo>
                    <a:pt x="326618" y="255171"/>
                  </a:lnTo>
                  <a:lnTo>
                    <a:pt x="356223" y="224082"/>
                  </a:lnTo>
                  <a:lnTo>
                    <a:pt x="389931" y="196541"/>
                  </a:lnTo>
                  <a:lnTo>
                    <a:pt x="427360" y="173023"/>
                  </a:lnTo>
                  <a:lnTo>
                    <a:pt x="468128" y="154008"/>
                  </a:lnTo>
                  <a:lnTo>
                    <a:pt x="511852" y="139971"/>
                  </a:lnTo>
                  <a:lnTo>
                    <a:pt x="558152" y="131389"/>
                  </a:lnTo>
                  <a:lnTo>
                    <a:pt x="606644" y="128739"/>
                  </a:lnTo>
                  <a:lnTo>
                    <a:pt x="656947" y="132498"/>
                  </a:lnTo>
                  <a:lnTo>
                    <a:pt x="708679" y="143143"/>
                  </a:lnTo>
                  <a:lnTo>
                    <a:pt x="753646" y="162575"/>
                  </a:lnTo>
                  <a:lnTo>
                    <a:pt x="797431" y="188310"/>
                  </a:lnTo>
                  <a:lnTo>
                    <a:pt x="839181" y="221025"/>
                  </a:lnTo>
                  <a:lnTo>
                    <a:pt x="878046" y="261402"/>
                  </a:lnTo>
                  <a:lnTo>
                    <a:pt x="904656" y="294099"/>
                  </a:lnTo>
                  <a:lnTo>
                    <a:pt x="928990" y="331191"/>
                  </a:lnTo>
                  <a:lnTo>
                    <a:pt x="950498" y="372020"/>
                  </a:lnTo>
                  <a:lnTo>
                    <a:pt x="968630" y="415930"/>
                  </a:lnTo>
                  <a:lnTo>
                    <a:pt x="982836" y="462265"/>
                  </a:lnTo>
                  <a:lnTo>
                    <a:pt x="992566" y="510368"/>
                  </a:lnTo>
                  <a:lnTo>
                    <a:pt x="981431" y="523199"/>
                  </a:lnTo>
                  <a:lnTo>
                    <a:pt x="974627" y="539828"/>
                  </a:lnTo>
                  <a:lnTo>
                    <a:pt x="971200" y="564536"/>
                  </a:lnTo>
                  <a:lnTo>
                    <a:pt x="970197" y="601603"/>
                  </a:lnTo>
                  <a:lnTo>
                    <a:pt x="970662" y="655309"/>
                  </a:lnTo>
                  <a:lnTo>
                    <a:pt x="971641" y="729935"/>
                  </a:lnTo>
                  <a:lnTo>
                    <a:pt x="972179" y="829761"/>
                  </a:lnTo>
                  <a:lnTo>
                    <a:pt x="973966" y="844669"/>
                  </a:lnTo>
                  <a:lnTo>
                    <a:pt x="978971" y="858022"/>
                  </a:lnTo>
                  <a:lnTo>
                    <a:pt x="986664" y="869506"/>
                  </a:lnTo>
                  <a:lnTo>
                    <a:pt x="996514" y="878807"/>
                  </a:lnTo>
                  <a:lnTo>
                    <a:pt x="996514" y="901916"/>
                  </a:lnTo>
                  <a:lnTo>
                    <a:pt x="986587" y="943370"/>
                  </a:lnTo>
                  <a:lnTo>
                    <a:pt x="956161" y="1000985"/>
                  </a:lnTo>
                  <a:lnTo>
                    <a:pt x="932035" y="1042671"/>
                  </a:lnTo>
                  <a:lnTo>
                    <a:pt x="884097" y="1094708"/>
                  </a:lnTo>
                  <a:lnTo>
                    <a:pt x="805608" y="1132391"/>
                  </a:lnTo>
                  <a:lnTo>
                    <a:pt x="752847" y="1148066"/>
                  </a:lnTo>
                  <a:lnTo>
                    <a:pt x="724945" y="1154814"/>
                  </a:lnTo>
                  <a:lnTo>
                    <a:pt x="696512" y="1162453"/>
                  </a:lnTo>
                  <a:lnTo>
                    <a:pt x="666557" y="1143187"/>
                  </a:lnTo>
                  <a:lnTo>
                    <a:pt x="634845" y="1146409"/>
                  </a:lnTo>
                  <a:lnTo>
                    <a:pt x="609709" y="1168231"/>
                  </a:lnTo>
                  <a:lnTo>
                    <a:pt x="599479" y="1204766"/>
                  </a:lnTo>
                  <a:lnTo>
                    <a:pt x="609136" y="1240865"/>
                  </a:lnTo>
                  <a:lnTo>
                    <a:pt x="632821" y="1262136"/>
                  </a:lnTo>
                  <a:lnTo>
                    <a:pt x="662603" y="1266996"/>
                  </a:lnTo>
                  <a:lnTo>
                    <a:pt x="690550" y="1253859"/>
                  </a:lnTo>
                  <a:lnTo>
                    <a:pt x="708732" y="1221142"/>
                  </a:lnTo>
                  <a:lnTo>
                    <a:pt x="728108" y="1215877"/>
                  </a:lnTo>
                  <a:lnTo>
                    <a:pt x="766835" y="1205873"/>
                  </a:lnTo>
                  <a:lnTo>
                    <a:pt x="833031" y="1181236"/>
                  </a:lnTo>
                  <a:lnTo>
                    <a:pt x="873042" y="1162870"/>
                  </a:lnTo>
                  <a:lnTo>
                    <a:pt x="907224" y="1142708"/>
                  </a:lnTo>
                  <a:lnTo>
                    <a:pt x="936981" y="1118878"/>
                  </a:lnTo>
                  <a:lnTo>
                    <a:pt x="963717" y="1089507"/>
                  </a:lnTo>
                  <a:lnTo>
                    <a:pt x="988835" y="1052724"/>
                  </a:lnTo>
                  <a:lnTo>
                    <a:pt x="1013738" y="1006657"/>
                  </a:lnTo>
                  <a:lnTo>
                    <a:pt x="1039832" y="949433"/>
                  </a:lnTo>
                  <a:lnTo>
                    <a:pt x="1049638" y="911091"/>
                  </a:lnTo>
                  <a:lnTo>
                    <a:pt x="1050313" y="897634"/>
                  </a:lnTo>
                  <a:lnTo>
                    <a:pt x="1050313" y="882660"/>
                  </a:lnTo>
                  <a:lnTo>
                    <a:pt x="1059673" y="875722"/>
                  </a:lnTo>
                  <a:lnTo>
                    <a:pt x="1067386" y="866794"/>
                  </a:lnTo>
                  <a:lnTo>
                    <a:pt x="1073269" y="856159"/>
                  </a:lnTo>
                  <a:lnTo>
                    <a:pt x="1077139" y="844096"/>
                  </a:lnTo>
                  <a:lnTo>
                    <a:pt x="1119139" y="835673"/>
                  </a:lnTo>
                  <a:lnTo>
                    <a:pt x="1155538" y="813984"/>
                  </a:lnTo>
                  <a:lnTo>
                    <a:pt x="1184193" y="781408"/>
                  </a:lnTo>
                  <a:lnTo>
                    <a:pt x="1202959" y="740320"/>
                  </a:lnTo>
                  <a:lnTo>
                    <a:pt x="1209690" y="693095"/>
                  </a:lnTo>
                  <a:lnTo>
                    <a:pt x="1202959" y="645872"/>
                  </a:lnTo>
                  <a:lnTo>
                    <a:pt x="1184193" y="604784"/>
                  </a:lnTo>
                  <a:lnTo>
                    <a:pt x="1155538" y="572206"/>
                  </a:lnTo>
                  <a:lnTo>
                    <a:pt x="1119139" y="550511"/>
                  </a:lnTo>
                  <a:lnTo>
                    <a:pt x="1077139" y="542074"/>
                  </a:lnTo>
                  <a:lnTo>
                    <a:pt x="1073476" y="530618"/>
                  </a:lnTo>
                  <a:lnTo>
                    <a:pt x="1067977" y="520451"/>
                  </a:lnTo>
                  <a:lnTo>
                    <a:pt x="1060798" y="511785"/>
                  </a:lnTo>
                  <a:lnTo>
                    <a:pt x="1052093" y="504829"/>
                  </a:lnTo>
                  <a:lnTo>
                    <a:pt x="1052950" y="476390"/>
                  </a:lnTo>
                  <a:lnTo>
                    <a:pt x="1048500" y="416325"/>
                  </a:lnTo>
                  <a:lnTo>
                    <a:pt x="1038843" y="364572"/>
                  </a:lnTo>
                  <a:lnTo>
                    <a:pt x="1024395" y="315072"/>
                  </a:lnTo>
                  <a:lnTo>
                    <a:pt x="1002820" y="262857"/>
                  </a:lnTo>
                  <a:lnTo>
                    <a:pt x="973639" y="209736"/>
                  </a:lnTo>
                  <a:lnTo>
                    <a:pt x="935956" y="158174"/>
                  </a:lnTo>
                  <a:lnTo>
                    <a:pt x="889823" y="110523"/>
                  </a:lnTo>
                  <a:lnTo>
                    <a:pt x="826079" y="62285"/>
                  </a:lnTo>
                  <a:lnTo>
                    <a:pt x="787357" y="40737"/>
                  </a:lnTo>
                  <a:lnTo>
                    <a:pt x="747944" y="23903"/>
                  </a:lnTo>
                  <a:lnTo>
                    <a:pt x="708064" y="11614"/>
                  </a:lnTo>
                  <a:lnTo>
                    <a:pt x="667941" y="3703"/>
                  </a:lnTo>
                  <a:lnTo>
                    <a:pt x="627796" y="0"/>
                  </a:lnTo>
                  <a:close/>
                </a:path>
              </a:pathLst>
            </a:custGeom>
            <a:solidFill>
              <a:srgbClr val="F39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2654263" y="142655"/>
              <a:ext cx="880744" cy="1311275"/>
            </a:xfrm>
            <a:custGeom>
              <a:avLst/>
              <a:gdLst/>
              <a:ahLst/>
              <a:cxnLst/>
              <a:rect l="l" t="t" r="r" b="b"/>
              <a:pathLst>
                <a:path w="880744" h="1311275">
                  <a:moveTo>
                    <a:pt x="644221" y="0"/>
                  </a:moveTo>
                  <a:lnTo>
                    <a:pt x="138644" y="0"/>
                  </a:lnTo>
                  <a:lnTo>
                    <a:pt x="111113" y="2876"/>
                  </a:lnTo>
                  <a:lnTo>
                    <a:pt x="62184" y="25881"/>
                  </a:lnTo>
                  <a:lnTo>
                    <a:pt x="22935" y="70420"/>
                  </a:lnTo>
                  <a:lnTo>
                    <a:pt x="2547" y="127641"/>
                  </a:lnTo>
                  <a:lnTo>
                    <a:pt x="0" y="160445"/>
                  </a:lnTo>
                  <a:lnTo>
                    <a:pt x="0" y="613478"/>
                  </a:lnTo>
                  <a:lnTo>
                    <a:pt x="10709" y="674537"/>
                  </a:lnTo>
                  <a:lnTo>
                    <a:pt x="42825" y="725559"/>
                  </a:lnTo>
                  <a:lnTo>
                    <a:pt x="88179" y="760068"/>
                  </a:lnTo>
                  <a:lnTo>
                    <a:pt x="138644" y="771568"/>
                  </a:lnTo>
                  <a:lnTo>
                    <a:pt x="424049" y="771568"/>
                  </a:lnTo>
                  <a:lnTo>
                    <a:pt x="461186" y="775328"/>
                  </a:lnTo>
                  <a:lnTo>
                    <a:pt x="525918" y="805414"/>
                  </a:lnTo>
                  <a:lnTo>
                    <a:pt x="553501" y="831744"/>
                  </a:lnTo>
                  <a:lnTo>
                    <a:pt x="576246" y="863522"/>
                  </a:lnTo>
                  <a:lnTo>
                    <a:pt x="592492" y="898697"/>
                  </a:lnTo>
                  <a:lnTo>
                    <a:pt x="602240" y="937261"/>
                  </a:lnTo>
                  <a:lnTo>
                    <a:pt x="605489" y="979205"/>
                  </a:lnTo>
                  <a:lnTo>
                    <a:pt x="602240" y="1026320"/>
                  </a:lnTo>
                  <a:lnTo>
                    <a:pt x="592492" y="1068570"/>
                  </a:lnTo>
                  <a:lnTo>
                    <a:pt x="576246" y="1105954"/>
                  </a:lnTo>
                  <a:lnTo>
                    <a:pt x="553501" y="1138467"/>
                  </a:lnTo>
                  <a:lnTo>
                    <a:pt x="524800" y="1165482"/>
                  </a:lnTo>
                  <a:lnTo>
                    <a:pt x="785724" y="1311059"/>
                  </a:lnTo>
                  <a:lnTo>
                    <a:pt x="818283" y="1255673"/>
                  </a:lnTo>
                  <a:lnTo>
                    <a:pt x="845031" y="1195104"/>
                  </a:lnTo>
                  <a:lnTo>
                    <a:pt x="860629" y="1145781"/>
                  </a:lnTo>
                  <a:lnTo>
                    <a:pt x="871778" y="1093355"/>
                  </a:lnTo>
                  <a:lnTo>
                    <a:pt x="878473" y="1037829"/>
                  </a:lnTo>
                  <a:lnTo>
                    <a:pt x="880706" y="979205"/>
                  </a:lnTo>
                  <a:lnTo>
                    <a:pt x="878348" y="924718"/>
                  </a:lnTo>
                  <a:lnTo>
                    <a:pt x="871277" y="872144"/>
                  </a:lnTo>
                  <a:lnTo>
                    <a:pt x="859493" y="821485"/>
                  </a:lnTo>
                  <a:lnTo>
                    <a:pt x="843000" y="772740"/>
                  </a:lnTo>
                  <a:lnTo>
                    <a:pt x="822537" y="726511"/>
                  </a:lnTo>
                  <a:lnTo>
                    <a:pt x="798894" y="683378"/>
                  </a:lnTo>
                  <a:lnTo>
                    <a:pt x="772074" y="643341"/>
                  </a:lnTo>
                  <a:lnTo>
                    <a:pt x="742082" y="606400"/>
                  </a:lnTo>
                  <a:lnTo>
                    <a:pt x="709267" y="572933"/>
                  </a:lnTo>
                  <a:lnTo>
                    <a:pt x="674037" y="543300"/>
                  </a:lnTo>
                  <a:lnTo>
                    <a:pt x="636388" y="517495"/>
                  </a:lnTo>
                  <a:lnTo>
                    <a:pt x="596316" y="495513"/>
                  </a:lnTo>
                  <a:lnTo>
                    <a:pt x="554590" y="477816"/>
                  </a:lnTo>
                  <a:lnTo>
                    <a:pt x="511966" y="464837"/>
                  </a:lnTo>
                  <a:lnTo>
                    <a:pt x="468450" y="456577"/>
                  </a:lnTo>
                  <a:lnTo>
                    <a:pt x="424049" y="453033"/>
                  </a:lnTo>
                  <a:lnTo>
                    <a:pt x="269112" y="453033"/>
                  </a:lnTo>
                  <a:lnTo>
                    <a:pt x="269112" y="318534"/>
                  </a:lnTo>
                  <a:lnTo>
                    <a:pt x="644221" y="318534"/>
                  </a:lnTo>
                  <a:lnTo>
                    <a:pt x="672566" y="315660"/>
                  </a:lnTo>
                  <a:lnTo>
                    <a:pt x="722008" y="292657"/>
                  </a:lnTo>
                  <a:lnTo>
                    <a:pt x="760493" y="248266"/>
                  </a:lnTo>
                  <a:lnTo>
                    <a:pt x="780363" y="192232"/>
                  </a:lnTo>
                  <a:lnTo>
                    <a:pt x="782845" y="160445"/>
                  </a:lnTo>
                  <a:lnTo>
                    <a:pt x="780363" y="127641"/>
                  </a:lnTo>
                  <a:lnTo>
                    <a:pt x="760493" y="70420"/>
                  </a:lnTo>
                  <a:lnTo>
                    <a:pt x="722008" y="25881"/>
                  </a:lnTo>
                  <a:lnTo>
                    <a:pt x="672566" y="2876"/>
                  </a:lnTo>
                  <a:lnTo>
                    <a:pt x="644221" y="0"/>
                  </a:lnTo>
                  <a:close/>
                </a:path>
              </a:pathLst>
            </a:custGeom>
            <a:solidFill>
              <a:srgbClr val="009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1057242" y="137419"/>
              <a:ext cx="3450590" cy="1517650"/>
            </a:xfrm>
            <a:custGeom>
              <a:avLst/>
              <a:gdLst/>
              <a:ahLst/>
              <a:cxnLst/>
              <a:rect l="l" t="t" r="r" b="b"/>
              <a:pathLst>
                <a:path w="3450590" h="1517650">
                  <a:moveTo>
                    <a:pt x="482092" y="167601"/>
                  </a:moveTo>
                  <a:lnTo>
                    <a:pt x="471385" y="103898"/>
                  </a:lnTo>
                  <a:lnTo>
                    <a:pt x="439280" y="49618"/>
                  </a:lnTo>
                  <a:lnTo>
                    <a:pt x="392379" y="12458"/>
                  </a:lnTo>
                  <a:lnTo>
                    <a:pt x="337350" y="76"/>
                  </a:lnTo>
                  <a:lnTo>
                    <a:pt x="314579" y="4533"/>
                  </a:lnTo>
                  <a:lnTo>
                    <a:pt x="242544" y="40195"/>
                  </a:lnTo>
                  <a:lnTo>
                    <a:pt x="193268" y="71386"/>
                  </a:lnTo>
                  <a:lnTo>
                    <a:pt x="135166" y="111506"/>
                  </a:lnTo>
                  <a:lnTo>
                    <a:pt x="68237" y="160528"/>
                  </a:lnTo>
                  <a:lnTo>
                    <a:pt x="26695" y="200952"/>
                  </a:lnTo>
                  <a:lnTo>
                    <a:pt x="4013" y="256082"/>
                  </a:lnTo>
                  <a:lnTo>
                    <a:pt x="0" y="286842"/>
                  </a:lnTo>
                  <a:lnTo>
                    <a:pt x="1206" y="316560"/>
                  </a:lnTo>
                  <a:lnTo>
                    <a:pt x="19316" y="372884"/>
                  </a:lnTo>
                  <a:lnTo>
                    <a:pt x="52425" y="419481"/>
                  </a:lnTo>
                  <a:lnTo>
                    <a:pt x="98818" y="446024"/>
                  </a:lnTo>
                  <a:lnTo>
                    <a:pt x="146215" y="451942"/>
                  </a:lnTo>
                  <a:lnTo>
                    <a:pt x="168770" y="446925"/>
                  </a:lnTo>
                  <a:lnTo>
                    <a:pt x="190563" y="436587"/>
                  </a:lnTo>
                  <a:lnTo>
                    <a:pt x="190563" y="1000518"/>
                  </a:lnTo>
                  <a:lnTo>
                    <a:pt x="200240" y="1059802"/>
                  </a:lnTo>
                  <a:lnTo>
                    <a:pt x="229285" y="1110246"/>
                  </a:lnTo>
                  <a:lnTo>
                    <a:pt x="272592" y="1144739"/>
                  </a:lnTo>
                  <a:lnTo>
                    <a:pt x="325107" y="1156246"/>
                  </a:lnTo>
                  <a:lnTo>
                    <a:pt x="349580" y="1156246"/>
                  </a:lnTo>
                  <a:lnTo>
                    <a:pt x="400532" y="1144739"/>
                  </a:lnTo>
                  <a:lnTo>
                    <a:pt x="443344" y="1110246"/>
                  </a:lnTo>
                  <a:lnTo>
                    <a:pt x="472389" y="1059802"/>
                  </a:lnTo>
                  <a:lnTo>
                    <a:pt x="482092" y="1000518"/>
                  </a:lnTo>
                  <a:lnTo>
                    <a:pt x="482092" y="436587"/>
                  </a:lnTo>
                  <a:lnTo>
                    <a:pt x="482092" y="167601"/>
                  </a:lnTo>
                  <a:close/>
                </a:path>
                <a:path w="3450590" h="1517650">
                  <a:moveTo>
                    <a:pt x="1501394" y="979284"/>
                  </a:moveTo>
                  <a:lnTo>
                    <a:pt x="1499031" y="924801"/>
                  </a:lnTo>
                  <a:lnTo>
                    <a:pt x="1491957" y="872223"/>
                  </a:lnTo>
                  <a:lnTo>
                    <a:pt x="1480172" y="821563"/>
                  </a:lnTo>
                  <a:lnTo>
                    <a:pt x="1463675" y="772820"/>
                  </a:lnTo>
                  <a:lnTo>
                    <a:pt x="1443215" y="726592"/>
                  </a:lnTo>
                  <a:lnTo>
                    <a:pt x="1419567" y="683450"/>
                  </a:lnTo>
                  <a:lnTo>
                    <a:pt x="1392758" y="643420"/>
                  </a:lnTo>
                  <a:lnTo>
                    <a:pt x="1362760" y="606463"/>
                  </a:lnTo>
                  <a:lnTo>
                    <a:pt x="1329944" y="572998"/>
                  </a:lnTo>
                  <a:lnTo>
                    <a:pt x="1294726" y="543369"/>
                  </a:lnTo>
                  <a:lnTo>
                    <a:pt x="1257071" y="517563"/>
                  </a:lnTo>
                  <a:lnTo>
                    <a:pt x="1217002" y="495566"/>
                  </a:lnTo>
                  <a:lnTo>
                    <a:pt x="1175270" y="477888"/>
                  </a:lnTo>
                  <a:lnTo>
                    <a:pt x="1132649" y="464908"/>
                  </a:lnTo>
                  <a:lnTo>
                    <a:pt x="1089126" y="456653"/>
                  </a:lnTo>
                  <a:lnTo>
                    <a:pt x="1044727" y="453110"/>
                  </a:lnTo>
                  <a:lnTo>
                    <a:pt x="889800" y="453110"/>
                  </a:lnTo>
                  <a:lnTo>
                    <a:pt x="889800" y="318604"/>
                  </a:lnTo>
                  <a:lnTo>
                    <a:pt x="1264907" y="318604"/>
                  </a:lnTo>
                  <a:lnTo>
                    <a:pt x="1319174" y="307111"/>
                  </a:lnTo>
                  <a:lnTo>
                    <a:pt x="1363789" y="272605"/>
                  </a:lnTo>
                  <a:lnTo>
                    <a:pt x="1393596" y="221576"/>
                  </a:lnTo>
                  <a:lnTo>
                    <a:pt x="1403540" y="160528"/>
                  </a:lnTo>
                  <a:lnTo>
                    <a:pt x="1401051" y="127723"/>
                  </a:lnTo>
                  <a:lnTo>
                    <a:pt x="1381175" y="70485"/>
                  </a:lnTo>
                  <a:lnTo>
                    <a:pt x="1342694" y="25958"/>
                  </a:lnTo>
                  <a:lnTo>
                    <a:pt x="1293253" y="2959"/>
                  </a:lnTo>
                  <a:lnTo>
                    <a:pt x="1264907" y="76"/>
                  </a:lnTo>
                  <a:lnTo>
                    <a:pt x="759307" y="76"/>
                  </a:lnTo>
                  <a:lnTo>
                    <a:pt x="706310" y="11582"/>
                  </a:lnTo>
                  <a:lnTo>
                    <a:pt x="661466" y="46075"/>
                  </a:lnTo>
                  <a:lnTo>
                    <a:pt x="630872" y="97701"/>
                  </a:lnTo>
                  <a:lnTo>
                    <a:pt x="620687" y="160528"/>
                  </a:lnTo>
                  <a:lnTo>
                    <a:pt x="620687" y="613562"/>
                  </a:lnTo>
                  <a:lnTo>
                    <a:pt x="631393" y="674611"/>
                  </a:lnTo>
                  <a:lnTo>
                    <a:pt x="663498" y="725639"/>
                  </a:lnTo>
                  <a:lnTo>
                    <a:pt x="708850" y="760133"/>
                  </a:lnTo>
                  <a:lnTo>
                    <a:pt x="759307" y="771639"/>
                  </a:lnTo>
                  <a:lnTo>
                    <a:pt x="1044727" y="771639"/>
                  </a:lnTo>
                  <a:lnTo>
                    <a:pt x="1081874" y="775398"/>
                  </a:lnTo>
                  <a:lnTo>
                    <a:pt x="1146606" y="805484"/>
                  </a:lnTo>
                  <a:lnTo>
                    <a:pt x="1174191" y="831811"/>
                  </a:lnTo>
                  <a:lnTo>
                    <a:pt x="1196936" y="863587"/>
                  </a:lnTo>
                  <a:lnTo>
                    <a:pt x="1213180" y="898766"/>
                  </a:lnTo>
                  <a:lnTo>
                    <a:pt x="1222933" y="937336"/>
                  </a:lnTo>
                  <a:lnTo>
                    <a:pt x="1226172" y="979284"/>
                  </a:lnTo>
                  <a:lnTo>
                    <a:pt x="1222933" y="1026401"/>
                  </a:lnTo>
                  <a:lnTo>
                    <a:pt x="1213180" y="1068654"/>
                  </a:lnTo>
                  <a:lnTo>
                    <a:pt x="1196936" y="1106030"/>
                  </a:lnTo>
                  <a:lnTo>
                    <a:pt x="1174191" y="1138542"/>
                  </a:lnTo>
                  <a:lnTo>
                    <a:pt x="1146606" y="1164869"/>
                  </a:lnTo>
                  <a:lnTo>
                    <a:pt x="1081874" y="1194955"/>
                  </a:lnTo>
                  <a:lnTo>
                    <a:pt x="1044727" y="1198727"/>
                  </a:lnTo>
                  <a:lnTo>
                    <a:pt x="1024407" y="1197762"/>
                  </a:lnTo>
                  <a:lnTo>
                    <a:pt x="976439" y="1183386"/>
                  </a:lnTo>
                  <a:lnTo>
                    <a:pt x="942225" y="1155712"/>
                  </a:lnTo>
                  <a:lnTo>
                    <a:pt x="915022" y="1120279"/>
                  </a:lnTo>
                  <a:lnTo>
                    <a:pt x="898969" y="1094905"/>
                  </a:lnTo>
                  <a:lnTo>
                    <a:pt x="890752" y="1082217"/>
                  </a:lnTo>
                  <a:lnTo>
                    <a:pt x="881392" y="1070127"/>
                  </a:lnTo>
                  <a:lnTo>
                    <a:pt x="870877" y="1058621"/>
                  </a:lnTo>
                  <a:lnTo>
                    <a:pt x="859218" y="1047699"/>
                  </a:lnTo>
                  <a:lnTo>
                    <a:pt x="838060" y="1027061"/>
                  </a:lnTo>
                  <a:lnTo>
                    <a:pt x="815378" y="1012317"/>
                  </a:lnTo>
                  <a:lnTo>
                    <a:pt x="791171" y="1003465"/>
                  </a:lnTo>
                  <a:lnTo>
                    <a:pt x="765441" y="1000518"/>
                  </a:lnTo>
                  <a:lnTo>
                    <a:pt x="746633" y="1001852"/>
                  </a:lnTo>
                  <a:lnTo>
                    <a:pt x="697141" y="1021765"/>
                  </a:lnTo>
                  <a:lnTo>
                    <a:pt x="660247" y="1060246"/>
                  </a:lnTo>
                  <a:lnTo>
                    <a:pt x="638009" y="1110843"/>
                  </a:lnTo>
                  <a:lnTo>
                    <a:pt x="630872" y="1149159"/>
                  </a:lnTo>
                  <a:lnTo>
                    <a:pt x="629856" y="1169073"/>
                  </a:lnTo>
                  <a:lnTo>
                    <a:pt x="630872" y="1188681"/>
                  </a:lnTo>
                  <a:lnTo>
                    <a:pt x="639038" y="1227023"/>
                  </a:lnTo>
                  <a:lnTo>
                    <a:pt x="664273" y="1289837"/>
                  </a:lnTo>
                  <a:lnTo>
                    <a:pt x="703249" y="1346187"/>
                  </a:lnTo>
                  <a:lnTo>
                    <a:pt x="751928" y="1395437"/>
                  </a:lnTo>
                  <a:lnTo>
                    <a:pt x="806208" y="1437030"/>
                  </a:lnTo>
                  <a:lnTo>
                    <a:pt x="863536" y="1470647"/>
                  </a:lnTo>
                  <a:lnTo>
                    <a:pt x="921397" y="1496009"/>
                  </a:lnTo>
                  <a:lnTo>
                    <a:pt x="981265" y="1511947"/>
                  </a:lnTo>
                  <a:lnTo>
                    <a:pt x="1044727" y="1517256"/>
                  </a:lnTo>
                  <a:lnTo>
                    <a:pt x="1090980" y="1514678"/>
                  </a:lnTo>
                  <a:lnTo>
                    <a:pt x="1135951" y="1506931"/>
                  </a:lnTo>
                  <a:lnTo>
                    <a:pt x="1179652" y="1494028"/>
                  </a:lnTo>
                  <a:lnTo>
                    <a:pt x="1222095" y="1475968"/>
                  </a:lnTo>
                  <a:lnTo>
                    <a:pt x="1262545" y="1453400"/>
                  </a:lnTo>
                  <a:lnTo>
                    <a:pt x="1300314" y="1426997"/>
                  </a:lnTo>
                  <a:lnTo>
                    <a:pt x="1335417" y="1396771"/>
                  </a:lnTo>
                  <a:lnTo>
                    <a:pt x="1367866" y="1362710"/>
                  </a:lnTo>
                  <a:lnTo>
                    <a:pt x="1397292" y="1325245"/>
                  </a:lnTo>
                  <a:lnTo>
                    <a:pt x="1423403" y="1284833"/>
                  </a:lnTo>
                  <a:lnTo>
                    <a:pt x="1446212" y="1241488"/>
                  </a:lnTo>
                  <a:lnTo>
                    <a:pt x="1464221" y="1198727"/>
                  </a:lnTo>
                  <a:lnTo>
                    <a:pt x="1481315" y="1145844"/>
                  </a:lnTo>
                  <a:lnTo>
                    <a:pt x="1492465" y="1093419"/>
                  </a:lnTo>
                  <a:lnTo>
                    <a:pt x="1499158" y="1037894"/>
                  </a:lnTo>
                  <a:lnTo>
                    <a:pt x="1501394" y="979284"/>
                  </a:lnTo>
                  <a:close/>
                </a:path>
                <a:path w="3450590" h="1517650">
                  <a:moveTo>
                    <a:pt x="3450361" y="979208"/>
                  </a:moveTo>
                  <a:lnTo>
                    <a:pt x="3447999" y="924725"/>
                  </a:lnTo>
                  <a:lnTo>
                    <a:pt x="3440938" y="872159"/>
                  </a:lnTo>
                  <a:lnTo>
                    <a:pt x="3429152" y="821486"/>
                  </a:lnTo>
                  <a:lnTo>
                    <a:pt x="3412655" y="772744"/>
                  </a:lnTo>
                  <a:lnTo>
                    <a:pt x="3392195" y="726516"/>
                  </a:lnTo>
                  <a:lnTo>
                    <a:pt x="3368548" y="683387"/>
                  </a:lnTo>
                  <a:lnTo>
                    <a:pt x="3341725" y="643356"/>
                  </a:lnTo>
                  <a:lnTo>
                    <a:pt x="3311741" y="606412"/>
                  </a:lnTo>
                  <a:lnTo>
                    <a:pt x="3278924" y="572935"/>
                  </a:lnTo>
                  <a:lnTo>
                    <a:pt x="3243694" y="543306"/>
                  </a:lnTo>
                  <a:lnTo>
                    <a:pt x="3206038" y="517499"/>
                  </a:lnTo>
                  <a:lnTo>
                    <a:pt x="3165970" y="495515"/>
                  </a:lnTo>
                  <a:lnTo>
                    <a:pt x="3124250" y="477824"/>
                  </a:lnTo>
                  <a:lnTo>
                    <a:pt x="3081617" y="464845"/>
                  </a:lnTo>
                  <a:lnTo>
                    <a:pt x="3038106" y="456577"/>
                  </a:lnTo>
                  <a:lnTo>
                    <a:pt x="2993707" y="453034"/>
                  </a:lnTo>
                  <a:lnTo>
                    <a:pt x="2838767" y="453034"/>
                  </a:lnTo>
                  <a:lnTo>
                    <a:pt x="2838767" y="318541"/>
                  </a:lnTo>
                  <a:lnTo>
                    <a:pt x="3213874" y="318541"/>
                  </a:lnTo>
                  <a:lnTo>
                    <a:pt x="3268154" y="307035"/>
                  </a:lnTo>
                  <a:lnTo>
                    <a:pt x="3312757" y="272529"/>
                  </a:lnTo>
                  <a:lnTo>
                    <a:pt x="3342563" y="221513"/>
                  </a:lnTo>
                  <a:lnTo>
                    <a:pt x="3352495" y="160451"/>
                  </a:lnTo>
                  <a:lnTo>
                    <a:pt x="3350018" y="127647"/>
                  </a:lnTo>
                  <a:lnTo>
                    <a:pt x="3330143" y="70421"/>
                  </a:lnTo>
                  <a:lnTo>
                    <a:pt x="3291662" y="25882"/>
                  </a:lnTo>
                  <a:lnTo>
                    <a:pt x="3242221" y="2882"/>
                  </a:lnTo>
                  <a:lnTo>
                    <a:pt x="3213874" y="0"/>
                  </a:lnTo>
                  <a:lnTo>
                    <a:pt x="2708300" y="0"/>
                  </a:lnTo>
                  <a:lnTo>
                    <a:pt x="2655278" y="11506"/>
                  </a:lnTo>
                  <a:lnTo>
                    <a:pt x="2610434" y="46012"/>
                  </a:lnTo>
                  <a:lnTo>
                    <a:pt x="2579852" y="97637"/>
                  </a:lnTo>
                  <a:lnTo>
                    <a:pt x="2569654" y="160451"/>
                  </a:lnTo>
                  <a:lnTo>
                    <a:pt x="2569654" y="613486"/>
                  </a:lnTo>
                  <a:lnTo>
                    <a:pt x="2580360" y="674547"/>
                  </a:lnTo>
                  <a:lnTo>
                    <a:pt x="2612479" y="725563"/>
                  </a:lnTo>
                  <a:lnTo>
                    <a:pt x="2657830" y="760069"/>
                  </a:lnTo>
                  <a:lnTo>
                    <a:pt x="2708300" y="771575"/>
                  </a:lnTo>
                  <a:lnTo>
                    <a:pt x="2993707" y="771575"/>
                  </a:lnTo>
                  <a:lnTo>
                    <a:pt x="3030842" y="775335"/>
                  </a:lnTo>
                  <a:lnTo>
                    <a:pt x="3095574" y="805421"/>
                  </a:lnTo>
                  <a:lnTo>
                    <a:pt x="3123158" y="831748"/>
                  </a:lnTo>
                  <a:lnTo>
                    <a:pt x="3145904" y="863523"/>
                  </a:lnTo>
                  <a:lnTo>
                    <a:pt x="3162147" y="898702"/>
                  </a:lnTo>
                  <a:lnTo>
                    <a:pt x="3171901" y="937272"/>
                  </a:lnTo>
                  <a:lnTo>
                    <a:pt x="3175139" y="979208"/>
                  </a:lnTo>
                  <a:lnTo>
                    <a:pt x="3171901" y="1026325"/>
                  </a:lnTo>
                  <a:lnTo>
                    <a:pt x="3162147" y="1068578"/>
                  </a:lnTo>
                  <a:lnTo>
                    <a:pt x="3145904" y="1105954"/>
                  </a:lnTo>
                  <a:lnTo>
                    <a:pt x="3123158" y="1138478"/>
                  </a:lnTo>
                  <a:lnTo>
                    <a:pt x="3095574" y="1164805"/>
                  </a:lnTo>
                  <a:lnTo>
                    <a:pt x="3030842" y="1194892"/>
                  </a:lnTo>
                  <a:lnTo>
                    <a:pt x="2993707" y="1198651"/>
                  </a:lnTo>
                  <a:lnTo>
                    <a:pt x="2973374" y="1197686"/>
                  </a:lnTo>
                  <a:lnTo>
                    <a:pt x="2925407" y="1183322"/>
                  </a:lnTo>
                  <a:lnTo>
                    <a:pt x="2891193" y="1155649"/>
                  </a:lnTo>
                  <a:lnTo>
                    <a:pt x="2864002" y="1120216"/>
                  </a:lnTo>
                  <a:lnTo>
                    <a:pt x="2847937" y="1094828"/>
                  </a:lnTo>
                  <a:lnTo>
                    <a:pt x="2839720" y="1082154"/>
                  </a:lnTo>
                  <a:lnTo>
                    <a:pt x="2830360" y="1070051"/>
                  </a:lnTo>
                  <a:lnTo>
                    <a:pt x="2819844" y="1058557"/>
                  </a:lnTo>
                  <a:lnTo>
                    <a:pt x="2808186" y="1047635"/>
                  </a:lnTo>
                  <a:lnTo>
                    <a:pt x="2787027" y="1026998"/>
                  </a:lnTo>
                  <a:lnTo>
                    <a:pt x="2764345" y="1012253"/>
                  </a:lnTo>
                  <a:lnTo>
                    <a:pt x="2740139" y="1003401"/>
                  </a:lnTo>
                  <a:lnTo>
                    <a:pt x="2714421" y="1000455"/>
                  </a:lnTo>
                  <a:lnTo>
                    <a:pt x="2695613" y="1001788"/>
                  </a:lnTo>
                  <a:lnTo>
                    <a:pt x="2646108" y="1021689"/>
                  </a:lnTo>
                  <a:lnTo>
                    <a:pt x="2609215" y="1060183"/>
                  </a:lnTo>
                  <a:lnTo>
                    <a:pt x="2586977" y="1110767"/>
                  </a:lnTo>
                  <a:lnTo>
                    <a:pt x="2579852" y="1149096"/>
                  </a:lnTo>
                  <a:lnTo>
                    <a:pt x="2578824" y="1169009"/>
                  </a:lnTo>
                  <a:lnTo>
                    <a:pt x="2579852" y="1188618"/>
                  </a:lnTo>
                  <a:lnTo>
                    <a:pt x="2588006" y="1226959"/>
                  </a:lnTo>
                  <a:lnTo>
                    <a:pt x="2613241" y="1289786"/>
                  </a:lnTo>
                  <a:lnTo>
                    <a:pt x="2652230" y="1346123"/>
                  </a:lnTo>
                  <a:lnTo>
                    <a:pt x="2700896" y="1395374"/>
                  </a:lnTo>
                  <a:lnTo>
                    <a:pt x="2755176" y="1436966"/>
                  </a:lnTo>
                  <a:lnTo>
                    <a:pt x="2812504" y="1470583"/>
                  </a:lnTo>
                  <a:lnTo>
                    <a:pt x="2870365" y="1495945"/>
                  </a:lnTo>
                  <a:lnTo>
                    <a:pt x="2930245" y="1511871"/>
                  </a:lnTo>
                  <a:lnTo>
                    <a:pt x="2993707" y="1517180"/>
                  </a:lnTo>
                  <a:lnTo>
                    <a:pt x="3039948" y="1514602"/>
                  </a:lnTo>
                  <a:lnTo>
                    <a:pt x="3084919" y="1506855"/>
                  </a:lnTo>
                  <a:lnTo>
                    <a:pt x="3128632" y="1493951"/>
                  </a:lnTo>
                  <a:lnTo>
                    <a:pt x="3171075" y="1475892"/>
                  </a:lnTo>
                  <a:lnTo>
                    <a:pt x="3211525" y="1453324"/>
                  </a:lnTo>
                  <a:lnTo>
                    <a:pt x="3249295" y="1426933"/>
                  </a:lnTo>
                  <a:lnTo>
                    <a:pt x="3284397" y="1396695"/>
                  </a:lnTo>
                  <a:lnTo>
                    <a:pt x="3316833" y="1362646"/>
                  </a:lnTo>
                  <a:lnTo>
                    <a:pt x="3346259" y="1325168"/>
                  </a:lnTo>
                  <a:lnTo>
                    <a:pt x="3372370" y="1284770"/>
                  </a:lnTo>
                  <a:lnTo>
                    <a:pt x="3395180" y="1241412"/>
                  </a:lnTo>
                  <a:lnTo>
                    <a:pt x="3414687" y="1195108"/>
                  </a:lnTo>
                  <a:lnTo>
                    <a:pt x="3430282" y="1145781"/>
                  </a:lnTo>
                  <a:lnTo>
                    <a:pt x="3441433" y="1093355"/>
                  </a:lnTo>
                  <a:lnTo>
                    <a:pt x="3448126" y="1037831"/>
                  </a:lnTo>
                  <a:lnTo>
                    <a:pt x="3450361" y="979208"/>
                  </a:lnTo>
                  <a:close/>
                </a:path>
              </a:pathLst>
            </a:custGeom>
            <a:solidFill>
              <a:srgbClr val="006D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9610" y="2086011"/>
            <a:ext cx="5262880" cy="8426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350" b="1" spc="-585" dirty="0">
                <a:solidFill>
                  <a:srgbClr val="006DAC"/>
                </a:solidFill>
                <a:latin typeface="Verdana"/>
                <a:cs typeface="Verdana"/>
              </a:rPr>
              <a:t>Επόµενα</a:t>
            </a:r>
            <a:r>
              <a:rPr sz="5350" b="1" spc="-480" dirty="0">
                <a:solidFill>
                  <a:srgbClr val="006DAC"/>
                </a:solidFill>
                <a:latin typeface="Verdana"/>
                <a:cs typeface="Verdana"/>
              </a:rPr>
              <a:t> </a:t>
            </a:r>
            <a:r>
              <a:rPr sz="5350" b="1" spc="-600" dirty="0">
                <a:solidFill>
                  <a:srgbClr val="006DAC"/>
                </a:solidFill>
                <a:latin typeface="Verdana"/>
                <a:cs typeface="Verdana"/>
              </a:rPr>
              <a:t>Βήµατα</a:t>
            </a:r>
            <a:endParaRPr sz="535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1736962" y="3209591"/>
            <a:ext cx="10254683" cy="6456255"/>
          </a:xfrm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b="0" spc="-150" dirty="0"/>
              <a:t>1ο</a:t>
            </a:r>
            <a:r>
              <a:rPr lang="el-GR" b="0" spc="-150" dirty="0"/>
              <a:t>ς</a:t>
            </a:r>
            <a:r>
              <a:rPr b="0" spc="-150" dirty="0"/>
              <a:t> </a:t>
            </a:r>
            <a:r>
              <a:rPr b="0" spc="-150" dirty="0" err="1"/>
              <a:t>Στόχο</a:t>
            </a:r>
            <a:r>
              <a:rPr lang="el-GR" b="0" spc="-150" dirty="0"/>
              <a:t>ς</a:t>
            </a:r>
            <a:endParaRPr b="0" spc="-150" dirty="0"/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2750" b="0" spc="-150" dirty="0">
                <a:solidFill>
                  <a:srgbClr val="009FE3"/>
                </a:solidFill>
                <a:latin typeface="Verdana"/>
                <a:cs typeface="Verdana"/>
              </a:rPr>
              <a:t>Καλύτερη διαχείριση αιτηµάτων</a:t>
            </a:r>
            <a:endParaRPr sz="2750" b="0" spc="-1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20"/>
              </a:spcBef>
            </a:pPr>
            <a:r>
              <a:rPr sz="2750" b="0" spc="-150" dirty="0">
                <a:solidFill>
                  <a:srgbClr val="009FE3"/>
                </a:solidFill>
                <a:latin typeface="Verdana"/>
                <a:cs typeface="Verdana"/>
              </a:rPr>
              <a:t>(Μείωση </a:t>
            </a:r>
            <a:r>
              <a:rPr sz="2750" b="0" spc="-150" dirty="0" err="1">
                <a:solidFill>
                  <a:srgbClr val="009FE3"/>
                </a:solidFill>
                <a:latin typeface="Verdana"/>
                <a:cs typeface="Verdana"/>
              </a:rPr>
              <a:t>χρόνου</a:t>
            </a:r>
            <a:r>
              <a:rPr sz="2750" b="0" spc="-150" dirty="0">
                <a:solidFill>
                  <a:srgbClr val="009FE3"/>
                </a:solidFill>
                <a:latin typeface="Verdana"/>
                <a:cs typeface="Verdana"/>
              </a:rPr>
              <a:t> </a:t>
            </a:r>
            <a:r>
              <a:rPr sz="2750" b="0" spc="-150" dirty="0" err="1">
                <a:solidFill>
                  <a:srgbClr val="009FE3"/>
                </a:solidFill>
                <a:latin typeface="Verdana"/>
                <a:cs typeface="Verdana"/>
              </a:rPr>
              <a:t>ε</a:t>
            </a:r>
            <a:r>
              <a:rPr sz="2750" b="0" spc="-150" dirty="0">
                <a:solidFill>
                  <a:srgbClr val="009FE3"/>
                </a:solidFill>
                <a:latin typeface="Verdana"/>
                <a:cs typeface="Verdana"/>
              </a:rPr>
              <a:t>π</a:t>
            </a:r>
            <a:r>
              <a:rPr sz="2750" b="0" spc="-150" dirty="0" err="1">
                <a:solidFill>
                  <a:srgbClr val="009FE3"/>
                </a:solidFill>
                <a:latin typeface="Verdana"/>
                <a:cs typeface="Verdana"/>
              </a:rPr>
              <a:t>ίλυση</a:t>
            </a:r>
            <a:r>
              <a:rPr lang="el-GR" sz="2750" b="0" spc="-150" dirty="0">
                <a:solidFill>
                  <a:srgbClr val="009FE3"/>
                </a:solidFill>
                <a:latin typeface="Verdana"/>
                <a:cs typeface="Verdana"/>
              </a:rPr>
              <a:t>ς</a:t>
            </a:r>
            <a:r>
              <a:rPr sz="2750" b="0" spc="-150" dirty="0">
                <a:solidFill>
                  <a:srgbClr val="009FE3"/>
                </a:solidFill>
                <a:latin typeface="Verdana"/>
                <a:cs typeface="Verdana"/>
              </a:rPr>
              <a:t>-</a:t>
            </a:r>
            <a:r>
              <a:rPr sz="2750" b="0" spc="-150" dirty="0" err="1">
                <a:solidFill>
                  <a:srgbClr val="009FE3"/>
                </a:solidFill>
                <a:latin typeface="Verdana"/>
                <a:cs typeface="Verdana"/>
              </a:rPr>
              <a:t>όγκου</a:t>
            </a:r>
            <a:r>
              <a:rPr sz="2750" b="0" spc="-150" dirty="0">
                <a:solidFill>
                  <a:srgbClr val="009FE3"/>
                </a:solidFill>
                <a:latin typeface="Verdana"/>
                <a:cs typeface="Verdana"/>
              </a:rPr>
              <a:t> εκκρεµών αιτηµάτων)</a:t>
            </a:r>
            <a:endParaRPr sz="2750" b="0" spc="-15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750" b="0" spc="-150" dirty="0">
              <a:latin typeface="Verdana"/>
              <a:cs typeface="Verdana"/>
            </a:endParaRPr>
          </a:p>
          <a:p>
            <a:pPr marL="62230">
              <a:lnSpc>
                <a:spcPct val="100000"/>
              </a:lnSpc>
            </a:pPr>
            <a:r>
              <a:rPr b="0" spc="-150" dirty="0"/>
              <a:t>2ο</a:t>
            </a:r>
            <a:r>
              <a:rPr lang="el-GR" b="0" spc="-150" dirty="0"/>
              <a:t>ς</a:t>
            </a:r>
            <a:r>
              <a:rPr b="0" spc="-150" dirty="0"/>
              <a:t> </a:t>
            </a:r>
            <a:r>
              <a:rPr b="0" spc="-150" dirty="0" err="1"/>
              <a:t>Στόχο</a:t>
            </a:r>
            <a:r>
              <a:rPr lang="el-GR" b="0" spc="-150" dirty="0"/>
              <a:t>ς</a:t>
            </a:r>
            <a:r>
              <a:rPr b="0" spc="-150" dirty="0"/>
              <a:t>:</a:t>
            </a:r>
          </a:p>
          <a:p>
            <a:pPr marL="62230" marR="650875">
              <a:lnSpc>
                <a:spcPts val="4320"/>
              </a:lnSpc>
              <a:spcBef>
                <a:spcPts val="155"/>
              </a:spcBef>
            </a:pPr>
            <a:r>
              <a:rPr sz="2750" b="0" spc="-150" dirty="0">
                <a:solidFill>
                  <a:srgbClr val="009FE3"/>
                </a:solidFill>
                <a:latin typeface="Verdana"/>
                <a:cs typeface="Verdana"/>
              </a:rPr>
              <a:t>Βελτίωση υπηρεσιών µ</a:t>
            </a:r>
            <a:r>
              <a:rPr sz="2750" b="0" spc="-150" dirty="0" err="1">
                <a:solidFill>
                  <a:srgbClr val="009FE3"/>
                </a:solidFill>
                <a:latin typeface="Verdana"/>
                <a:cs typeface="Verdana"/>
              </a:rPr>
              <a:t>έσω</a:t>
            </a:r>
            <a:r>
              <a:rPr sz="2750" b="0" spc="-150" dirty="0">
                <a:solidFill>
                  <a:srgbClr val="009FE3"/>
                </a:solidFill>
                <a:latin typeface="Verdana"/>
                <a:cs typeface="Verdana"/>
              </a:rPr>
              <a:t> </a:t>
            </a:r>
            <a:r>
              <a:rPr sz="2750" b="0" spc="-150" dirty="0" err="1">
                <a:solidFill>
                  <a:srgbClr val="009FE3"/>
                </a:solidFill>
                <a:latin typeface="Verdana"/>
                <a:cs typeface="Verdana"/>
              </a:rPr>
              <a:t>δι</a:t>
            </a:r>
            <a:r>
              <a:rPr sz="2750" b="0" spc="-150" dirty="0">
                <a:solidFill>
                  <a:srgbClr val="009FE3"/>
                </a:solidFill>
                <a:latin typeface="Verdana"/>
                <a:cs typeface="Verdana"/>
              </a:rPr>
              <a:t>α</a:t>
            </a:r>
            <a:r>
              <a:rPr sz="2750" b="0" spc="-150" dirty="0" err="1">
                <a:solidFill>
                  <a:srgbClr val="009FE3"/>
                </a:solidFill>
                <a:latin typeface="Verdana"/>
                <a:cs typeface="Verdana"/>
              </a:rPr>
              <a:t>ρκού</a:t>
            </a:r>
            <a:r>
              <a:rPr lang="el-GR" sz="2750" b="0" spc="-150" dirty="0">
                <a:solidFill>
                  <a:srgbClr val="009FE3"/>
                </a:solidFill>
                <a:latin typeface="Verdana"/>
                <a:cs typeface="Verdana"/>
              </a:rPr>
              <a:t>ς</a:t>
            </a:r>
            <a:r>
              <a:rPr sz="2750" b="0" spc="-150" dirty="0">
                <a:solidFill>
                  <a:srgbClr val="009FE3"/>
                </a:solidFill>
                <a:latin typeface="Verdana"/>
                <a:cs typeface="Verdana"/>
              </a:rPr>
              <a:t> </a:t>
            </a:r>
            <a:r>
              <a:rPr sz="2750" b="0" spc="-150" dirty="0" err="1">
                <a:solidFill>
                  <a:srgbClr val="009FE3"/>
                </a:solidFill>
                <a:latin typeface="Verdana"/>
                <a:cs typeface="Verdana"/>
              </a:rPr>
              <a:t>εκ</a:t>
            </a:r>
            <a:r>
              <a:rPr sz="2750" b="0" spc="-150" dirty="0">
                <a:solidFill>
                  <a:srgbClr val="009FE3"/>
                </a:solidFill>
                <a:latin typeface="Verdana"/>
                <a:cs typeface="Verdana"/>
              </a:rPr>
              <a:t>πα</a:t>
            </a:r>
            <a:r>
              <a:rPr sz="2750" b="0" spc="-150" dirty="0" err="1">
                <a:solidFill>
                  <a:srgbClr val="009FE3"/>
                </a:solidFill>
                <a:latin typeface="Verdana"/>
                <a:cs typeface="Verdana"/>
              </a:rPr>
              <a:t>ίδευση</a:t>
            </a:r>
            <a:r>
              <a:rPr lang="el-GR" sz="2750" b="0" spc="-150" dirty="0">
                <a:solidFill>
                  <a:srgbClr val="009FE3"/>
                </a:solidFill>
                <a:latin typeface="Verdana"/>
                <a:cs typeface="Verdana"/>
              </a:rPr>
              <a:t>ς</a:t>
            </a:r>
            <a:r>
              <a:rPr sz="2750" b="0" spc="-150" dirty="0">
                <a:solidFill>
                  <a:srgbClr val="009FE3"/>
                </a:solidFill>
                <a:latin typeface="Verdana"/>
                <a:cs typeface="Verdana"/>
              </a:rPr>
              <a:t>  προσωπικού σε τεχνικό και επιχειρησιακό επίπεδο</a:t>
            </a:r>
            <a:endParaRPr sz="2750" b="0" spc="-15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250" b="0" spc="-150" dirty="0">
              <a:latin typeface="Verdana"/>
              <a:cs typeface="Verdana"/>
            </a:endParaRPr>
          </a:p>
          <a:p>
            <a:pPr marL="64769">
              <a:lnSpc>
                <a:spcPct val="100000"/>
              </a:lnSpc>
            </a:pPr>
            <a:r>
              <a:rPr b="0" spc="-150" dirty="0"/>
              <a:t>3ο</a:t>
            </a:r>
            <a:r>
              <a:rPr lang="el-GR" b="0" spc="-150" dirty="0"/>
              <a:t>ς</a:t>
            </a:r>
            <a:r>
              <a:rPr b="0" spc="-150" dirty="0"/>
              <a:t> </a:t>
            </a:r>
            <a:r>
              <a:rPr b="0" spc="-150" dirty="0" err="1"/>
              <a:t>Στόχο</a:t>
            </a:r>
            <a:r>
              <a:rPr lang="el-GR" b="0" spc="-150" dirty="0"/>
              <a:t>ς</a:t>
            </a:r>
            <a:r>
              <a:rPr b="0" spc="-150" dirty="0"/>
              <a:t>:</a:t>
            </a:r>
          </a:p>
          <a:p>
            <a:pPr marL="64769" marR="2211070">
              <a:lnSpc>
                <a:spcPts val="4320"/>
              </a:lnSpc>
              <a:spcBef>
                <a:spcPts val="155"/>
              </a:spcBef>
            </a:pPr>
            <a:r>
              <a:rPr sz="2750" b="0" spc="-150" dirty="0">
                <a:solidFill>
                  <a:srgbClr val="009FE3"/>
                </a:solidFill>
                <a:latin typeface="Verdana"/>
                <a:cs typeface="Verdana"/>
              </a:rPr>
              <a:t>Oηµιουργία νέων ψηφιακών </a:t>
            </a:r>
            <a:r>
              <a:rPr sz="2750" b="0" spc="-150" dirty="0" err="1">
                <a:solidFill>
                  <a:srgbClr val="009FE3"/>
                </a:solidFill>
                <a:latin typeface="Verdana"/>
                <a:cs typeface="Verdana"/>
              </a:rPr>
              <a:t>εφ</a:t>
            </a:r>
            <a:r>
              <a:rPr sz="2750" b="0" spc="-150" dirty="0">
                <a:solidFill>
                  <a:srgbClr val="009FE3"/>
                </a:solidFill>
                <a:latin typeface="Verdana"/>
                <a:cs typeface="Verdana"/>
              </a:rPr>
              <a:t>α</a:t>
            </a:r>
            <a:r>
              <a:rPr sz="2750" b="0" spc="-150" dirty="0" err="1">
                <a:solidFill>
                  <a:srgbClr val="009FE3"/>
                </a:solidFill>
                <a:latin typeface="Verdana"/>
                <a:cs typeface="Verdana"/>
              </a:rPr>
              <a:t>ρµογών</a:t>
            </a:r>
            <a:r>
              <a:rPr sz="2750" b="0" spc="-150" dirty="0">
                <a:solidFill>
                  <a:srgbClr val="009FE3"/>
                </a:solidFill>
                <a:latin typeface="Verdana"/>
                <a:cs typeface="Verdana"/>
              </a:rPr>
              <a:t>  </a:t>
            </a:r>
            <a:r>
              <a:rPr sz="2750" b="0" spc="-150" dirty="0" err="1">
                <a:solidFill>
                  <a:srgbClr val="009FE3"/>
                </a:solidFill>
                <a:latin typeface="Verdana"/>
                <a:cs typeface="Verdana"/>
              </a:rPr>
              <a:t>εξυ</a:t>
            </a:r>
            <a:r>
              <a:rPr sz="2750" b="0" spc="-150" dirty="0">
                <a:solidFill>
                  <a:srgbClr val="009FE3"/>
                </a:solidFill>
                <a:latin typeface="Verdana"/>
                <a:cs typeface="Verdana"/>
              </a:rPr>
              <a:t>π</a:t>
            </a:r>
            <a:r>
              <a:rPr sz="2750" b="0" spc="-150" dirty="0" err="1">
                <a:solidFill>
                  <a:srgbClr val="009FE3"/>
                </a:solidFill>
                <a:latin typeface="Verdana"/>
                <a:cs typeface="Verdana"/>
              </a:rPr>
              <a:t>ηρέτηση</a:t>
            </a:r>
            <a:r>
              <a:rPr lang="el-GR" sz="2750" b="0" spc="-150" dirty="0">
                <a:solidFill>
                  <a:srgbClr val="009FE3"/>
                </a:solidFill>
                <a:latin typeface="Verdana"/>
                <a:cs typeface="Verdana"/>
              </a:rPr>
              <a:t>ς</a:t>
            </a:r>
            <a:r>
              <a:rPr sz="2750" b="0" spc="-150" dirty="0">
                <a:solidFill>
                  <a:srgbClr val="009FE3"/>
                </a:solidFill>
                <a:latin typeface="Verdana"/>
                <a:cs typeface="Verdana"/>
              </a:rPr>
              <a:t> (web/mobile)</a:t>
            </a:r>
            <a:endParaRPr sz="2750" b="0" spc="-15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4312" y="253848"/>
            <a:ext cx="621028" cy="6236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991646" y="3173081"/>
            <a:ext cx="6890384" cy="4703852"/>
          </a:xfrm>
          <a:prstGeom prst="rect">
            <a:avLst/>
          </a:prstGeom>
        </p:spPr>
        <p:txBody>
          <a:bodyPr vert="horz" wrap="square" lIns="0" tIns="175260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1380"/>
              </a:spcBef>
            </a:pPr>
            <a:r>
              <a:rPr sz="3550" spc="-150" dirty="0">
                <a:solidFill>
                  <a:srgbClr val="F39454"/>
                </a:solidFill>
                <a:latin typeface="Arial"/>
                <a:cs typeface="Arial"/>
              </a:rPr>
              <a:t>4ο</a:t>
            </a:r>
            <a:r>
              <a:rPr lang="el-GR" sz="3550" spc="-150" dirty="0">
                <a:solidFill>
                  <a:srgbClr val="F39454"/>
                </a:solidFill>
                <a:latin typeface="Arial"/>
                <a:cs typeface="Arial"/>
              </a:rPr>
              <a:t>ς</a:t>
            </a:r>
            <a:r>
              <a:rPr sz="3550" spc="-150" dirty="0">
                <a:solidFill>
                  <a:srgbClr val="F39454"/>
                </a:solidFill>
                <a:latin typeface="Arial"/>
                <a:cs typeface="Arial"/>
              </a:rPr>
              <a:t> </a:t>
            </a:r>
            <a:r>
              <a:rPr sz="3550" spc="-150" dirty="0" err="1">
                <a:solidFill>
                  <a:srgbClr val="F39454"/>
                </a:solidFill>
                <a:latin typeface="Arial"/>
                <a:cs typeface="Arial"/>
              </a:rPr>
              <a:t>Στόχο</a:t>
            </a:r>
            <a:r>
              <a:rPr lang="el-GR" sz="3550" spc="-150" dirty="0">
                <a:solidFill>
                  <a:srgbClr val="F39454"/>
                </a:solidFill>
                <a:latin typeface="Arial"/>
                <a:cs typeface="Arial"/>
              </a:rPr>
              <a:t>ς</a:t>
            </a:r>
            <a:r>
              <a:rPr sz="3550" spc="-150" dirty="0">
                <a:solidFill>
                  <a:srgbClr val="F39454"/>
                </a:solidFill>
                <a:latin typeface="Arial"/>
                <a:cs typeface="Arial"/>
              </a:rPr>
              <a:t>:</a:t>
            </a:r>
            <a:endParaRPr sz="3550" spc="-150" dirty="0">
              <a:latin typeface="Arial"/>
              <a:cs typeface="Arial"/>
            </a:endParaRPr>
          </a:p>
          <a:p>
            <a:pPr marL="43815">
              <a:lnSpc>
                <a:spcPct val="100000"/>
              </a:lnSpc>
              <a:spcBef>
                <a:spcPts val="1025"/>
              </a:spcBef>
            </a:pPr>
            <a:r>
              <a:rPr lang="el-GR" sz="2750" spc="-150" dirty="0">
                <a:solidFill>
                  <a:srgbClr val="009FE3"/>
                </a:solidFill>
                <a:latin typeface="Verdana"/>
                <a:cs typeface="Verdana"/>
              </a:rPr>
              <a:t>Δ</a:t>
            </a:r>
            <a:r>
              <a:rPr sz="2750" spc="-150" dirty="0" err="1">
                <a:solidFill>
                  <a:srgbClr val="009FE3"/>
                </a:solidFill>
                <a:latin typeface="Verdana"/>
                <a:cs typeface="Verdana"/>
              </a:rPr>
              <a:t>ι</a:t>
            </a:r>
            <a:r>
              <a:rPr sz="2750" spc="-150" dirty="0">
                <a:solidFill>
                  <a:srgbClr val="009FE3"/>
                </a:solidFill>
                <a:latin typeface="Verdana"/>
                <a:cs typeface="Verdana"/>
              </a:rPr>
              <a:t>α</a:t>
            </a:r>
            <a:r>
              <a:rPr sz="2750" spc="-150" dirty="0" err="1">
                <a:solidFill>
                  <a:srgbClr val="009FE3"/>
                </a:solidFill>
                <a:latin typeface="Verdana"/>
                <a:cs typeface="Verdana"/>
              </a:rPr>
              <a:t>ρκή</a:t>
            </a:r>
            <a:r>
              <a:rPr lang="el-GR" sz="2750" spc="-150" dirty="0">
                <a:solidFill>
                  <a:srgbClr val="009FE3"/>
                </a:solidFill>
                <a:latin typeface="Verdana"/>
                <a:cs typeface="Verdana"/>
              </a:rPr>
              <a:t>ς</a:t>
            </a:r>
            <a:r>
              <a:rPr sz="2750" spc="-150" dirty="0">
                <a:solidFill>
                  <a:srgbClr val="009FE3"/>
                </a:solidFill>
                <a:latin typeface="Verdana"/>
                <a:cs typeface="Verdana"/>
              </a:rPr>
              <a:t> αξιολόγηση υπηρεσιών</a:t>
            </a:r>
            <a:endParaRPr sz="2750" spc="-150" dirty="0">
              <a:latin typeface="Verdana"/>
              <a:cs typeface="Verdana"/>
            </a:endParaRPr>
          </a:p>
          <a:p>
            <a:pPr marL="43815">
              <a:lnSpc>
                <a:spcPct val="100000"/>
              </a:lnSpc>
              <a:spcBef>
                <a:spcPts val="1190"/>
              </a:spcBef>
            </a:pPr>
            <a:r>
              <a:rPr sz="2750" spc="-150" dirty="0">
                <a:solidFill>
                  <a:srgbClr val="009FE3"/>
                </a:solidFill>
                <a:latin typeface="Verdana"/>
                <a:cs typeface="Verdana"/>
              </a:rPr>
              <a:t>µέσω ερευνών ικανοποίησηz </a:t>
            </a:r>
            <a:r>
              <a:rPr sz="2750" spc="-150" dirty="0" err="1">
                <a:solidFill>
                  <a:srgbClr val="009FE3"/>
                </a:solidFill>
                <a:latin typeface="Verdana"/>
                <a:cs typeface="Verdana"/>
              </a:rPr>
              <a:t>των</a:t>
            </a:r>
            <a:r>
              <a:rPr sz="2750" spc="-150" dirty="0">
                <a:solidFill>
                  <a:srgbClr val="009FE3"/>
                </a:solidFill>
                <a:latin typeface="Verdana"/>
                <a:cs typeface="Verdana"/>
              </a:rPr>
              <a:t> π</a:t>
            </a:r>
            <a:r>
              <a:rPr sz="2750" spc="-150" dirty="0" err="1">
                <a:solidFill>
                  <a:srgbClr val="009FE3"/>
                </a:solidFill>
                <a:latin typeface="Verdana"/>
                <a:cs typeface="Verdana"/>
              </a:rPr>
              <a:t>ολιτών</a:t>
            </a:r>
            <a:endParaRPr sz="2750" spc="-15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900" spc="-1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3550" spc="-150" dirty="0">
                <a:solidFill>
                  <a:srgbClr val="F39454"/>
                </a:solidFill>
                <a:latin typeface="Arial"/>
                <a:cs typeface="Arial"/>
              </a:rPr>
              <a:t>5ο</a:t>
            </a:r>
            <a:r>
              <a:rPr lang="el-GR" sz="3550" spc="-150" dirty="0">
                <a:solidFill>
                  <a:srgbClr val="F39454"/>
                </a:solidFill>
                <a:latin typeface="Arial"/>
                <a:cs typeface="Arial"/>
              </a:rPr>
              <a:t>ς</a:t>
            </a:r>
            <a:r>
              <a:rPr sz="3550" spc="-150" dirty="0">
                <a:solidFill>
                  <a:srgbClr val="F39454"/>
                </a:solidFill>
                <a:latin typeface="Arial"/>
                <a:cs typeface="Arial"/>
              </a:rPr>
              <a:t> </a:t>
            </a:r>
            <a:r>
              <a:rPr sz="3550" spc="-150" dirty="0" err="1">
                <a:solidFill>
                  <a:srgbClr val="F39454"/>
                </a:solidFill>
                <a:latin typeface="Arial"/>
                <a:cs typeface="Arial"/>
              </a:rPr>
              <a:t>Στόχο</a:t>
            </a:r>
            <a:r>
              <a:rPr lang="el-GR" sz="3550" spc="-150" dirty="0">
                <a:solidFill>
                  <a:srgbClr val="F39454"/>
                </a:solidFill>
                <a:latin typeface="Arial"/>
                <a:cs typeface="Arial"/>
              </a:rPr>
              <a:t>ς</a:t>
            </a:r>
            <a:r>
              <a:rPr sz="3550" spc="-150" dirty="0">
                <a:solidFill>
                  <a:srgbClr val="F39454"/>
                </a:solidFill>
                <a:latin typeface="Arial"/>
                <a:cs typeface="Arial"/>
              </a:rPr>
              <a:t>:</a:t>
            </a:r>
            <a:endParaRPr sz="3550" spc="-1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2750" spc="-150" dirty="0">
                <a:solidFill>
                  <a:srgbClr val="009FE3"/>
                </a:solidFill>
                <a:latin typeface="Verdana"/>
                <a:cs typeface="Verdana"/>
              </a:rPr>
              <a:t>Συµβολή στη βελτίωση</a:t>
            </a:r>
            <a:endParaRPr sz="2750" spc="-1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sz="2750" spc="-150" dirty="0">
                <a:solidFill>
                  <a:srgbClr val="009FE3"/>
                </a:solidFill>
                <a:latin typeface="Verdana"/>
                <a:cs typeface="Verdana"/>
              </a:rPr>
              <a:t>των διαδικασιών και λειτουργιών των Φορέων</a:t>
            </a:r>
            <a:endParaRPr sz="2750" spc="-150" dirty="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10877" y="506162"/>
            <a:ext cx="1939260" cy="296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984880" y="3498155"/>
            <a:ext cx="419734" cy="846455"/>
            <a:chOff x="984880" y="3498155"/>
            <a:chExt cx="419734" cy="846455"/>
          </a:xfrm>
        </p:grpSpPr>
        <p:sp>
          <p:nvSpPr>
            <p:cNvPr id="8" name="object 8"/>
            <p:cNvSpPr/>
            <p:nvPr/>
          </p:nvSpPr>
          <p:spPr>
            <a:xfrm>
              <a:off x="984880" y="4035824"/>
              <a:ext cx="287020" cy="308610"/>
            </a:xfrm>
            <a:custGeom>
              <a:avLst/>
              <a:gdLst/>
              <a:ahLst/>
              <a:cxnLst/>
              <a:rect l="l" t="t" r="r" b="b"/>
              <a:pathLst>
                <a:path w="287019" h="308610">
                  <a:moveTo>
                    <a:pt x="143419" y="0"/>
                  </a:moveTo>
                  <a:lnTo>
                    <a:pt x="98086" y="7858"/>
                  </a:lnTo>
                  <a:lnTo>
                    <a:pt x="58716" y="29740"/>
                  </a:lnTo>
                  <a:lnTo>
                    <a:pt x="27670" y="63106"/>
                  </a:lnTo>
                  <a:lnTo>
                    <a:pt x="7311" y="105416"/>
                  </a:lnTo>
                  <a:lnTo>
                    <a:pt x="0" y="154131"/>
                  </a:lnTo>
                  <a:lnTo>
                    <a:pt x="7311" y="202850"/>
                  </a:lnTo>
                  <a:lnTo>
                    <a:pt x="27670" y="245161"/>
                  </a:lnTo>
                  <a:lnTo>
                    <a:pt x="58716" y="278525"/>
                  </a:lnTo>
                  <a:lnTo>
                    <a:pt x="98086" y="300405"/>
                  </a:lnTo>
                  <a:lnTo>
                    <a:pt x="143419" y="308262"/>
                  </a:lnTo>
                  <a:lnTo>
                    <a:pt x="188752" y="300405"/>
                  </a:lnTo>
                  <a:lnTo>
                    <a:pt x="228123" y="278525"/>
                  </a:lnTo>
                  <a:lnTo>
                    <a:pt x="259168" y="245161"/>
                  </a:lnTo>
                  <a:lnTo>
                    <a:pt x="279528" y="202850"/>
                  </a:lnTo>
                  <a:lnTo>
                    <a:pt x="286839" y="154131"/>
                  </a:lnTo>
                  <a:lnTo>
                    <a:pt x="279528" y="105416"/>
                  </a:lnTo>
                  <a:lnTo>
                    <a:pt x="259168" y="63106"/>
                  </a:lnTo>
                  <a:lnTo>
                    <a:pt x="228123" y="29740"/>
                  </a:lnTo>
                  <a:lnTo>
                    <a:pt x="188752" y="7858"/>
                  </a:lnTo>
                  <a:lnTo>
                    <a:pt x="143419" y="0"/>
                  </a:lnTo>
                  <a:close/>
                </a:path>
              </a:pathLst>
            </a:custGeom>
            <a:solidFill>
              <a:srgbClr val="009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39242" y="3544017"/>
              <a:ext cx="265430" cy="300355"/>
            </a:xfrm>
            <a:custGeom>
              <a:avLst/>
              <a:gdLst/>
              <a:ahLst/>
              <a:cxnLst/>
              <a:rect l="l" t="t" r="r" b="b"/>
              <a:pathLst>
                <a:path w="265430" h="300354">
                  <a:moveTo>
                    <a:pt x="0" y="0"/>
                  </a:moveTo>
                  <a:lnTo>
                    <a:pt x="0" y="300043"/>
                  </a:lnTo>
                  <a:lnTo>
                    <a:pt x="264955" y="1500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9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28290" y="3498155"/>
              <a:ext cx="0" cy="692150"/>
            </a:xfrm>
            <a:custGeom>
              <a:avLst/>
              <a:gdLst/>
              <a:ahLst/>
              <a:cxnLst/>
              <a:rect l="l" t="t" r="r" b="b"/>
              <a:pathLst>
                <a:path h="692150">
                  <a:moveTo>
                    <a:pt x="0" y="0"/>
                  </a:moveTo>
                  <a:lnTo>
                    <a:pt x="0" y="691800"/>
                  </a:lnTo>
                </a:path>
              </a:pathLst>
            </a:custGeom>
            <a:ln w="29684">
              <a:solidFill>
                <a:srgbClr val="009F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121044" y="308723"/>
            <a:ext cx="438150" cy="121285"/>
            <a:chOff x="1121044" y="308723"/>
            <a:chExt cx="438150" cy="121285"/>
          </a:xfrm>
        </p:grpSpPr>
        <p:sp>
          <p:nvSpPr>
            <p:cNvPr id="12" name="object 12"/>
            <p:cNvSpPr/>
            <p:nvPr/>
          </p:nvSpPr>
          <p:spPr>
            <a:xfrm>
              <a:off x="1121044" y="309090"/>
              <a:ext cx="72751" cy="1204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16580" y="308723"/>
              <a:ext cx="224139" cy="1207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72488" y="308869"/>
              <a:ext cx="86995" cy="120650"/>
            </a:xfrm>
            <a:custGeom>
              <a:avLst/>
              <a:gdLst/>
              <a:ahLst/>
              <a:cxnLst/>
              <a:rect l="l" t="t" r="r" b="b"/>
              <a:pathLst>
                <a:path w="86994" h="120650">
                  <a:moveTo>
                    <a:pt x="86398" y="0"/>
                  </a:moveTo>
                  <a:lnTo>
                    <a:pt x="60896" y="0"/>
                  </a:lnTo>
                  <a:lnTo>
                    <a:pt x="60896" y="46990"/>
                  </a:lnTo>
                  <a:lnTo>
                    <a:pt x="24968" y="46990"/>
                  </a:lnTo>
                  <a:lnTo>
                    <a:pt x="24968" y="0"/>
                  </a:lnTo>
                  <a:lnTo>
                    <a:pt x="0" y="0"/>
                  </a:lnTo>
                  <a:lnTo>
                    <a:pt x="0" y="46990"/>
                  </a:lnTo>
                  <a:lnTo>
                    <a:pt x="0" y="67310"/>
                  </a:lnTo>
                  <a:lnTo>
                    <a:pt x="0" y="120650"/>
                  </a:lnTo>
                  <a:lnTo>
                    <a:pt x="24968" y="120650"/>
                  </a:lnTo>
                  <a:lnTo>
                    <a:pt x="24968" y="67310"/>
                  </a:lnTo>
                  <a:lnTo>
                    <a:pt x="60896" y="67310"/>
                  </a:lnTo>
                  <a:lnTo>
                    <a:pt x="60896" y="120650"/>
                  </a:lnTo>
                  <a:lnTo>
                    <a:pt x="86398" y="120650"/>
                  </a:lnTo>
                  <a:lnTo>
                    <a:pt x="86398" y="67310"/>
                  </a:lnTo>
                  <a:lnTo>
                    <a:pt x="86398" y="46990"/>
                  </a:lnTo>
                  <a:lnTo>
                    <a:pt x="86398" y="0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1603762" y="309090"/>
            <a:ext cx="86751" cy="1204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35402" y="309100"/>
            <a:ext cx="26670" cy="120650"/>
          </a:xfrm>
          <a:custGeom>
            <a:avLst/>
            <a:gdLst/>
            <a:ahLst/>
            <a:cxnLst/>
            <a:rect l="l" t="t" r="r" b="b"/>
            <a:pathLst>
              <a:path w="26669" h="120650">
                <a:moveTo>
                  <a:pt x="26229" y="0"/>
                </a:moveTo>
                <a:lnTo>
                  <a:pt x="0" y="0"/>
                </a:lnTo>
                <a:lnTo>
                  <a:pt x="0" y="120436"/>
                </a:lnTo>
                <a:lnTo>
                  <a:pt x="26229" y="120436"/>
                </a:lnTo>
                <a:lnTo>
                  <a:pt x="26229" y="0"/>
                </a:lnTo>
                <a:close/>
              </a:path>
            </a:pathLst>
          </a:custGeom>
          <a:solidFill>
            <a:srgbClr val="14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1806500" y="308865"/>
            <a:ext cx="212090" cy="120650"/>
            <a:chOff x="1806500" y="308865"/>
            <a:chExt cx="212090" cy="120650"/>
          </a:xfrm>
        </p:grpSpPr>
        <p:sp>
          <p:nvSpPr>
            <p:cNvPr id="18" name="object 18"/>
            <p:cNvSpPr/>
            <p:nvPr/>
          </p:nvSpPr>
          <p:spPr>
            <a:xfrm>
              <a:off x="1806500" y="309090"/>
              <a:ext cx="96646" cy="12042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931847" y="308869"/>
              <a:ext cx="86995" cy="120650"/>
            </a:xfrm>
            <a:custGeom>
              <a:avLst/>
              <a:gdLst/>
              <a:ahLst/>
              <a:cxnLst/>
              <a:rect l="l" t="t" r="r" b="b"/>
              <a:pathLst>
                <a:path w="86994" h="120650">
                  <a:moveTo>
                    <a:pt x="86410" y="0"/>
                  </a:moveTo>
                  <a:lnTo>
                    <a:pt x="60896" y="0"/>
                  </a:lnTo>
                  <a:lnTo>
                    <a:pt x="60896" y="46990"/>
                  </a:lnTo>
                  <a:lnTo>
                    <a:pt x="24980" y="46990"/>
                  </a:lnTo>
                  <a:lnTo>
                    <a:pt x="24980" y="0"/>
                  </a:lnTo>
                  <a:lnTo>
                    <a:pt x="0" y="0"/>
                  </a:lnTo>
                  <a:lnTo>
                    <a:pt x="0" y="46990"/>
                  </a:lnTo>
                  <a:lnTo>
                    <a:pt x="0" y="67310"/>
                  </a:lnTo>
                  <a:lnTo>
                    <a:pt x="0" y="120650"/>
                  </a:lnTo>
                  <a:lnTo>
                    <a:pt x="24980" y="120650"/>
                  </a:lnTo>
                  <a:lnTo>
                    <a:pt x="24980" y="67310"/>
                  </a:lnTo>
                  <a:lnTo>
                    <a:pt x="60896" y="67310"/>
                  </a:lnTo>
                  <a:lnTo>
                    <a:pt x="60896" y="120650"/>
                  </a:lnTo>
                  <a:lnTo>
                    <a:pt x="86410" y="120650"/>
                  </a:lnTo>
                  <a:lnTo>
                    <a:pt x="86410" y="67310"/>
                  </a:lnTo>
                  <a:lnTo>
                    <a:pt x="86410" y="46990"/>
                  </a:lnTo>
                  <a:lnTo>
                    <a:pt x="86410" y="0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984880" y="5990759"/>
            <a:ext cx="419734" cy="846455"/>
            <a:chOff x="984880" y="5990759"/>
            <a:chExt cx="419734" cy="846455"/>
          </a:xfrm>
        </p:grpSpPr>
        <p:sp>
          <p:nvSpPr>
            <p:cNvPr id="21" name="object 21"/>
            <p:cNvSpPr/>
            <p:nvPr/>
          </p:nvSpPr>
          <p:spPr>
            <a:xfrm>
              <a:off x="984880" y="6528429"/>
              <a:ext cx="287020" cy="308610"/>
            </a:xfrm>
            <a:custGeom>
              <a:avLst/>
              <a:gdLst/>
              <a:ahLst/>
              <a:cxnLst/>
              <a:rect l="l" t="t" r="r" b="b"/>
              <a:pathLst>
                <a:path w="287019" h="308609">
                  <a:moveTo>
                    <a:pt x="143419" y="0"/>
                  </a:moveTo>
                  <a:lnTo>
                    <a:pt x="98086" y="7858"/>
                  </a:lnTo>
                  <a:lnTo>
                    <a:pt x="58716" y="29740"/>
                  </a:lnTo>
                  <a:lnTo>
                    <a:pt x="27670" y="63106"/>
                  </a:lnTo>
                  <a:lnTo>
                    <a:pt x="7311" y="105416"/>
                  </a:lnTo>
                  <a:lnTo>
                    <a:pt x="0" y="154131"/>
                  </a:lnTo>
                  <a:lnTo>
                    <a:pt x="7311" y="202846"/>
                  </a:lnTo>
                  <a:lnTo>
                    <a:pt x="27670" y="245156"/>
                  </a:lnTo>
                  <a:lnTo>
                    <a:pt x="58716" y="278522"/>
                  </a:lnTo>
                  <a:lnTo>
                    <a:pt x="98086" y="300404"/>
                  </a:lnTo>
                  <a:lnTo>
                    <a:pt x="143419" y="308262"/>
                  </a:lnTo>
                  <a:lnTo>
                    <a:pt x="188752" y="300404"/>
                  </a:lnTo>
                  <a:lnTo>
                    <a:pt x="228123" y="278522"/>
                  </a:lnTo>
                  <a:lnTo>
                    <a:pt x="259168" y="245156"/>
                  </a:lnTo>
                  <a:lnTo>
                    <a:pt x="279528" y="202846"/>
                  </a:lnTo>
                  <a:lnTo>
                    <a:pt x="286839" y="154131"/>
                  </a:lnTo>
                  <a:lnTo>
                    <a:pt x="279528" y="105416"/>
                  </a:lnTo>
                  <a:lnTo>
                    <a:pt x="259168" y="63106"/>
                  </a:lnTo>
                  <a:lnTo>
                    <a:pt x="228123" y="29740"/>
                  </a:lnTo>
                  <a:lnTo>
                    <a:pt x="188752" y="7858"/>
                  </a:lnTo>
                  <a:lnTo>
                    <a:pt x="143419" y="0"/>
                  </a:lnTo>
                  <a:close/>
                </a:path>
              </a:pathLst>
            </a:custGeom>
            <a:solidFill>
              <a:srgbClr val="009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39242" y="6036622"/>
              <a:ext cx="265430" cy="300355"/>
            </a:xfrm>
            <a:custGeom>
              <a:avLst/>
              <a:gdLst/>
              <a:ahLst/>
              <a:cxnLst/>
              <a:rect l="l" t="t" r="r" b="b"/>
              <a:pathLst>
                <a:path w="265430" h="300354">
                  <a:moveTo>
                    <a:pt x="0" y="0"/>
                  </a:moveTo>
                  <a:lnTo>
                    <a:pt x="0" y="300032"/>
                  </a:lnTo>
                  <a:lnTo>
                    <a:pt x="264955" y="1500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9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28290" y="5990759"/>
              <a:ext cx="0" cy="692150"/>
            </a:xfrm>
            <a:custGeom>
              <a:avLst/>
              <a:gdLst/>
              <a:ahLst/>
              <a:cxnLst/>
              <a:rect l="l" t="t" r="r" b="b"/>
              <a:pathLst>
                <a:path h="692150">
                  <a:moveTo>
                    <a:pt x="0" y="0"/>
                  </a:moveTo>
                  <a:lnTo>
                    <a:pt x="0" y="691800"/>
                  </a:lnTo>
                </a:path>
              </a:pathLst>
            </a:custGeom>
            <a:ln w="29684">
              <a:solidFill>
                <a:srgbClr val="009F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984880" y="8257182"/>
            <a:ext cx="419734" cy="846455"/>
            <a:chOff x="984880" y="8257182"/>
            <a:chExt cx="419734" cy="846455"/>
          </a:xfrm>
        </p:grpSpPr>
        <p:sp>
          <p:nvSpPr>
            <p:cNvPr id="25" name="object 25"/>
            <p:cNvSpPr/>
            <p:nvPr/>
          </p:nvSpPr>
          <p:spPr>
            <a:xfrm>
              <a:off x="984880" y="8794852"/>
              <a:ext cx="287020" cy="308610"/>
            </a:xfrm>
            <a:custGeom>
              <a:avLst/>
              <a:gdLst/>
              <a:ahLst/>
              <a:cxnLst/>
              <a:rect l="l" t="t" r="r" b="b"/>
              <a:pathLst>
                <a:path w="287019" h="308609">
                  <a:moveTo>
                    <a:pt x="143419" y="0"/>
                  </a:moveTo>
                  <a:lnTo>
                    <a:pt x="98086" y="7857"/>
                  </a:lnTo>
                  <a:lnTo>
                    <a:pt x="58716" y="29737"/>
                  </a:lnTo>
                  <a:lnTo>
                    <a:pt x="27670" y="63101"/>
                  </a:lnTo>
                  <a:lnTo>
                    <a:pt x="7311" y="105412"/>
                  </a:lnTo>
                  <a:lnTo>
                    <a:pt x="0" y="154131"/>
                  </a:lnTo>
                  <a:lnTo>
                    <a:pt x="7311" y="202846"/>
                  </a:lnTo>
                  <a:lnTo>
                    <a:pt x="27670" y="245156"/>
                  </a:lnTo>
                  <a:lnTo>
                    <a:pt x="58716" y="278522"/>
                  </a:lnTo>
                  <a:lnTo>
                    <a:pt x="98086" y="300404"/>
                  </a:lnTo>
                  <a:lnTo>
                    <a:pt x="143419" y="308262"/>
                  </a:lnTo>
                  <a:lnTo>
                    <a:pt x="188752" y="300404"/>
                  </a:lnTo>
                  <a:lnTo>
                    <a:pt x="228123" y="278522"/>
                  </a:lnTo>
                  <a:lnTo>
                    <a:pt x="259168" y="245156"/>
                  </a:lnTo>
                  <a:lnTo>
                    <a:pt x="279528" y="202846"/>
                  </a:lnTo>
                  <a:lnTo>
                    <a:pt x="286839" y="154131"/>
                  </a:lnTo>
                  <a:lnTo>
                    <a:pt x="279528" y="105412"/>
                  </a:lnTo>
                  <a:lnTo>
                    <a:pt x="259168" y="63101"/>
                  </a:lnTo>
                  <a:lnTo>
                    <a:pt x="228123" y="29737"/>
                  </a:lnTo>
                  <a:lnTo>
                    <a:pt x="188752" y="7857"/>
                  </a:lnTo>
                  <a:lnTo>
                    <a:pt x="143419" y="0"/>
                  </a:lnTo>
                  <a:close/>
                </a:path>
              </a:pathLst>
            </a:custGeom>
            <a:solidFill>
              <a:srgbClr val="009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39242" y="8303055"/>
              <a:ext cx="265430" cy="300355"/>
            </a:xfrm>
            <a:custGeom>
              <a:avLst/>
              <a:gdLst/>
              <a:ahLst/>
              <a:cxnLst/>
              <a:rect l="l" t="t" r="r" b="b"/>
              <a:pathLst>
                <a:path w="265430" h="300354">
                  <a:moveTo>
                    <a:pt x="0" y="0"/>
                  </a:moveTo>
                  <a:lnTo>
                    <a:pt x="0" y="300032"/>
                  </a:lnTo>
                  <a:lnTo>
                    <a:pt x="264955" y="1500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9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28290" y="8257182"/>
              <a:ext cx="0" cy="692150"/>
            </a:xfrm>
            <a:custGeom>
              <a:avLst/>
              <a:gdLst/>
              <a:ahLst/>
              <a:cxnLst/>
              <a:rect l="l" t="t" r="r" b="b"/>
              <a:pathLst>
                <a:path h="692150">
                  <a:moveTo>
                    <a:pt x="0" y="0"/>
                  </a:moveTo>
                  <a:lnTo>
                    <a:pt x="0" y="691800"/>
                  </a:lnTo>
                </a:path>
              </a:pathLst>
            </a:custGeom>
            <a:ln w="29684">
              <a:solidFill>
                <a:srgbClr val="009F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11246317" y="3498155"/>
            <a:ext cx="419734" cy="846455"/>
            <a:chOff x="11246317" y="3498155"/>
            <a:chExt cx="419734" cy="846455"/>
          </a:xfrm>
        </p:grpSpPr>
        <p:sp>
          <p:nvSpPr>
            <p:cNvPr id="29" name="object 29"/>
            <p:cNvSpPr/>
            <p:nvPr/>
          </p:nvSpPr>
          <p:spPr>
            <a:xfrm>
              <a:off x="11246317" y="4035824"/>
              <a:ext cx="287020" cy="308610"/>
            </a:xfrm>
            <a:custGeom>
              <a:avLst/>
              <a:gdLst/>
              <a:ahLst/>
              <a:cxnLst/>
              <a:rect l="l" t="t" r="r" b="b"/>
              <a:pathLst>
                <a:path w="287020" h="308610">
                  <a:moveTo>
                    <a:pt x="143419" y="0"/>
                  </a:moveTo>
                  <a:lnTo>
                    <a:pt x="98086" y="7858"/>
                  </a:lnTo>
                  <a:lnTo>
                    <a:pt x="58716" y="29740"/>
                  </a:lnTo>
                  <a:lnTo>
                    <a:pt x="27670" y="63106"/>
                  </a:lnTo>
                  <a:lnTo>
                    <a:pt x="7311" y="105416"/>
                  </a:lnTo>
                  <a:lnTo>
                    <a:pt x="0" y="154131"/>
                  </a:lnTo>
                  <a:lnTo>
                    <a:pt x="7311" y="202850"/>
                  </a:lnTo>
                  <a:lnTo>
                    <a:pt x="27670" y="245161"/>
                  </a:lnTo>
                  <a:lnTo>
                    <a:pt x="58716" y="278525"/>
                  </a:lnTo>
                  <a:lnTo>
                    <a:pt x="98086" y="300405"/>
                  </a:lnTo>
                  <a:lnTo>
                    <a:pt x="143419" y="308262"/>
                  </a:lnTo>
                  <a:lnTo>
                    <a:pt x="188752" y="300405"/>
                  </a:lnTo>
                  <a:lnTo>
                    <a:pt x="228123" y="278525"/>
                  </a:lnTo>
                  <a:lnTo>
                    <a:pt x="259168" y="245161"/>
                  </a:lnTo>
                  <a:lnTo>
                    <a:pt x="279528" y="202850"/>
                  </a:lnTo>
                  <a:lnTo>
                    <a:pt x="286839" y="154131"/>
                  </a:lnTo>
                  <a:lnTo>
                    <a:pt x="279528" y="105416"/>
                  </a:lnTo>
                  <a:lnTo>
                    <a:pt x="259168" y="63106"/>
                  </a:lnTo>
                  <a:lnTo>
                    <a:pt x="228123" y="29740"/>
                  </a:lnTo>
                  <a:lnTo>
                    <a:pt x="188752" y="7858"/>
                  </a:lnTo>
                  <a:lnTo>
                    <a:pt x="143419" y="0"/>
                  </a:lnTo>
                  <a:close/>
                </a:path>
              </a:pathLst>
            </a:custGeom>
            <a:solidFill>
              <a:srgbClr val="009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1400700" y="3544017"/>
              <a:ext cx="265430" cy="300355"/>
            </a:xfrm>
            <a:custGeom>
              <a:avLst/>
              <a:gdLst/>
              <a:ahLst/>
              <a:cxnLst/>
              <a:rect l="l" t="t" r="r" b="b"/>
              <a:pathLst>
                <a:path w="265429" h="300354">
                  <a:moveTo>
                    <a:pt x="0" y="0"/>
                  </a:moveTo>
                  <a:lnTo>
                    <a:pt x="0" y="300043"/>
                  </a:lnTo>
                  <a:lnTo>
                    <a:pt x="264955" y="1500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9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1389810" y="3498155"/>
              <a:ext cx="0" cy="692150"/>
            </a:xfrm>
            <a:custGeom>
              <a:avLst/>
              <a:gdLst/>
              <a:ahLst/>
              <a:cxnLst/>
              <a:rect l="l" t="t" r="r" b="b"/>
              <a:pathLst>
                <a:path h="692150">
                  <a:moveTo>
                    <a:pt x="0" y="0"/>
                  </a:moveTo>
                  <a:lnTo>
                    <a:pt x="0" y="691800"/>
                  </a:lnTo>
                </a:path>
              </a:pathLst>
            </a:custGeom>
            <a:ln w="29684">
              <a:solidFill>
                <a:srgbClr val="009F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11246317" y="5937871"/>
            <a:ext cx="419734" cy="846455"/>
            <a:chOff x="11246317" y="5937871"/>
            <a:chExt cx="419734" cy="846455"/>
          </a:xfrm>
        </p:grpSpPr>
        <p:sp>
          <p:nvSpPr>
            <p:cNvPr id="33" name="object 33"/>
            <p:cNvSpPr/>
            <p:nvPr/>
          </p:nvSpPr>
          <p:spPr>
            <a:xfrm>
              <a:off x="11246317" y="6475541"/>
              <a:ext cx="287020" cy="308610"/>
            </a:xfrm>
            <a:custGeom>
              <a:avLst/>
              <a:gdLst/>
              <a:ahLst/>
              <a:cxnLst/>
              <a:rect l="l" t="t" r="r" b="b"/>
              <a:pathLst>
                <a:path w="287020" h="308609">
                  <a:moveTo>
                    <a:pt x="143419" y="0"/>
                  </a:moveTo>
                  <a:lnTo>
                    <a:pt x="98086" y="7858"/>
                  </a:lnTo>
                  <a:lnTo>
                    <a:pt x="58716" y="29740"/>
                  </a:lnTo>
                  <a:lnTo>
                    <a:pt x="27670" y="63106"/>
                  </a:lnTo>
                  <a:lnTo>
                    <a:pt x="7311" y="105416"/>
                  </a:lnTo>
                  <a:lnTo>
                    <a:pt x="0" y="154131"/>
                  </a:lnTo>
                  <a:lnTo>
                    <a:pt x="7311" y="202850"/>
                  </a:lnTo>
                  <a:lnTo>
                    <a:pt x="27670" y="245161"/>
                  </a:lnTo>
                  <a:lnTo>
                    <a:pt x="58716" y="278525"/>
                  </a:lnTo>
                  <a:lnTo>
                    <a:pt x="98086" y="300405"/>
                  </a:lnTo>
                  <a:lnTo>
                    <a:pt x="143419" y="308262"/>
                  </a:lnTo>
                  <a:lnTo>
                    <a:pt x="188752" y="300405"/>
                  </a:lnTo>
                  <a:lnTo>
                    <a:pt x="228123" y="278525"/>
                  </a:lnTo>
                  <a:lnTo>
                    <a:pt x="259168" y="245161"/>
                  </a:lnTo>
                  <a:lnTo>
                    <a:pt x="279528" y="202850"/>
                  </a:lnTo>
                  <a:lnTo>
                    <a:pt x="286839" y="154131"/>
                  </a:lnTo>
                  <a:lnTo>
                    <a:pt x="279528" y="105416"/>
                  </a:lnTo>
                  <a:lnTo>
                    <a:pt x="259168" y="63106"/>
                  </a:lnTo>
                  <a:lnTo>
                    <a:pt x="228123" y="29740"/>
                  </a:lnTo>
                  <a:lnTo>
                    <a:pt x="188752" y="7858"/>
                  </a:lnTo>
                  <a:lnTo>
                    <a:pt x="143419" y="0"/>
                  </a:lnTo>
                  <a:close/>
                </a:path>
              </a:pathLst>
            </a:custGeom>
            <a:solidFill>
              <a:srgbClr val="009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1400700" y="5983734"/>
              <a:ext cx="265430" cy="300355"/>
            </a:xfrm>
            <a:custGeom>
              <a:avLst/>
              <a:gdLst/>
              <a:ahLst/>
              <a:cxnLst/>
              <a:rect l="l" t="t" r="r" b="b"/>
              <a:pathLst>
                <a:path w="265429" h="300354">
                  <a:moveTo>
                    <a:pt x="0" y="0"/>
                  </a:moveTo>
                  <a:lnTo>
                    <a:pt x="0" y="300043"/>
                  </a:lnTo>
                  <a:lnTo>
                    <a:pt x="264955" y="1500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9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1389810" y="5937871"/>
              <a:ext cx="0" cy="692150"/>
            </a:xfrm>
            <a:custGeom>
              <a:avLst/>
              <a:gdLst/>
              <a:ahLst/>
              <a:cxnLst/>
              <a:rect l="l" t="t" r="r" b="b"/>
              <a:pathLst>
                <a:path h="692150">
                  <a:moveTo>
                    <a:pt x="0" y="0"/>
                  </a:moveTo>
                  <a:lnTo>
                    <a:pt x="0" y="691800"/>
                  </a:lnTo>
                </a:path>
              </a:pathLst>
            </a:custGeom>
            <a:ln w="29684">
              <a:solidFill>
                <a:srgbClr val="009F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4512925">
              <a:lnSpc>
                <a:spcPct val="100000"/>
              </a:lnSpc>
              <a:spcBef>
                <a:spcPts val="125"/>
              </a:spcBef>
            </a:pPr>
            <a:r>
              <a:rPr spc="45" dirty="0"/>
              <a:t>Μια</a:t>
            </a:r>
            <a:r>
              <a:rPr spc="-200" dirty="0"/>
              <a:t> </a:t>
            </a:r>
            <a:r>
              <a:rPr spc="-95" dirty="0"/>
              <a:t>γραµµή,</a:t>
            </a:r>
          </a:p>
          <a:p>
            <a:pPr marL="14512925">
              <a:lnSpc>
                <a:spcPct val="100000"/>
              </a:lnSpc>
              <a:spcBef>
                <a:spcPts val="30"/>
              </a:spcBef>
            </a:pPr>
            <a:r>
              <a:rPr spc="-10" dirty="0"/>
              <a:t>για </a:t>
            </a:r>
            <a:r>
              <a:rPr spc="-110" dirty="0" err="1"/>
              <a:t>ν</a:t>
            </a:r>
            <a:r>
              <a:rPr spc="-110" dirty="0"/>
              <a:t>α </a:t>
            </a:r>
            <a:r>
              <a:rPr spc="-25" dirty="0"/>
              <a:t>β</a:t>
            </a:r>
            <a:r>
              <a:rPr spc="-25" dirty="0" err="1"/>
              <a:t>ρίσκει</a:t>
            </a:r>
            <a:r>
              <a:rPr lang="el-GR" spc="-25" dirty="0"/>
              <a:t>ς</a:t>
            </a:r>
            <a:r>
              <a:rPr spc="-505" dirty="0"/>
              <a:t> </a:t>
            </a:r>
            <a:r>
              <a:rPr spc="-65" dirty="0"/>
              <a:t>άκρη</a:t>
            </a:r>
          </a:p>
        </p:txBody>
      </p:sp>
      <p:grpSp>
        <p:nvGrpSpPr>
          <p:cNvPr id="37" name="object 37"/>
          <p:cNvGrpSpPr/>
          <p:nvPr/>
        </p:nvGrpSpPr>
        <p:grpSpPr>
          <a:xfrm>
            <a:off x="11057244" y="137388"/>
            <a:ext cx="3450590" cy="2032635"/>
            <a:chOff x="11057244" y="137388"/>
            <a:chExt cx="3450590" cy="2032635"/>
          </a:xfrm>
        </p:grpSpPr>
        <p:sp>
          <p:nvSpPr>
            <p:cNvPr id="38" name="object 38"/>
            <p:cNvSpPr/>
            <p:nvPr/>
          </p:nvSpPr>
          <p:spPr>
            <a:xfrm>
              <a:off x="12652379" y="137419"/>
              <a:ext cx="880744" cy="1517650"/>
            </a:xfrm>
            <a:custGeom>
              <a:avLst/>
              <a:gdLst/>
              <a:ahLst/>
              <a:cxnLst/>
              <a:rect l="l" t="t" r="r" b="b"/>
              <a:pathLst>
                <a:path w="880744" h="1517650">
                  <a:moveTo>
                    <a:pt x="644221" y="0"/>
                  </a:moveTo>
                  <a:lnTo>
                    <a:pt x="138644" y="0"/>
                  </a:lnTo>
                  <a:lnTo>
                    <a:pt x="111113" y="2876"/>
                  </a:lnTo>
                  <a:lnTo>
                    <a:pt x="62184" y="25881"/>
                  </a:lnTo>
                  <a:lnTo>
                    <a:pt x="22935" y="70420"/>
                  </a:lnTo>
                  <a:lnTo>
                    <a:pt x="2547" y="127641"/>
                  </a:lnTo>
                  <a:lnTo>
                    <a:pt x="0" y="160445"/>
                  </a:lnTo>
                  <a:lnTo>
                    <a:pt x="0" y="613478"/>
                  </a:lnTo>
                  <a:lnTo>
                    <a:pt x="10709" y="674537"/>
                  </a:lnTo>
                  <a:lnTo>
                    <a:pt x="42825" y="725559"/>
                  </a:lnTo>
                  <a:lnTo>
                    <a:pt x="88179" y="760063"/>
                  </a:lnTo>
                  <a:lnTo>
                    <a:pt x="138644" y="771557"/>
                  </a:lnTo>
                  <a:lnTo>
                    <a:pt x="424049" y="771557"/>
                  </a:lnTo>
                  <a:lnTo>
                    <a:pt x="461186" y="775319"/>
                  </a:lnTo>
                  <a:lnTo>
                    <a:pt x="525918" y="805408"/>
                  </a:lnTo>
                  <a:lnTo>
                    <a:pt x="553501" y="831733"/>
                  </a:lnTo>
                  <a:lnTo>
                    <a:pt x="576246" y="863518"/>
                  </a:lnTo>
                  <a:lnTo>
                    <a:pt x="592492" y="898696"/>
                  </a:lnTo>
                  <a:lnTo>
                    <a:pt x="602240" y="937261"/>
                  </a:lnTo>
                  <a:lnTo>
                    <a:pt x="605489" y="979205"/>
                  </a:lnTo>
                  <a:lnTo>
                    <a:pt x="602240" y="1026324"/>
                  </a:lnTo>
                  <a:lnTo>
                    <a:pt x="592492" y="1068574"/>
                  </a:lnTo>
                  <a:lnTo>
                    <a:pt x="576246" y="1105955"/>
                  </a:lnTo>
                  <a:lnTo>
                    <a:pt x="553501" y="1138467"/>
                  </a:lnTo>
                  <a:lnTo>
                    <a:pt x="525918" y="1164797"/>
                  </a:lnTo>
                  <a:lnTo>
                    <a:pt x="461186" y="1194884"/>
                  </a:lnTo>
                  <a:lnTo>
                    <a:pt x="424049" y="1198644"/>
                  </a:lnTo>
                  <a:lnTo>
                    <a:pt x="403724" y="1197684"/>
                  </a:lnTo>
                  <a:lnTo>
                    <a:pt x="355758" y="1183314"/>
                  </a:lnTo>
                  <a:lnTo>
                    <a:pt x="321534" y="1155642"/>
                  </a:lnTo>
                  <a:lnTo>
                    <a:pt x="294343" y="1120208"/>
                  </a:lnTo>
                  <a:lnTo>
                    <a:pt x="278284" y="1094825"/>
                  </a:lnTo>
                  <a:lnTo>
                    <a:pt x="270068" y="1082149"/>
                  </a:lnTo>
                  <a:lnTo>
                    <a:pt x="260702" y="1070055"/>
                  </a:lnTo>
                  <a:lnTo>
                    <a:pt x="250188" y="1058548"/>
                  </a:lnTo>
                  <a:lnTo>
                    <a:pt x="238526" y="1047633"/>
                  </a:lnTo>
                  <a:lnTo>
                    <a:pt x="217367" y="1026993"/>
                  </a:lnTo>
                  <a:lnTo>
                    <a:pt x="170489" y="1003392"/>
                  </a:lnTo>
                  <a:lnTo>
                    <a:pt x="125958" y="1001769"/>
                  </a:lnTo>
                  <a:lnTo>
                    <a:pt x="76458" y="1021686"/>
                  </a:lnTo>
                  <a:lnTo>
                    <a:pt x="39564" y="1060177"/>
                  </a:lnTo>
                  <a:lnTo>
                    <a:pt x="17325" y="1110765"/>
                  </a:lnTo>
                  <a:lnTo>
                    <a:pt x="10198" y="1149095"/>
                  </a:lnTo>
                  <a:lnTo>
                    <a:pt x="9173" y="1168999"/>
                  </a:lnTo>
                  <a:lnTo>
                    <a:pt x="10193" y="1188611"/>
                  </a:lnTo>
                  <a:lnTo>
                    <a:pt x="18355" y="1226957"/>
                  </a:lnTo>
                  <a:lnTo>
                    <a:pt x="43585" y="1289780"/>
                  </a:lnTo>
                  <a:lnTo>
                    <a:pt x="82573" y="1346116"/>
                  </a:lnTo>
                  <a:lnTo>
                    <a:pt x="131242" y="1395367"/>
                  </a:lnTo>
                  <a:lnTo>
                    <a:pt x="185533" y="1436961"/>
                  </a:lnTo>
                  <a:lnTo>
                    <a:pt x="242853" y="1470575"/>
                  </a:lnTo>
                  <a:lnTo>
                    <a:pt x="300723" y="1495943"/>
                  </a:lnTo>
                  <a:lnTo>
                    <a:pt x="360588" y="1511870"/>
                  </a:lnTo>
                  <a:lnTo>
                    <a:pt x="424049" y="1517178"/>
                  </a:lnTo>
                  <a:lnTo>
                    <a:pt x="470291" y="1514596"/>
                  </a:lnTo>
                  <a:lnTo>
                    <a:pt x="515265" y="1506852"/>
                  </a:lnTo>
                  <a:lnTo>
                    <a:pt x="558973" y="1493952"/>
                  </a:lnTo>
                  <a:lnTo>
                    <a:pt x="601416" y="1475902"/>
                  </a:lnTo>
                  <a:lnTo>
                    <a:pt x="641864" y="1453326"/>
                  </a:lnTo>
                  <a:lnTo>
                    <a:pt x="679638" y="1426923"/>
                  </a:lnTo>
                  <a:lnTo>
                    <a:pt x="714743" y="1396694"/>
                  </a:lnTo>
                  <a:lnTo>
                    <a:pt x="747181" y="1362639"/>
                  </a:lnTo>
                  <a:lnTo>
                    <a:pt x="776604" y="1325166"/>
                  </a:lnTo>
                  <a:lnTo>
                    <a:pt x="802722" y="1284759"/>
                  </a:lnTo>
                  <a:lnTo>
                    <a:pt x="825532" y="1241410"/>
                  </a:lnTo>
                  <a:lnTo>
                    <a:pt x="845031" y="1195115"/>
                  </a:lnTo>
                  <a:lnTo>
                    <a:pt x="860629" y="1145786"/>
                  </a:lnTo>
                  <a:lnTo>
                    <a:pt x="871778" y="1093356"/>
                  </a:lnTo>
                  <a:lnTo>
                    <a:pt x="878473" y="1037829"/>
                  </a:lnTo>
                  <a:lnTo>
                    <a:pt x="880706" y="979205"/>
                  </a:lnTo>
                  <a:lnTo>
                    <a:pt x="878348" y="924720"/>
                  </a:lnTo>
                  <a:lnTo>
                    <a:pt x="871277" y="872148"/>
                  </a:lnTo>
                  <a:lnTo>
                    <a:pt x="859493" y="821489"/>
                  </a:lnTo>
                  <a:lnTo>
                    <a:pt x="843000" y="772740"/>
                  </a:lnTo>
                  <a:lnTo>
                    <a:pt x="822539" y="726511"/>
                  </a:lnTo>
                  <a:lnTo>
                    <a:pt x="798898" y="683378"/>
                  </a:lnTo>
                  <a:lnTo>
                    <a:pt x="772079" y="643341"/>
                  </a:lnTo>
                  <a:lnTo>
                    <a:pt x="742082" y="606400"/>
                  </a:lnTo>
                  <a:lnTo>
                    <a:pt x="709267" y="572933"/>
                  </a:lnTo>
                  <a:lnTo>
                    <a:pt x="674037" y="543300"/>
                  </a:lnTo>
                  <a:lnTo>
                    <a:pt x="636388" y="517495"/>
                  </a:lnTo>
                  <a:lnTo>
                    <a:pt x="596316" y="495513"/>
                  </a:lnTo>
                  <a:lnTo>
                    <a:pt x="554590" y="477816"/>
                  </a:lnTo>
                  <a:lnTo>
                    <a:pt x="511966" y="464837"/>
                  </a:lnTo>
                  <a:lnTo>
                    <a:pt x="468450" y="456577"/>
                  </a:lnTo>
                  <a:lnTo>
                    <a:pt x="424049" y="453033"/>
                  </a:lnTo>
                  <a:lnTo>
                    <a:pt x="269112" y="453033"/>
                  </a:lnTo>
                  <a:lnTo>
                    <a:pt x="269112" y="318534"/>
                  </a:lnTo>
                  <a:lnTo>
                    <a:pt x="644221" y="318534"/>
                  </a:lnTo>
                  <a:lnTo>
                    <a:pt x="672566" y="315660"/>
                  </a:lnTo>
                  <a:lnTo>
                    <a:pt x="722008" y="292657"/>
                  </a:lnTo>
                  <a:lnTo>
                    <a:pt x="760493" y="248270"/>
                  </a:lnTo>
                  <a:lnTo>
                    <a:pt x="780363" y="192233"/>
                  </a:lnTo>
                  <a:lnTo>
                    <a:pt x="782845" y="160445"/>
                  </a:lnTo>
                  <a:lnTo>
                    <a:pt x="780363" y="127641"/>
                  </a:lnTo>
                  <a:lnTo>
                    <a:pt x="760493" y="70420"/>
                  </a:lnTo>
                  <a:lnTo>
                    <a:pt x="722008" y="25881"/>
                  </a:lnTo>
                  <a:lnTo>
                    <a:pt x="672566" y="2876"/>
                  </a:lnTo>
                  <a:lnTo>
                    <a:pt x="644221" y="0"/>
                  </a:lnTo>
                  <a:close/>
                </a:path>
              </a:pathLst>
            </a:custGeom>
            <a:solidFill>
              <a:srgbClr val="009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2473442" y="902584"/>
              <a:ext cx="1209675" cy="1267460"/>
            </a:xfrm>
            <a:custGeom>
              <a:avLst/>
              <a:gdLst/>
              <a:ahLst/>
              <a:cxnLst/>
              <a:rect l="l" t="t" r="r" b="b"/>
              <a:pathLst>
                <a:path w="1209675" h="1267460">
                  <a:moveTo>
                    <a:pt x="627796" y="0"/>
                  </a:moveTo>
                  <a:lnTo>
                    <a:pt x="587854" y="336"/>
                  </a:lnTo>
                  <a:lnTo>
                    <a:pt x="548336" y="4544"/>
                  </a:lnTo>
                  <a:lnTo>
                    <a:pt x="509466" y="12454"/>
                  </a:lnTo>
                  <a:lnTo>
                    <a:pt x="471467" y="23897"/>
                  </a:lnTo>
                  <a:lnTo>
                    <a:pt x="434562" y="38706"/>
                  </a:lnTo>
                  <a:lnTo>
                    <a:pt x="398974" y="56711"/>
                  </a:lnTo>
                  <a:lnTo>
                    <a:pt x="364925" y="77743"/>
                  </a:lnTo>
                  <a:lnTo>
                    <a:pt x="332639" y="101635"/>
                  </a:lnTo>
                  <a:lnTo>
                    <a:pt x="302339" y="128217"/>
                  </a:lnTo>
                  <a:lnTo>
                    <a:pt x="274247" y="157320"/>
                  </a:lnTo>
                  <a:lnTo>
                    <a:pt x="248587" y="188777"/>
                  </a:lnTo>
                  <a:lnTo>
                    <a:pt x="225581" y="222418"/>
                  </a:lnTo>
                  <a:lnTo>
                    <a:pt x="205453" y="258075"/>
                  </a:lnTo>
                  <a:lnTo>
                    <a:pt x="188426" y="295579"/>
                  </a:lnTo>
                  <a:lnTo>
                    <a:pt x="174721" y="334761"/>
                  </a:lnTo>
                  <a:lnTo>
                    <a:pt x="164563" y="375453"/>
                  </a:lnTo>
                  <a:lnTo>
                    <a:pt x="158174" y="417486"/>
                  </a:lnTo>
                  <a:lnTo>
                    <a:pt x="155778" y="460691"/>
                  </a:lnTo>
                  <a:lnTo>
                    <a:pt x="157597" y="504901"/>
                  </a:lnTo>
                  <a:lnTo>
                    <a:pt x="148941" y="511842"/>
                  </a:lnTo>
                  <a:lnTo>
                    <a:pt x="141807" y="520480"/>
                  </a:lnTo>
                  <a:lnTo>
                    <a:pt x="136337" y="530608"/>
                  </a:lnTo>
                  <a:lnTo>
                    <a:pt x="132676" y="542020"/>
                  </a:lnTo>
                  <a:lnTo>
                    <a:pt x="90635" y="550426"/>
                  </a:lnTo>
                  <a:lnTo>
                    <a:pt x="54201" y="572112"/>
                  </a:lnTo>
                  <a:lnTo>
                    <a:pt x="25520" y="604703"/>
                  </a:lnTo>
                  <a:lnTo>
                    <a:pt x="6737" y="645822"/>
                  </a:lnTo>
                  <a:lnTo>
                    <a:pt x="0" y="693094"/>
                  </a:lnTo>
                  <a:lnTo>
                    <a:pt x="6737" y="740359"/>
                  </a:lnTo>
                  <a:lnTo>
                    <a:pt x="25520" y="781477"/>
                  </a:lnTo>
                  <a:lnTo>
                    <a:pt x="54201" y="814065"/>
                  </a:lnTo>
                  <a:lnTo>
                    <a:pt x="90635" y="835743"/>
                  </a:lnTo>
                  <a:lnTo>
                    <a:pt x="132676" y="844126"/>
                  </a:lnTo>
                  <a:lnTo>
                    <a:pt x="139596" y="862288"/>
                  </a:lnTo>
                  <a:lnTo>
                    <a:pt x="150998" y="876812"/>
                  </a:lnTo>
                  <a:lnTo>
                    <a:pt x="166016" y="886446"/>
                  </a:lnTo>
                  <a:lnTo>
                    <a:pt x="183784" y="889936"/>
                  </a:lnTo>
                  <a:lnTo>
                    <a:pt x="204728" y="885204"/>
                  </a:lnTo>
                  <a:lnTo>
                    <a:pt x="221821" y="872303"/>
                  </a:lnTo>
                  <a:lnTo>
                    <a:pt x="233340" y="853174"/>
                  </a:lnTo>
                  <a:lnTo>
                    <a:pt x="237563" y="829760"/>
                  </a:lnTo>
                  <a:lnTo>
                    <a:pt x="237563" y="556480"/>
                  </a:lnTo>
                  <a:lnTo>
                    <a:pt x="236077" y="542825"/>
                  </a:lnTo>
                  <a:lnTo>
                    <a:pt x="231897" y="530433"/>
                  </a:lnTo>
                  <a:lnTo>
                    <a:pt x="225437" y="519523"/>
                  </a:lnTo>
                  <a:lnTo>
                    <a:pt x="217113" y="510314"/>
                  </a:lnTo>
                  <a:lnTo>
                    <a:pt x="226022" y="463038"/>
                  </a:lnTo>
                  <a:lnTo>
                    <a:pt x="239051" y="416073"/>
                  </a:lnTo>
                  <a:lnTo>
                    <a:pt x="255912" y="370613"/>
                  </a:lnTo>
                  <a:lnTo>
                    <a:pt x="276318" y="327848"/>
                  </a:lnTo>
                  <a:lnTo>
                    <a:pt x="299982" y="288970"/>
                  </a:lnTo>
                  <a:lnTo>
                    <a:pt x="326618" y="255170"/>
                  </a:lnTo>
                  <a:lnTo>
                    <a:pt x="356223" y="224081"/>
                  </a:lnTo>
                  <a:lnTo>
                    <a:pt x="389931" y="196539"/>
                  </a:lnTo>
                  <a:lnTo>
                    <a:pt x="427360" y="173022"/>
                  </a:lnTo>
                  <a:lnTo>
                    <a:pt x="468128" y="154006"/>
                  </a:lnTo>
                  <a:lnTo>
                    <a:pt x="511852" y="139969"/>
                  </a:lnTo>
                  <a:lnTo>
                    <a:pt x="558152" y="131387"/>
                  </a:lnTo>
                  <a:lnTo>
                    <a:pt x="606644" y="128737"/>
                  </a:lnTo>
                  <a:lnTo>
                    <a:pt x="656947" y="132497"/>
                  </a:lnTo>
                  <a:lnTo>
                    <a:pt x="708679" y="143142"/>
                  </a:lnTo>
                  <a:lnTo>
                    <a:pt x="753646" y="162574"/>
                  </a:lnTo>
                  <a:lnTo>
                    <a:pt x="797429" y="188308"/>
                  </a:lnTo>
                  <a:lnTo>
                    <a:pt x="839177" y="221024"/>
                  </a:lnTo>
                  <a:lnTo>
                    <a:pt x="878036" y="261400"/>
                  </a:lnTo>
                  <a:lnTo>
                    <a:pt x="904650" y="294098"/>
                  </a:lnTo>
                  <a:lnTo>
                    <a:pt x="928987" y="331189"/>
                  </a:lnTo>
                  <a:lnTo>
                    <a:pt x="950497" y="372019"/>
                  </a:lnTo>
                  <a:lnTo>
                    <a:pt x="968630" y="415929"/>
                  </a:lnTo>
                  <a:lnTo>
                    <a:pt x="982836" y="462264"/>
                  </a:lnTo>
                  <a:lnTo>
                    <a:pt x="992566" y="510366"/>
                  </a:lnTo>
                  <a:lnTo>
                    <a:pt x="981431" y="523197"/>
                  </a:lnTo>
                  <a:lnTo>
                    <a:pt x="974627" y="539827"/>
                  </a:lnTo>
                  <a:lnTo>
                    <a:pt x="971200" y="564535"/>
                  </a:lnTo>
                  <a:lnTo>
                    <a:pt x="970197" y="601602"/>
                  </a:lnTo>
                  <a:lnTo>
                    <a:pt x="970662" y="655308"/>
                  </a:lnTo>
                  <a:lnTo>
                    <a:pt x="971641" y="729934"/>
                  </a:lnTo>
                  <a:lnTo>
                    <a:pt x="972179" y="829760"/>
                  </a:lnTo>
                  <a:lnTo>
                    <a:pt x="973964" y="844668"/>
                  </a:lnTo>
                  <a:lnTo>
                    <a:pt x="978967" y="858021"/>
                  </a:lnTo>
                  <a:lnTo>
                    <a:pt x="986660" y="869505"/>
                  </a:lnTo>
                  <a:lnTo>
                    <a:pt x="996514" y="878806"/>
                  </a:lnTo>
                  <a:lnTo>
                    <a:pt x="996514" y="901915"/>
                  </a:lnTo>
                  <a:lnTo>
                    <a:pt x="986587" y="943369"/>
                  </a:lnTo>
                  <a:lnTo>
                    <a:pt x="956160" y="1000984"/>
                  </a:lnTo>
                  <a:lnTo>
                    <a:pt x="932032" y="1042669"/>
                  </a:lnTo>
                  <a:lnTo>
                    <a:pt x="884093" y="1094707"/>
                  </a:lnTo>
                  <a:lnTo>
                    <a:pt x="805608" y="1132389"/>
                  </a:lnTo>
                  <a:lnTo>
                    <a:pt x="752847" y="1148068"/>
                  </a:lnTo>
                  <a:lnTo>
                    <a:pt x="724945" y="1154814"/>
                  </a:lnTo>
                  <a:lnTo>
                    <a:pt x="696512" y="1162451"/>
                  </a:lnTo>
                  <a:lnTo>
                    <a:pt x="666557" y="1143186"/>
                  </a:lnTo>
                  <a:lnTo>
                    <a:pt x="634845" y="1146407"/>
                  </a:lnTo>
                  <a:lnTo>
                    <a:pt x="609709" y="1168229"/>
                  </a:lnTo>
                  <a:lnTo>
                    <a:pt x="599479" y="1204764"/>
                  </a:lnTo>
                  <a:lnTo>
                    <a:pt x="609136" y="1240863"/>
                  </a:lnTo>
                  <a:lnTo>
                    <a:pt x="632821" y="1262135"/>
                  </a:lnTo>
                  <a:lnTo>
                    <a:pt x="662603" y="1266994"/>
                  </a:lnTo>
                  <a:lnTo>
                    <a:pt x="690550" y="1253858"/>
                  </a:lnTo>
                  <a:lnTo>
                    <a:pt x="708732" y="1221141"/>
                  </a:lnTo>
                  <a:lnTo>
                    <a:pt x="728108" y="1215875"/>
                  </a:lnTo>
                  <a:lnTo>
                    <a:pt x="766835" y="1205871"/>
                  </a:lnTo>
                  <a:lnTo>
                    <a:pt x="833031" y="1181234"/>
                  </a:lnTo>
                  <a:lnTo>
                    <a:pt x="873041" y="1162869"/>
                  </a:lnTo>
                  <a:lnTo>
                    <a:pt x="907222" y="1142707"/>
                  </a:lnTo>
                  <a:lnTo>
                    <a:pt x="936978" y="1118877"/>
                  </a:lnTo>
                  <a:lnTo>
                    <a:pt x="963712" y="1089506"/>
                  </a:lnTo>
                  <a:lnTo>
                    <a:pt x="988830" y="1052723"/>
                  </a:lnTo>
                  <a:lnTo>
                    <a:pt x="1013735" y="1006656"/>
                  </a:lnTo>
                  <a:lnTo>
                    <a:pt x="1039832" y="949432"/>
                  </a:lnTo>
                  <a:lnTo>
                    <a:pt x="1049628" y="911090"/>
                  </a:lnTo>
                  <a:lnTo>
                    <a:pt x="1050303" y="897632"/>
                  </a:lnTo>
                  <a:lnTo>
                    <a:pt x="1050303" y="882659"/>
                  </a:lnTo>
                  <a:lnTo>
                    <a:pt x="1059664" y="875720"/>
                  </a:lnTo>
                  <a:lnTo>
                    <a:pt x="1067381" y="866793"/>
                  </a:lnTo>
                  <a:lnTo>
                    <a:pt x="1073267" y="856157"/>
                  </a:lnTo>
                  <a:lnTo>
                    <a:pt x="1077139" y="844095"/>
                  </a:lnTo>
                  <a:lnTo>
                    <a:pt x="1119138" y="835671"/>
                  </a:lnTo>
                  <a:lnTo>
                    <a:pt x="1155535" y="813983"/>
                  </a:lnTo>
                  <a:lnTo>
                    <a:pt x="1184186" y="781407"/>
                  </a:lnTo>
                  <a:lnTo>
                    <a:pt x="1202949" y="740318"/>
                  </a:lnTo>
                  <a:lnTo>
                    <a:pt x="1209680" y="693094"/>
                  </a:lnTo>
                  <a:lnTo>
                    <a:pt x="1202949" y="645870"/>
                  </a:lnTo>
                  <a:lnTo>
                    <a:pt x="1184186" y="604783"/>
                  </a:lnTo>
                  <a:lnTo>
                    <a:pt x="1155535" y="572205"/>
                  </a:lnTo>
                  <a:lnTo>
                    <a:pt x="1119138" y="550510"/>
                  </a:lnTo>
                  <a:lnTo>
                    <a:pt x="1077139" y="542072"/>
                  </a:lnTo>
                  <a:lnTo>
                    <a:pt x="1073472" y="530612"/>
                  </a:lnTo>
                  <a:lnTo>
                    <a:pt x="1067974" y="520446"/>
                  </a:lnTo>
                  <a:lnTo>
                    <a:pt x="1060797" y="511782"/>
                  </a:lnTo>
                  <a:lnTo>
                    <a:pt x="1052093" y="504827"/>
                  </a:lnTo>
                  <a:lnTo>
                    <a:pt x="1052950" y="476384"/>
                  </a:lnTo>
                  <a:lnTo>
                    <a:pt x="1048500" y="416322"/>
                  </a:lnTo>
                  <a:lnTo>
                    <a:pt x="1038839" y="364570"/>
                  </a:lnTo>
                  <a:lnTo>
                    <a:pt x="1024393" y="315071"/>
                  </a:lnTo>
                  <a:lnTo>
                    <a:pt x="1002818" y="262856"/>
                  </a:lnTo>
                  <a:lnTo>
                    <a:pt x="973635" y="209734"/>
                  </a:lnTo>
                  <a:lnTo>
                    <a:pt x="935955" y="158172"/>
                  </a:lnTo>
                  <a:lnTo>
                    <a:pt x="889818" y="110521"/>
                  </a:lnTo>
                  <a:lnTo>
                    <a:pt x="826079" y="62284"/>
                  </a:lnTo>
                  <a:lnTo>
                    <a:pt x="787357" y="40736"/>
                  </a:lnTo>
                  <a:lnTo>
                    <a:pt x="747944" y="23902"/>
                  </a:lnTo>
                  <a:lnTo>
                    <a:pt x="708064" y="11614"/>
                  </a:lnTo>
                  <a:lnTo>
                    <a:pt x="667941" y="3702"/>
                  </a:lnTo>
                  <a:lnTo>
                    <a:pt x="627796" y="0"/>
                  </a:lnTo>
                  <a:close/>
                </a:path>
              </a:pathLst>
            </a:custGeom>
            <a:solidFill>
              <a:srgbClr val="F39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2654263" y="142655"/>
              <a:ext cx="880744" cy="1311275"/>
            </a:xfrm>
            <a:custGeom>
              <a:avLst/>
              <a:gdLst/>
              <a:ahLst/>
              <a:cxnLst/>
              <a:rect l="l" t="t" r="r" b="b"/>
              <a:pathLst>
                <a:path w="880744" h="1311275">
                  <a:moveTo>
                    <a:pt x="644221" y="0"/>
                  </a:moveTo>
                  <a:lnTo>
                    <a:pt x="138644" y="0"/>
                  </a:lnTo>
                  <a:lnTo>
                    <a:pt x="111112" y="2876"/>
                  </a:lnTo>
                  <a:lnTo>
                    <a:pt x="62179" y="25881"/>
                  </a:lnTo>
                  <a:lnTo>
                    <a:pt x="22935" y="70420"/>
                  </a:lnTo>
                  <a:lnTo>
                    <a:pt x="2547" y="127645"/>
                  </a:lnTo>
                  <a:lnTo>
                    <a:pt x="0" y="160455"/>
                  </a:lnTo>
                  <a:lnTo>
                    <a:pt x="0" y="613478"/>
                  </a:lnTo>
                  <a:lnTo>
                    <a:pt x="10709" y="674537"/>
                  </a:lnTo>
                  <a:lnTo>
                    <a:pt x="42825" y="725559"/>
                  </a:lnTo>
                  <a:lnTo>
                    <a:pt x="88179" y="760068"/>
                  </a:lnTo>
                  <a:lnTo>
                    <a:pt x="138644" y="771568"/>
                  </a:lnTo>
                  <a:lnTo>
                    <a:pt x="424049" y="771568"/>
                  </a:lnTo>
                  <a:lnTo>
                    <a:pt x="461186" y="775328"/>
                  </a:lnTo>
                  <a:lnTo>
                    <a:pt x="525918" y="805414"/>
                  </a:lnTo>
                  <a:lnTo>
                    <a:pt x="553501" y="831744"/>
                  </a:lnTo>
                  <a:lnTo>
                    <a:pt x="576246" y="863522"/>
                  </a:lnTo>
                  <a:lnTo>
                    <a:pt x="592492" y="898697"/>
                  </a:lnTo>
                  <a:lnTo>
                    <a:pt x="602240" y="937261"/>
                  </a:lnTo>
                  <a:lnTo>
                    <a:pt x="605489" y="979205"/>
                  </a:lnTo>
                  <a:lnTo>
                    <a:pt x="602240" y="1026324"/>
                  </a:lnTo>
                  <a:lnTo>
                    <a:pt x="592492" y="1068574"/>
                  </a:lnTo>
                  <a:lnTo>
                    <a:pt x="576246" y="1105955"/>
                  </a:lnTo>
                  <a:lnTo>
                    <a:pt x="553501" y="1138467"/>
                  </a:lnTo>
                  <a:lnTo>
                    <a:pt x="524800" y="1165493"/>
                  </a:lnTo>
                  <a:lnTo>
                    <a:pt x="785724" y="1311070"/>
                  </a:lnTo>
                  <a:lnTo>
                    <a:pt x="818283" y="1255676"/>
                  </a:lnTo>
                  <a:lnTo>
                    <a:pt x="845031" y="1195115"/>
                  </a:lnTo>
                  <a:lnTo>
                    <a:pt x="860629" y="1145786"/>
                  </a:lnTo>
                  <a:lnTo>
                    <a:pt x="871778" y="1093356"/>
                  </a:lnTo>
                  <a:lnTo>
                    <a:pt x="878473" y="1037829"/>
                  </a:lnTo>
                  <a:lnTo>
                    <a:pt x="880706" y="979205"/>
                  </a:lnTo>
                  <a:lnTo>
                    <a:pt x="878348" y="924724"/>
                  </a:lnTo>
                  <a:lnTo>
                    <a:pt x="871277" y="872154"/>
                  </a:lnTo>
                  <a:lnTo>
                    <a:pt x="859493" y="821495"/>
                  </a:lnTo>
                  <a:lnTo>
                    <a:pt x="843000" y="772751"/>
                  </a:lnTo>
                  <a:lnTo>
                    <a:pt x="822533" y="726521"/>
                  </a:lnTo>
                  <a:lnTo>
                    <a:pt x="798890" y="683387"/>
                  </a:lnTo>
                  <a:lnTo>
                    <a:pt x="772073" y="643347"/>
                  </a:lnTo>
                  <a:lnTo>
                    <a:pt x="742082" y="606400"/>
                  </a:lnTo>
                  <a:lnTo>
                    <a:pt x="709265" y="572933"/>
                  </a:lnTo>
                  <a:lnTo>
                    <a:pt x="674033" y="543300"/>
                  </a:lnTo>
                  <a:lnTo>
                    <a:pt x="636383" y="517495"/>
                  </a:lnTo>
                  <a:lnTo>
                    <a:pt x="596316" y="495513"/>
                  </a:lnTo>
                  <a:lnTo>
                    <a:pt x="554590" y="477816"/>
                  </a:lnTo>
                  <a:lnTo>
                    <a:pt x="511966" y="464837"/>
                  </a:lnTo>
                  <a:lnTo>
                    <a:pt x="468450" y="456577"/>
                  </a:lnTo>
                  <a:lnTo>
                    <a:pt x="424049" y="453033"/>
                  </a:lnTo>
                  <a:lnTo>
                    <a:pt x="269112" y="453033"/>
                  </a:lnTo>
                  <a:lnTo>
                    <a:pt x="269112" y="318534"/>
                  </a:lnTo>
                  <a:lnTo>
                    <a:pt x="644221" y="318534"/>
                  </a:lnTo>
                  <a:lnTo>
                    <a:pt x="672566" y="315660"/>
                  </a:lnTo>
                  <a:lnTo>
                    <a:pt x="722008" y="292662"/>
                  </a:lnTo>
                  <a:lnTo>
                    <a:pt x="760493" y="248275"/>
                  </a:lnTo>
                  <a:lnTo>
                    <a:pt x="780363" y="192238"/>
                  </a:lnTo>
                  <a:lnTo>
                    <a:pt x="782845" y="160455"/>
                  </a:lnTo>
                  <a:lnTo>
                    <a:pt x="780363" y="127645"/>
                  </a:lnTo>
                  <a:lnTo>
                    <a:pt x="760493" y="70420"/>
                  </a:lnTo>
                  <a:lnTo>
                    <a:pt x="722008" y="25881"/>
                  </a:lnTo>
                  <a:lnTo>
                    <a:pt x="672566" y="2876"/>
                  </a:lnTo>
                  <a:lnTo>
                    <a:pt x="644221" y="0"/>
                  </a:lnTo>
                  <a:close/>
                </a:path>
              </a:pathLst>
            </a:custGeom>
            <a:solidFill>
              <a:srgbClr val="009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1057242" y="137394"/>
              <a:ext cx="3450590" cy="1517650"/>
            </a:xfrm>
            <a:custGeom>
              <a:avLst/>
              <a:gdLst/>
              <a:ahLst/>
              <a:cxnLst/>
              <a:rect l="l" t="t" r="r" b="b"/>
              <a:pathLst>
                <a:path w="3450590" h="1517650">
                  <a:moveTo>
                    <a:pt x="482092" y="167525"/>
                  </a:moveTo>
                  <a:lnTo>
                    <a:pt x="471385" y="103822"/>
                  </a:lnTo>
                  <a:lnTo>
                    <a:pt x="439280" y="49542"/>
                  </a:lnTo>
                  <a:lnTo>
                    <a:pt x="392379" y="12382"/>
                  </a:lnTo>
                  <a:lnTo>
                    <a:pt x="337350" y="0"/>
                  </a:lnTo>
                  <a:lnTo>
                    <a:pt x="314579" y="4457"/>
                  </a:lnTo>
                  <a:lnTo>
                    <a:pt x="242531" y="40106"/>
                  </a:lnTo>
                  <a:lnTo>
                    <a:pt x="193268" y="71310"/>
                  </a:lnTo>
                  <a:lnTo>
                    <a:pt x="135166" y="111417"/>
                  </a:lnTo>
                  <a:lnTo>
                    <a:pt x="68237" y="160439"/>
                  </a:lnTo>
                  <a:lnTo>
                    <a:pt x="26682" y="200863"/>
                  </a:lnTo>
                  <a:lnTo>
                    <a:pt x="4013" y="256006"/>
                  </a:lnTo>
                  <a:lnTo>
                    <a:pt x="0" y="286766"/>
                  </a:lnTo>
                  <a:lnTo>
                    <a:pt x="1206" y="316471"/>
                  </a:lnTo>
                  <a:lnTo>
                    <a:pt x="19316" y="372808"/>
                  </a:lnTo>
                  <a:lnTo>
                    <a:pt x="52425" y="419417"/>
                  </a:lnTo>
                  <a:lnTo>
                    <a:pt x="98818" y="445960"/>
                  </a:lnTo>
                  <a:lnTo>
                    <a:pt x="146215" y="451866"/>
                  </a:lnTo>
                  <a:lnTo>
                    <a:pt x="168770" y="446849"/>
                  </a:lnTo>
                  <a:lnTo>
                    <a:pt x="190550" y="436511"/>
                  </a:lnTo>
                  <a:lnTo>
                    <a:pt x="190550" y="1000442"/>
                  </a:lnTo>
                  <a:lnTo>
                    <a:pt x="200228" y="1059726"/>
                  </a:lnTo>
                  <a:lnTo>
                    <a:pt x="229285" y="1110170"/>
                  </a:lnTo>
                  <a:lnTo>
                    <a:pt x="272592" y="1144663"/>
                  </a:lnTo>
                  <a:lnTo>
                    <a:pt x="325107" y="1156169"/>
                  </a:lnTo>
                  <a:lnTo>
                    <a:pt x="349580" y="1156169"/>
                  </a:lnTo>
                  <a:lnTo>
                    <a:pt x="400532" y="1144663"/>
                  </a:lnTo>
                  <a:lnTo>
                    <a:pt x="443344" y="1110170"/>
                  </a:lnTo>
                  <a:lnTo>
                    <a:pt x="472389" y="1059726"/>
                  </a:lnTo>
                  <a:lnTo>
                    <a:pt x="482092" y="1000442"/>
                  </a:lnTo>
                  <a:lnTo>
                    <a:pt x="482092" y="436511"/>
                  </a:lnTo>
                  <a:lnTo>
                    <a:pt x="482092" y="167525"/>
                  </a:lnTo>
                  <a:close/>
                </a:path>
                <a:path w="3450590" h="1517650">
                  <a:moveTo>
                    <a:pt x="1501394" y="979208"/>
                  </a:moveTo>
                  <a:lnTo>
                    <a:pt x="1499031" y="924712"/>
                  </a:lnTo>
                  <a:lnTo>
                    <a:pt x="1491957" y="872147"/>
                  </a:lnTo>
                  <a:lnTo>
                    <a:pt x="1480172" y="821486"/>
                  </a:lnTo>
                  <a:lnTo>
                    <a:pt x="1463675" y="772744"/>
                  </a:lnTo>
                  <a:lnTo>
                    <a:pt x="1443215" y="726516"/>
                  </a:lnTo>
                  <a:lnTo>
                    <a:pt x="1419567" y="683374"/>
                  </a:lnTo>
                  <a:lnTo>
                    <a:pt x="1392758" y="643343"/>
                  </a:lnTo>
                  <a:lnTo>
                    <a:pt x="1362760" y="606399"/>
                  </a:lnTo>
                  <a:lnTo>
                    <a:pt x="1329944" y="572922"/>
                  </a:lnTo>
                  <a:lnTo>
                    <a:pt x="1294714" y="543293"/>
                  </a:lnTo>
                  <a:lnTo>
                    <a:pt x="1257071" y="517486"/>
                  </a:lnTo>
                  <a:lnTo>
                    <a:pt x="1217002" y="495490"/>
                  </a:lnTo>
                  <a:lnTo>
                    <a:pt x="1175270" y="477812"/>
                  </a:lnTo>
                  <a:lnTo>
                    <a:pt x="1132636" y="464832"/>
                  </a:lnTo>
                  <a:lnTo>
                    <a:pt x="1089126" y="456577"/>
                  </a:lnTo>
                  <a:lnTo>
                    <a:pt x="1044727" y="453034"/>
                  </a:lnTo>
                  <a:lnTo>
                    <a:pt x="889800" y="453034"/>
                  </a:lnTo>
                  <a:lnTo>
                    <a:pt x="889800" y="318528"/>
                  </a:lnTo>
                  <a:lnTo>
                    <a:pt x="1264907" y="318528"/>
                  </a:lnTo>
                  <a:lnTo>
                    <a:pt x="1319174" y="307022"/>
                  </a:lnTo>
                  <a:lnTo>
                    <a:pt x="1363789" y="272529"/>
                  </a:lnTo>
                  <a:lnTo>
                    <a:pt x="1393583" y="221500"/>
                  </a:lnTo>
                  <a:lnTo>
                    <a:pt x="1403527" y="160439"/>
                  </a:lnTo>
                  <a:lnTo>
                    <a:pt x="1401038" y="127635"/>
                  </a:lnTo>
                  <a:lnTo>
                    <a:pt x="1381175" y="70421"/>
                  </a:lnTo>
                  <a:lnTo>
                    <a:pt x="1342694" y="25882"/>
                  </a:lnTo>
                  <a:lnTo>
                    <a:pt x="1293253" y="2870"/>
                  </a:lnTo>
                  <a:lnTo>
                    <a:pt x="1264907" y="0"/>
                  </a:lnTo>
                  <a:lnTo>
                    <a:pt x="759307" y="0"/>
                  </a:lnTo>
                  <a:lnTo>
                    <a:pt x="706310" y="11506"/>
                  </a:lnTo>
                  <a:lnTo>
                    <a:pt x="661466" y="46012"/>
                  </a:lnTo>
                  <a:lnTo>
                    <a:pt x="630872" y="97624"/>
                  </a:lnTo>
                  <a:lnTo>
                    <a:pt x="620687" y="160439"/>
                  </a:lnTo>
                  <a:lnTo>
                    <a:pt x="620687" y="613473"/>
                  </a:lnTo>
                  <a:lnTo>
                    <a:pt x="631393" y="674535"/>
                  </a:lnTo>
                  <a:lnTo>
                    <a:pt x="663498" y="725563"/>
                  </a:lnTo>
                  <a:lnTo>
                    <a:pt x="708850" y="760056"/>
                  </a:lnTo>
                  <a:lnTo>
                    <a:pt x="759307" y="771563"/>
                  </a:lnTo>
                  <a:lnTo>
                    <a:pt x="1044727" y="771563"/>
                  </a:lnTo>
                  <a:lnTo>
                    <a:pt x="1081874" y="775322"/>
                  </a:lnTo>
                  <a:lnTo>
                    <a:pt x="1146594" y="805408"/>
                  </a:lnTo>
                  <a:lnTo>
                    <a:pt x="1174178" y="831748"/>
                  </a:lnTo>
                  <a:lnTo>
                    <a:pt x="1196936" y="863523"/>
                  </a:lnTo>
                  <a:lnTo>
                    <a:pt x="1213180" y="898690"/>
                  </a:lnTo>
                  <a:lnTo>
                    <a:pt x="1222933" y="937260"/>
                  </a:lnTo>
                  <a:lnTo>
                    <a:pt x="1226172" y="979208"/>
                  </a:lnTo>
                  <a:lnTo>
                    <a:pt x="1222933" y="1026325"/>
                  </a:lnTo>
                  <a:lnTo>
                    <a:pt x="1213180" y="1068565"/>
                  </a:lnTo>
                  <a:lnTo>
                    <a:pt x="1196936" y="1105954"/>
                  </a:lnTo>
                  <a:lnTo>
                    <a:pt x="1174178" y="1138466"/>
                  </a:lnTo>
                  <a:lnTo>
                    <a:pt x="1146594" y="1164793"/>
                  </a:lnTo>
                  <a:lnTo>
                    <a:pt x="1081874" y="1194879"/>
                  </a:lnTo>
                  <a:lnTo>
                    <a:pt x="1044727" y="1198638"/>
                  </a:lnTo>
                  <a:lnTo>
                    <a:pt x="1024407" y="1197686"/>
                  </a:lnTo>
                  <a:lnTo>
                    <a:pt x="976439" y="1183309"/>
                  </a:lnTo>
                  <a:lnTo>
                    <a:pt x="942213" y="1155636"/>
                  </a:lnTo>
                  <a:lnTo>
                    <a:pt x="915022" y="1120203"/>
                  </a:lnTo>
                  <a:lnTo>
                    <a:pt x="898969" y="1094828"/>
                  </a:lnTo>
                  <a:lnTo>
                    <a:pt x="890752" y="1082141"/>
                  </a:lnTo>
                  <a:lnTo>
                    <a:pt x="881380" y="1070051"/>
                  </a:lnTo>
                  <a:lnTo>
                    <a:pt x="870877" y="1058545"/>
                  </a:lnTo>
                  <a:lnTo>
                    <a:pt x="859218" y="1047623"/>
                  </a:lnTo>
                  <a:lnTo>
                    <a:pt x="838047" y="1026985"/>
                  </a:lnTo>
                  <a:lnTo>
                    <a:pt x="815365" y="1012240"/>
                  </a:lnTo>
                  <a:lnTo>
                    <a:pt x="791159" y="1003388"/>
                  </a:lnTo>
                  <a:lnTo>
                    <a:pt x="765429" y="1000442"/>
                  </a:lnTo>
                  <a:lnTo>
                    <a:pt x="746633" y="1001763"/>
                  </a:lnTo>
                  <a:lnTo>
                    <a:pt x="697141" y="1021689"/>
                  </a:lnTo>
                  <a:lnTo>
                    <a:pt x="660247" y="1060170"/>
                  </a:lnTo>
                  <a:lnTo>
                    <a:pt x="638009" y="1110754"/>
                  </a:lnTo>
                  <a:lnTo>
                    <a:pt x="630872" y="1149083"/>
                  </a:lnTo>
                  <a:lnTo>
                    <a:pt x="629856" y="1168996"/>
                  </a:lnTo>
                  <a:lnTo>
                    <a:pt x="630872" y="1188605"/>
                  </a:lnTo>
                  <a:lnTo>
                    <a:pt x="639038" y="1226947"/>
                  </a:lnTo>
                  <a:lnTo>
                    <a:pt x="664273" y="1289761"/>
                  </a:lnTo>
                  <a:lnTo>
                    <a:pt x="703249" y="1346111"/>
                  </a:lnTo>
                  <a:lnTo>
                    <a:pt x="751928" y="1395361"/>
                  </a:lnTo>
                  <a:lnTo>
                    <a:pt x="806208" y="1436954"/>
                  </a:lnTo>
                  <a:lnTo>
                    <a:pt x="863536" y="1470571"/>
                  </a:lnTo>
                  <a:lnTo>
                    <a:pt x="921397" y="1495945"/>
                  </a:lnTo>
                  <a:lnTo>
                    <a:pt x="981265" y="1511871"/>
                  </a:lnTo>
                  <a:lnTo>
                    <a:pt x="1044727" y="1517180"/>
                  </a:lnTo>
                  <a:lnTo>
                    <a:pt x="1090968" y="1514602"/>
                  </a:lnTo>
                  <a:lnTo>
                    <a:pt x="1135938" y="1506855"/>
                  </a:lnTo>
                  <a:lnTo>
                    <a:pt x="1179652" y="1493951"/>
                  </a:lnTo>
                  <a:lnTo>
                    <a:pt x="1222095" y="1475892"/>
                  </a:lnTo>
                  <a:lnTo>
                    <a:pt x="1262545" y="1453324"/>
                  </a:lnTo>
                  <a:lnTo>
                    <a:pt x="1300314" y="1426921"/>
                  </a:lnTo>
                  <a:lnTo>
                    <a:pt x="1335417" y="1396695"/>
                  </a:lnTo>
                  <a:lnTo>
                    <a:pt x="1367866" y="1362633"/>
                  </a:lnTo>
                  <a:lnTo>
                    <a:pt x="1397292" y="1325156"/>
                  </a:lnTo>
                  <a:lnTo>
                    <a:pt x="1423403" y="1284757"/>
                  </a:lnTo>
                  <a:lnTo>
                    <a:pt x="1446212" y="1241412"/>
                  </a:lnTo>
                  <a:lnTo>
                    <a:pt x="1464221" y="1198638"/>
                  </a:lnTo>
                  <a:lnTo>
                    <a:pt x="1481315" y="1145768"/>
                  </a:lnTo>
                  <a:lnTo>
                    <a:pt x="1492465" y="1093343"/>
                  </a:lnTo>
                  <a:lnTo>
                    <a:pt x="1499158" y="1037818"/>
                  </a:lnTo>
                  <a:lnTo>
                    <a:pt x="1501394" y="979208"/>
                  </a:lnTo>
                  <a:close/>
                </a:path>
                <a:path w="3450590" h="1517650">
                  <a:moveTo>
                    <a:pt x="3450361" y="979233"/>
                  </a:moveTo>
                  <a:lnTo>
                    <a:pt x="3447999" y="924750"/>
                  </a:lnTo>
                  <a:lnTo>
                    <a:pt x="3440938" y="872185"/>
                  </a:lnTo>
                  <a:lnTo>
                    <a:pt x="3429152" y="821524"/>
                  </a:lnTo>
                  <a:lnTo>
                    <a:pt x="3412655" y="772769"/>
                  </a:lnTo>
                  <a:lnTo>
                    <a:pt x="3392195" y="726541"/>
                  </a:lnTo>
                  <a:lnTo>
                    <a:pt x="3368548" y="683412"/>
                  </a:lnTo>
                  <a:lnTo>
                    <a:pt x="3341738" y="643369"/>
                  </a:lnTo>
                  <a:lnTo>
                    <a:pt x="3311741" y="606437"/>
                  </a:lnTo>
                  <a:lnTo>
                    <a:pt x="3278924" y="572960"/>
                  </a:lnTo>
                  <a:lnTo>
                    <a:pt x="3243694" y="543331"/>
                  </a:lnTo>
                  <a:lnTo>
                    <a:pt x="3206051" y="517525"/>
                  </a:lnTo>
                  <a:lnTo>
                    <a:pt x="3165983" y="495541"/>
                  </a:lnTo>
                  <a:lnTo>
                    <a:pt x="3124250" y="477850"/>
                  </a:lnTo>
                  <a:lnTo>
                    <a:pt x="3081629" y="464870"/>
                  </a:lnTo>
                  <a:lnTo>
                    <a:pt x="3038106" y="456603"/>
                  </a:lnTo>
                  <a:lnTo>
                    <a:pt x="2993707" y="453059"/>
                  </a:lnTo>
                  <a:lnTo>
                    <a:pt x="2838767" y="453059"/>
                  </a:lnTo>
                  <a:lnTo>
                    <a:pt x="2838767" y="318566"/>
                  </a:lnTo>
                  <a:lnTo>
                    <a:pt x="3213874" y="318566"/>
                  </a:lnTo>
                  <a:lnTo>
                    <a:pt x="3268154" y="307060"/>
                  </a:lnTo>
                  <a:lnTo>
                    <a:pt x="3312769" y="272554"/>
                  </a:lnTo>
                  <a:lnTo>
                    <a:pt x="3342576" y="221538"/>
                  </a:lnTo>
                  <a:lnTo>
                    <a:pt x="3352495" y="160477"/>
                  </a:lnTo>
                  <a:lnTo>
                    <a:pt x="3350018" y="127673"/>
                  </a:lnTo>
                  <a:lnTo>
                    <a:pt x="3330156" y="70446"/>
                  </a:lnTo>
                  <a:lnTo>
                    <a:pt x="3291675" y="25908"/>
                  </a:lnTo>
                  <a:lnTo>
                    <a:pt x="3242221" y="2908"/>
                  </a:lnTo>
                  <a:lnTo>
                    <a:pt x="3213874" y="25"/>
                  </a:lnTo>
                  <a:lnTo>
                    <a:pt x="2708300" y="25"/>
                  </a:lnTo>
                  <a:lnTo>
                    <a:pt x="2655278" y="11531"/>
                  </a:lnTo>
                  <a:lnTo>
                    <a:pt x="2610434" y="46037"/>
                  </a:lnTo>
                  <a:lnTo>
                    <a:pt x="2579852" y="97663"/>
                  </a:lnTo>
                  <a:lnTo>
                    <a:pt x="2569654" y="160477"/>
                  </a:lnTo>
                  <a:lnTo>
                    <a:pt x="2569654" y="613511"/>
                  </a:lnTo>
                  <a:lnTo>
                    <a:pt x="2580360" y="674573"/>
                  </a:lnTo>
                  <a:lnTo>
                    <a:pt x="2612479" y="725589"/>
                  </a:lnTo>
                  <a:lnTo>
                    <a:pt x="2657830" y="760095"/>
                  </a:lnTo>
                  <a:lnTo>
                    <a:pt x="2708300" y="771588"/>
                  </a:lnTo>
                  <a:lnTo>
                    <a:pt x="2993707" y="771588"/>
                  </a:lnTo>
                  <a:lnTo>
                    <a:pt x="3030842" y="775347"/>
                  </a:lnTo>
                  <a:lnTo>
                    <a:pt x="3095574" y="805434"/>
                  </a:lnTo>
                  <a:lnTo>
                    <a:pt x="3123158" y="831761"/>
                  </a:lnTo>
                  <a:lnTo>
                    <a:pt x="3145904" y="863549"/>
                  </a:lnTo>
                  <a:lnTo>
                    <a:pt x="3162147" y="898728"/>
                  </a:lnTo>
                  <a:lnTo>
                    <a:pt x="3171901" y="937298"/>
                  </a:lnTo>
                  <a:lnTo>
                    <a:pt x="3175139" y="979233"/>
                  </a:lnTo>
                  <a:lnTo>
                    <a:pt x="3171901" y="1026350"/>
                  </a:lnTo>
                  <a:lnTo>
                    <a:pt x="3162147" y="1068603"/>
                  </a:lnTo>
                  <a:lnTo>
                    <a:pt x="3145904" y="1105992"/>
                  </a:lnTo>
                  <a:lnTo>
                    <a:pt x="3123158" y="1138504"/>
                  </a:lnTo>
                  <a:lnTo>
                    <a:pt x="3095574" y="1164831"/>
                  </a:lnTo>
                  <a:lnTo>
                    <a:pt x="3030842" y="1194917"/>
                  </a:lnTo>
                  <a:lnTo>
                    <a:pt x="2993707" y="1198676"/>
                  </a:lnTo>
                  <a:lnTo>
                    <a:pt x="2973374" y="1197711"/>
                  </a:lnTo>
                  <a:lnTo>
                    <a:pt x="2925419" y="1183347"/>
                  </a:lnTo>
                  <a:lnTo>
                    <a:pt x="2891193" y="1155674"/>
                  </a:lnTo>
                  <a:lnTo>
                    <a:pt x="2864002" y="1120241"/>
                  </a:lnTo>
                  <a:lnTo>
                    <a:pt x="2847937" y="1094854"/>
                  </a:lnTo>
                  <a:lnTo>
                    <a:pt x="2839720" y="1082179"/>
                  </a:lnTo>
                  <a:lnTo>
                    <a:pt x="2830360" y="1070089"/>
                  </a:lnTo>
                  <a:lnTo>
                    <a:pt x="2819844" y="1058583"/>
                  </a:lnTo>
                  <a:lnTo>
                    <a:pt x="2808186" y="1047661"/>
                  </a:lnTo>
                  <a:lnTo>
                    <a:pt x="2787027" y="1027023"/>
                  </a:lnTo>
                  <a:lnTo>
                    <a:pt x="2764345" y="1012278"/>
                  </a:lnTo>
                  <a:lnTo>
                    <a:pt x="2740152" y="1003427"/>
                  </a:lnTo>
                  <a:lnTo>
                    <a:pt x="2714421" y="1000467"/>
                  </a:lnTo>
                  <a:lnTo>
                    <a:pt x="2695613" y="1001801"/>
                  </a:lnTo>
                  <a:lnTo>
                    <a:pt x="2646108" y="1021715"/>
                  </a:lnTo>
                  <a:lnTo>
                    <a:pt x="2609215" y="1060208"/>
                  </a:lnTo>
                  <a:lnTo>
                    <a:pt x="2586977" y="1110792"/>
                  </a:lnTo>
                  <a:lnTo>
                    <a:pt x="2579852" y="1149121"/>
                  </a:lnTo>
                  <a:lnTo>
                    <a:pt x="2578824" y="1169035"/>
                  </a:lnTo>
                  <a:lnTo>
                    <a:pt x="2579852" y="1188643"/>
                  </a:lnTo>
                  <a:lnTo>
                    <a:pt x="2588006" y="1226985"/>
                  </a:lnTo>
                  <a:lnTo>
                    <a:pt x="2613241" y="1289812"/>
                  </a:lnTo>
                  <a:lnTo>
                    <a:pt x="2652230" y="1346149"/>
                  </a:lnTo>
                  <a:lnTo>
                    <a:pt x="2700896" y="1395399"/>
                  </a:lnTo>
                  <a:lnTo>
                    <a:pt x="2755188" y="1436992"/>
                  </a:lnTo>
                  <a:lnTo>
                    <a:pt x="2812516" y="1470609"/>
                  </a:lnTo>
                  <a:lnTo>
                    <a:pt x="2870377" y="1495971"/>
                  </a:lnTo>
                  <a:lnTo>
                    <a:pt x="2930245" y="1511896"/>
                  </a:lnTo>
                  <a:lnTo>
                    <a:pt x="2993707" y="1517205"/>
                  </a:lnTo>
                  <a:lnTo>
                    <a:pt x="3039948" y="1514627"/>
                  </a:lnTo>
                  <a:lnTo>
                    <a:pt x="3084919" y="1506880"/>
                  </a:lnTo>
                  <a:lnTo>
                    <a:pt x="3128632" y="1493989"/>
                  </a:lnTo>
                  <a:lnTo>
                    <a:pt x="3171075" y="1475930"/>
                  </a:lnTo>
                  <a:lnTo>
                    <a:pt x="3211525" y="1453362"/>
                  </a:lnTo>
                  <a:lnTo>
                    <a:pt x="3249295" y="1426959"/>
                  </a:lnTo>
                  <a:lnTo>
                    <a:pt x="3284397" y="1396720"/>
                  </a:lnTo>
                  <a:lnTo>
                    <a:pt x="3316833" y="1362671"/>
                  </a:lnTo>
                  <a:lnTo>
                    <a:pt x="3346259" y="1325194"/>
                  </a:lnTo>
                  <a:lnTo>
                    <a:pt x="3372383" y="1284795"/>
                  </a:lnTo>
                  <a:lnTo>
                    <a:pt x="3395192" y="1241437"/>
                  </a:lnTo>
                  <a:lnTo>
                    <a:pt x="3414687" y="1195146"/>
                  </a:lnTo>
                  <a:lnTo>
                    <a:pt x="3430295" y="1145819"/>
                  </a:lnTo>
                  <a:lnTo>
                    <a:pt x="3441433" y="1093393"/>
                  </a:lnTo>
                  <a:lnTo>
                    <a:pt x="3448126" y="1037856"/>
                  </a:lnTo>
                  <a:lnTo>
                    <a:pt x="3450361" y="979233"/>
                  </a:lnTo>
                  <a:close/>
                </a:path>
              </a:pathLst>
            </a:custGeom>
            <a:solidFill>
              <a:srgbClr val="006D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0" y="1330964"/>
            <a:ext cx="10474960" cy="447675"/>
            <a:chOff x="0" y="1330964"/>
            <a:chExt cx="10474960" cy="447675"/>
          </a:xfrm>
        </p:grpSpPr>
        <p:sp>
          <p:nvSpPr>
            <p:cNvPr id="43" name="object 43"/>
            <p:cNvSpPr/>
            <p:nvPr/>
          </p:nvSpPr>
          <p:spPr>
            <a:xfrm>
              <a:off x="0" y="1480028"/>
              <a:ext cx="7933690" cy="149225"/>
            </a:xfrm>
            <a:custGeom>
              <a:avLst/>
              <a:gdLst/>
              <a:ahLst/>
              <a:cxnLst/>
              <a:rect l="l" t="t" r="r" b="b"/>
              <a:pathLst>
                <a:path w="7933690" h="149225">
                  <a:moveTo>
                    <a:pt x="7933590" y="149063"/>
                  </a:moveTo>
                  <a:lnTo>
                    <a:pt x="0" y="149063"/>
                  </a:lnTo>
                  <a:lnTo>
                    <a:pt x="0" y="0"/>
                  </a:lnTo>
                  <a:lnTo>
                    <a:pt x="7933590" y="0"/>
                  </a:lnTo>
                  <a:lnTo>
                    <a:pt x="7933590" y="149063"/>
                  </a:lnTo>
                  <a:close/>
                </a:path>
              </a:pathLst>
            </a:custGeom>
            <a:solidFill>
              <a:srgbClr val="009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0" y="1629102"/>
              <a:ext cx="4448175" cy="149225"/>
            </a:xfrm>
            <a:custGeom>
              <a:avLst/>
              <a:gdLst/>
              <a:ahLst/>
              <a:cxnLst/>
              <a:rect l="l" t="t" r="r" b="b"/>
              <a:pathLst>
                <a:path w="4448175" h="149225">
                  <a:moveTo>
                    <a:pt x="4447665" y="149063"/>
                  </a:moveTo>
                  <a:lnTo>
                    <a:pt x="0" y="149063"/>
                  </a:lnTo>
                  <a:lnTo>
                    <a:pt x="0" y="0"/>
                  </a:lnTo>
                  <a:lnTo>
                    <a:pt x="4447665" y="0"/>
                  </a:lnTo>
                  <a:lnTo>
                    <a:pt x="4447665" y="149063"/>
                  </a:lnTo>
                  <a:close/>
                </a:path>
              </a:pathLst>
            </a:custGeom>
            <a:solidFill>
              <a:srgbClr val="F39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0" y="1330964"/>
              <a:ext cx="10474960" cy="149225"/>
            </a:xfrm>
            <a:custGeom>
              <a:avLst/>
              <a:gdLst/>
              <a:ahLst/>
              <a:cxnLst/>
              <a:rect l="l" t="t" r="r" b="b"/>
              <a:pathLst>
                <a:path w="10474960" h="149225">
                  <a:moveTo>
                    <a:pt x="10474864" y="149063"/>
                  </a:moveTo>
                  <a:lnTo>
                    <a:pt x="0" y="149063"/>
                  </a:lnTo>
                  <a:lnTo>
                    <a:pt x="0" y="0"/>
                  </a:lnTo>
                  <a:lnTo>
                    <a:pt x="10474864" y="0"/>
                  </a:lnTo>
                  <a:lnTo>
                    <a:pt x="10474864" y="149063"/>
                  </a:lnTo>
                  <a:close/>
                </a:path>
              </a:pathLst>
            </a:custGeom>
            <a:solidFill>
              <a:srgbClr val="006D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1077" y="701350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2418" y="0"/>
                </a:moveTo>
                <a:lnTo>
                  <a:pt x="7025" y="0"/>
                </a:lnTo>
                <a:lnTo>
                  <a:pt x="4575" y="1256"/>
                </a:lnTo>
                <a:lnTo>
                  <a:pt x="1298" y="4586"/>
                </a:lnTo>
                <a:lnTo>
                  <a:pt x="0" y="6659"/>
                </a:lnTo>
                <a:lnTo>
                  <a:pt x="0" y="12051"/>
                </a:lnTo>
                <a:lnTo>
                  <a:pt x="1298" y="14386"/>
                </a:lnTo>
                <a:lnTo>
                  <a:pt x="4575" y="17821"/>
                </a:lnTo>
                <a:lnTo>
                  <a:pt x="7025" y="18522"/>
                </a:lnTo>
                <a:lnTo>
                  <a:pt x="12418" y="18522"/>
                </a:lnTo>
                <a:lnTo>
                  <a:pt x="14460" y="17821"/>
                </a:lnTo>
                <a:lnTo>
                  <a:pt x="17612" y="15067"/>
                </a:lnTo>
                <a:lnTo>
                  <a:pt x="18826" y="11214"/>
                </a:lnTo>
                <a:lnTo>
                  <a:pt x="18931" y="6659"/>
                </a:lnTo>
                <a:lnTo>
                  <a:pt x="18146" y="4586"/>
                </a:lnTo>
                <a:lnTo>
                  <a:pt x="16062" y="3057"/>
                </a:lnTo>
                <a:lnTo>
                  <a:pt x="14460" y="1256"/>
                </a:lnTo>
                <a:close/>
              </a:path>
            </a:pathLst>
          </a:custGeom>
          <a:solidFill>
            <a:srgbClr val="14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1398" y="886130"/>
            <a:ext cx="17780" cy="17145"/>
          </a:xfrm>
          <a:custGeom>
            <a:avLst/>
            <a:gdLst/>
            <a:ahLst/>
            <a:cxnLst/>
            <a:rect l="l" t="t" r="r" b="b"/>
            <a:pathLst>
              <a:path w="17779" h="17144">
                <a:moveTo>
                  <a:pt x="11025" y="0"/>
                </a:moveTo>
                <a:lnTo>
                  <a:pt x="6083" y="0"/>
                </a:lnTo>
                <a:lnTo>
                  <a:pt x="4062" y="1078"/>
                </a:lnTo>
                <a:lnTo>
                  <a:pt x="2408" y="2355"/>
                </a:lnTo>
                <a:lnTo>
                  <a:pt x="806" y="4146"/>
                </a:lnTo>
                <a:lnTo>
                  <a:pt x="0" y="6031"/>
                </a:lnTo>
                <a:lnTo>
                  <a:pt x="0" y="10659"/>
                </a:lnTo>
                <a:lnTo>
                  <a:pt x="806" y="12680"/>
                </a:lnTo>
                <a:lnTo>
                  <a:pt x="4062" y="15926"/>
                </a:lnTo>
                <a:lnTo>
                  <a:pt x="6083" y="16784"/>
                </a:lnTo>
                <a:lnTo>
                  <a:pt x="11025" y="16784"/>
                </a:lnTo>
                <a:lnTo>
                  <a:pt x="13099" y="15926"/>
                </a:lnTo>
                <a:lnTo>
                  <a:pt x="14805" y="14397"/>
                </a:lnTo>
                <a:lnTo>
                  <a:pt x="17276" y="10659"/>
                </a:lnTo>
                <a:lnTo>
                  <a:pt x="17276" y="6031"/>
                </a:lnTo>
                <a:lnTo>
                  <a:pt x="14805" y="2355"/>
                </a:lnTo>
                <a:lnTo>
                  <a:pt x="13099" y="1078"/>
                </a:lnTo>
                <a:close/>
              </a:path>
            </a:pathLst>
          </a:custGeom>
          <a:solidFill>
            <a:srgbClr val="14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7628" y="754270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2355" y="0"/>
                </a:moveTo>
                <a:lnTo>
                  <a:pt x="6921" y="0"/>
                </a:lnTo>
                <a:lnTo>
                  <a:pt x="4512" y="1225"/>
                </a:lnTo>
                <a:lnTo>
                  <a:pt x="1193" y="4512"/>
                </a:lnTo>
                <a:lnTo>
                  <a:pt x="0" y="6963"/>
                </a:lnTo>
                <a:lnTo>
                  <a:pt x="0" y="11968"/>
                </a:lnTo>
                <a:lnTo>
                  <a:pt x="1193" y="14386"/>
                </a:lnTo>
                <a:lnTo>
                  <a:pt x="3884" y="17078"/>
                </a:lnTo>
                <a:lnTo>
                  <a:pt x="5266" y="17664"/>
                </a:lnTo>
                <a:lnTo>
                  <a:pt x="8544" y="18481"/>
                </a:lnTo>
                <a:lnTo>
                  <a:pt x="11172" y="18397"/>
                </a:lnTo>
                <a:lnTo>
                  <a:pt x="18899" y="10334"/>
                </a:lnTo>
                <a:lnTo>
                  <a:pt x="18899" y="6963"/>
                </a:lnTo>
                <a:lnTo>
                  <a:pt x="18135" y="4512"/>
                </a:lnTo>
                <a:lnTo>
                  <a:pt x="16020" y="2869"/>
                </a:lnTo>
                <a:lnTo>
                  <a:pt x="14407" y="1225"/>
                </a:lnTo>
                <a:close/>
              </a:path>
            </a:pathLst>
          </a:custGeom>
          <a:solidFill>
            <a:srgbClr val="14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7444" y="924003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1999" y="0"/>
                </a:moveTo>
                <a:lnTo>
                  <a:pt x="7046" y="0"/>
                </a:lnTo>
                <a:lnTo>
                  <a:pt x="4533" y="1256"/>
                </a:lnTo>
                <a:lnTo>
                  <a:pt x="890" y="4512"/>
                </a:lnTo>
                <a:lnTo>
                  <a:pt x="0" y="6973"/>
                </a:lnTo>
                <a:lnTo>
                  <a:pt x="0" y="11926"/>
                </a:lnTo>
                <a:lnTo>
                  <a:pt x="890" y="14397"/>
                </a:lnTo>
                <a:lnTo>
                  <a:pt x="3947" y="17098"/>
                </a:lnTo>
                <a:lnTo>
                  <a:pt x="8554" y="18522"/>
                </a:lnTo>
                <a:lnTo>
                  <a:pt x="10418" y="18522"/>
                </a:lnTo>
                <a:lnTo>
                  <a:pt x="13695" y="17643"/>
                </a:lnTo>
                <a:lnTo>
                  <a:pt x="15046" y="17098"/>
                </a:lnTo>
                <a:lnTo>
                  <a:pt x="16083" y="16020"/>
                </a:lnTo>
                <a:lnTo>
                  <a:pt x="18146" y="14397"/>
                </a:lnTo>
                <a:lnTo>
                  <a:pt x="18889" y="11926"/>
                </a:lnTo>
                <a:lnTo>
                  <a:pt x="18889" y="6973"/>
                </a:lnTo>
                <a:lnTo>
                  <a:pt x="18146" y="4512"/>
                </a:lnTo>
                <a:lnTo>
                  <a:pt x="14428" y="1256"/>
                </a:lnTo>
                <a:close/>
              </a:path>
            </a:pathLst>
          </a:custGeom>
          <a:solidFill>
            <a:srgbClr val="14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3822" y="1108960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0408" y="0"/>
                </a:moveTo>
                <a:lnTo>
                  <a:pt x="8502" y="0"/>
                </a:lnTo>
                <a:lnTo>
                  <a:pt x="5266" y="890"/>
                </a:lnTo>
                <a:lnTo>
                  <a:pt x="3863" y="1518"/>
                </a:lnTo>
                <a:lnTo>
                  <a:pt x="858" y="4167"/>
                </a:lnTo>
                <a:lnTo>
                  <a:pt x="0" y="6649"/>
                </a:lnTo>
                <a:lnTo>
                  <a:pt x="0" y="11612"/>
                </a:lnTo>
                <a:lnTo>
                  <a:pt x="858" y="14062"/>
                </a:lnTo>
                <a:lnTo>
                  <a:pt x="2879" y="15737"/>
                </a:lnTo>
                <a:lnTo>
                  <a:pt x="4492" y="17454"/>
                </a:lnTo>
                <a:lnTo>
                  <a:pt x="6921" y="18617"/>
                </a:lnTo>
                <a:lnTo>
                  <a:pt x="11957" y="18617"/>
                </a:lnTo>
                <a:lnTo>
                  <a:pt x="14345" y="17454"/>
                </a:lnTo>
                <a:lnTo>
                  <a:pt x="16020" y="15737"/>
                </a:lnTo>
                <a:lnTo>
                  <a:pt x="15894" y="15559"/>
                </a:lnTo>
                <a:lnTo>
                  <a:pt x="17465" y="13894"/>
                </a:lnTo>
                <a:lnTo>
                  <a:pt x="18502" y="11612"/>
                </a:lnTo>
                <a:lnTo>
                  <a:pt x="18502" y="9130"/>
                </a:lnTo>
                <a:lnTo>
                  <a:pt x="18941" y="9130"/>
                </a:lnTo>
                <a:lnTo>
                  <a:pt x="18941" y="6649"/>
                </a:lnTo>
                <a:lnTo>
                  <a:pt x="18114" y="4167"/>
                </a:lnTo>
                <a:lnTo>
                  <a:pt x="14994" y="1518"/>
                </a:lnTo>
                <a:lnTo>
                  <a:pt x="13633" y="890"/>
                </a:lnTo>
                <a:close/>
              </a:path>
            </a:pathLst>
          </a:custGeom>
          <a:solidFill>
            <a:srgbClr val="14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4659" y="1359602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0376" y="0"/>
                </a:moveTo>
                <a:lnTo>
                  <a:pt x="7654" y="136"/>
                </a:lnTo>
                <a:lnTo>
                  <a:pt x="5298" y="764"/>
                </a:lnTo>
                <a:lnTo>
                  <a:pt x="3853" y="1350"/>
                </a:lnTo>
                <a:lnTo>
                  <a:pt x="2827" y="2418"/>
                </a:lnTo>
                <a:lnTo>
                  <a:pt x="795" y="4041"/>
                </a:lnTo>
                <a:lnTo>
                  <a:pt x="0" y="6565"/>
                </a:lnTo>
                <a:lnTo>
                  <a:pt x="0" y="11465"/>
                </a:lnTo>
                <a:lnTo>
                  <a:pt x="795" y="13978"/>
                </a:lnTo>
                <a:lnTo>
                  <a:pt x="2827" y="15601"/>
                </a:lnTo>
                <a:lnTo>
                  <a:pt x="4471" y="17329"/>
                </a:lnTo>
                <a:lnTo>
                  <a:pt x="6942" y="18491"/>
                </a:lnTo>
                <a:lnTo>
                  <a:pt x="11905" y="18491"/>
                </a:lnTo>
                <a:lnTo>
                  <a:pt x="14376" y="17329"/>
                </a:lnTo>
                <a:lnTo>
                  <a:pt x="16041" y="15601"/>
                </a:lnTo>
                <a:lnTo>
                  <a:pt x="18083" y="13978"/>
                </a:lnTo>
                <a:lnTo>
                  <a:pt x="18952" y="11465"/>
                </a:lnTo>
                <a:lnTo>
                  <a:pt x="18952" y="6565"/>
                </a:lnTo>
                <a:lnTo>
                  <a:pt x="18083" y="4041"/>
                </a:lnTo>
                <a:lnTo>
                  <a:pt x="16041" y="2418"/>
                </a:lnTo>
                <a:lnTo>
                  <a:pt x="15004" y="1350"/>
                </a:lnTo>
                <a:lnTo>
                  <a:pt x="13559" y="764"/>
                </a:lnTo>
                <a:close/>
              </a:path>
            </a:pathLst>
          </a:custGeom>
          <a:solidFill>
            <a:srgbClr val="14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53940" y="742699"/>
            <a:ext cx="19685" cy="19050"/>
          </a:xfrm>
          <a:custGeom>
            <a:avLst/>
            <a:gdLst/>
            <a:ahLst/>
            <a:cxnLst/>
            <a:rect l="l" t="t" r="r" b="b"/>
            <a:pathLst>
              <a:path w="19684" h="19050">
                <a:moveTo>
                  <a:pt x="12334" y="0"/>
                </a:moveTo>
                <a:lnTo>
                  <a:pt x="7078" y="0"/>
                </a:lnTo>
                <a:lnTo>
                  <a:pt x="4607" y="1162"/>
                </a:lnTo>
                <a:lnTo>
                  <a:pt x="1298" y="4492"/>
                </a:lnTo>
                <a:lnTo>
                  <a:pt x="0" y="6565"/>
                </a:lnTo>
                <a:lnTo>
                  <a:pt x="0" y="11832"/>
                </a:lnTo>
                <a:lnTo>
                  <a:pt x="1298" y="14386"/>
                </a:lnTo>
                <a:lnTo>
                  <a:pt x="4607" y="17674"/>
                </a:lnTo>
                <a:lnTo>
                  <a:pt x="7078" y="18481"/>
                </a:lnTo>
                <a:lnTo>
                  <a:pt x="12334" y="18481"/>
                </a:lnTo>
                <a:lnTo>
                  <a:pt x="14826" y="17674"/>
                </a:lnTo>
                <a:lnTo>
                  <a:pt x="18198" y="14386"/>
                </a:lnTo>
                <a:lnTo>
                  <a:pt x="19360" y="11832"/>
                </a:lnTo>
                <a:lnTo>
                  <a:pt x="19360" y="6963"/>
                </a:lnTo>
                <a:lnTo>
                  <a:pt x="18198" y="4492"/>
                </a:lnTo>
                <a:lnTo>
                  <a:pt x="14826" y="1162"/>
                </a:lnTo>
                <a:close/>
              </a:path>
            </a:pathLst>
          </a:custGeom>
          <a:solidFill>
            <a:srgbClr val="14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67186" y="678366"/>
            <a:ext cx="19685" cy="19050"/>
          </a:xfrm>
          <a:custGeom>
            <a:avLst/>
            <a:gdLst/>
            <a:ahLst/>
            <a:cxnLst/>
            <a:rect l="l" t="t" r="r" b="b"/>
            <a:pathLst>
              <a:path w="19684" h="19050">
                <a:moveTo>
                  <a:pt x="12345" y="0"/>
                </a:moveTo>
                <a:lnTo>
                  <a:pt x="7025" y="0"/>
                </a:lnTo>
                <a:lnTo>
                  <a:pt x="4512" y="1214"/>
                </a:lnTo>
                <a:lnTo>
                  <a:pt x="1235" y="4575"/>
                </a:lnTo>
                <a:lnTo>
                  <a:pt x="0" y="6607"/>
                </a:lnTo>
                <a:lnTo>
                  <a:pt x="0" y="12010"/>
                </a:lnTo>
                <a:lnTo>
                  <a:pt x="1235" y="14428"/>
                </a:lnTo>
                <a:lnTo>
                  <a:pt x="4512" y="17706"/>
                </a:lnTo>
                <a:lnTo>
                  <a:pt x="7025" y="18575"/>
                </a:lnTo>
                <a:lnTo>
                  <a:pt x="12345" y="18575"/>
                </a:lnTo>
                <a:lnTo>
                  <a:pt x="14826" y="17706"/>
                </a:lnTo>
                <a:lnTo>
                  <a:pt x="18104" y="14428"/>
                </a:lnTo>
                <a:lnTo>
                  <a:pt x="19339" y="12010"/>
                </a:lnTo>
                <a:lnTo>
                  <a:pt x="19339" y="6607"/>
                </a:lnTo>
                <a:lnTo>
                  <a:pt x="18104" y="4575"/>
                </a:lnTo>
                <a:lnTo>
                  <a:pt x="14826" y="1214"/>
                </a:lnTo>
                <a:close/>
              </a:path>
            </a:pathLst>
          </a:custGeom>
          <a:solidFill>
            <a:srgbClr val="14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92364" y="867974"/>
            <a:ext cx="55880" cy="68580"/>
          </a:xfrm>
          <a:custGeom>
            <a:avLst/>
            <a:gdLst/>
            <a:ahLst/>
            <a:cxnLst/>
            <a:rect l="l" t="t" r="r" b="b"/>
            <a:pathLst>
              <a:path w="55880" h="68580">
                <a:moveTo>
                  <a:pt x="19354" y="56438"/>
                </a:moveTo>
                <a:lnTo>
                  <a:pt x="18097" y="53975"/>
                </a:lnTo>
                <a:lnTo>
                  <a:pt x="14795" y="50647"/>
                </a:lnTo>
                <a:lnTo>
                  <a:pt x="12293" y="49377"/>
                </a:lnTo>
                <a:lnTo>
                  <a:pt x="6997" y="49377"/>
                </a:lnTo>
                <a:lnTo>
                  <a:pt x="4470" y="50647"/>
                </a:lnTo>
                <a:lnTo>
                  <a:pt x="1244" y="53975"/>
                </a:lnTo>
                <a:lnTo>
                  <a:pt x="0" y="56438"/>
                </a:lnTo>
                <a:lnTo>
                  <a:pt x="0" y="61429"/>
                </a:lnTo>
                <a:lnTo>
                  <a:pt x="1244" y="63868"/>
                </a:lnTo>
                <a:lnTo>
                  <a:pt x="3924" y="66484"/>
                </a:lnTo>
                <a:lnTo>
                  <a:pt x="6781" y="67652"/>
                </a:lnTo>
                <a:lnTo>
                  <a:pt x="8496" y="67957"/>
                </a:lnTo>
                <a:lnTo>
                  <a:pt x="12217" y="67652"/>
                </a:lnTo>
                <a:lnTo>
                  <a:pt x="15354" y="66611"/>
                </a:lnTo>
                <a:lnTo>
                  <a:pt x="18097" y="63868"/>
                </a:lnTo>
                <a:lnTo>
                  <a:pt x="19354" y="61429"/>
                </a:lnTo>
                <a:lnTo>
                  <a:pt x="19354" y="56438"/>
                </a:lnTo>
                <a:close/>
              </a:path>
              <a:path w="55880" h="68580">
                <a:moveTo>
                  <a:pt x="55587" y="7023"/>
                </a:moveTo>
                <a:lnTo>
                  <a:pt x="54343" y="4546"/>
                </a:lnTo>
                <a:lnTo>
                  <a:pt x="51003" y="1181"/>
                </a:lnTo>
                <a:lnTo>
                  <a:pt x="48615" y="0"/>
                </a:lnTo>
                <a:lnTo>
                  <a:pt x="43154" y="0"/>
                </a:lnTo>
                <a:lnTo>
                  <a:pt x="40690" y="1181"/>
                </a:lnTo>
                <a:lnTo>
                  <a:pt x="37426" y="4546"/>
                </a:lnTo>
                <a:lnTo>
                  <a:pt x="36195" y="7023"/>
                </a:lnTo>
                <a:lnTo>
                  <a:pt x="36195" y="11925"/>
                </a:lnTo>
                <a:lnTo>
                  <a:pt x="37426" y="14452"/>
                </a:lnTo>
                <a:lnTo>
                  <a:pt x="40119" y="17094"/>
                </a:lnTo>
                <a:lnTo>
                  <a:pt x="41541" y="17716"/>
                </a:lnTo>
                <a:lnTo>
                  <a:pt x="44805" y="18491"/>
                </a:lnTo>
                <a:lnTo>
                  <a:pt x="47612" y="18364"/>
                </a:lnTo>
                <a:lnTo>
                  <a:pt x="50114" y="17716"/>
                </a:lnTo>
                <a:lnTo>
                  <a:pt x="51485" y="17145"/>
                </a:lnTo>
                <a:lnTo>
                  <a:pt x="54343" y="14452"/>
                </a:lnTo>
                <a:lnTo>
                  <a:pt x="55587" y="11925"/>
                </a:lnTo>
                <a:lnTo>
                  <a:pt x="55587" y="7023"/>
                </a:lnTo>
                <a:close/>
              </a:path>
            </a:pathLst>
          </a:custGeom>
          <a:solidFill>
            <a:srgbClr val="14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99399" y="1092176"/>
            <a:ext cx="19685" cy="19050"/>
          </a:xfrm>
          <a:custGeom>
            <a:avLst/>
            <a:gdLst/>
            <a:ahLst/>
            <a:cxnLst/>
            <a:rect l="l" t="t" r="r" b="b"/>
            <a:pathLst>
              <a:path w="19684" h="19050">
                <a:moveTo>
                  <a:pt x="9800" y="0"/>
                </a:moveTo>
                <a:lnTo>
                  <a:pt x="6994" y="0"/>
                </a:lnTo>
                <a:lnTo>
                  <a:pt x="4596" y="1214"/>
                </a:lnTo>
                <a:lnTo>
                  <a:pt x="1225" y="4544"/>
                </a:lnTo>
                <a:lnTo>
                  <a:pt x="0" y="6973"/>
                </a:lnTo>
                <a:lnTo>
                  <a:pt x="0" y="11915"/>
                </a:lnTo>
                <a:lnTo>
                  <a:pt x="1225" y="14397"/>
                </a:lnTo>
                <a:lnTo>
                  <a:pt x="4596" y="17674"/>
                </a:lnTo>
                <a:lnTo>
                  <a:pt x="6994" y="18941"/>
                </a:lnTo>
                <a:lnTo>
                  <a:pt x="12366" y="18941"/>
                </a:lnTo>
                <a:lnTo>
                  <a:pt x="14837" y="17674"/>
                </a:lnTo>
                <a:lnTo>
                  <a:pt x="18146" y="14397"/>
                </a:lnTo>
                <a:lnTo>
                  <a:pt x="19381" y="11915"/>
                </a:lnTo>
                <a:lnTo>
                  <a:pt x="19381" y="6973"/>
                </a:lnTo>
                <a:lnTo>
                  <a:pt x="18146" y="4544"/>
                </a:lnTo>
                <a:lnTo>
                  <a:pt x="14837" y="1214"/>
                </a:lnTo>
                <a:lnTo>
                  <a:pt x="12366" y="314"/>
                </a:lnTo>
                <a:lnTo>
                  <a:pt x="9800" y="0"/>
                </a:lnTo>
                <a:close/>
              </a:path>
            </a:pathLst>
          </a:custGeom>
          <a:solidFill>
            <a:srgbClr val="14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50008" y="1348136"/>
            <a:ext cx="19685" cy="19050"/>
          </a:xfrm>
          <a:custGeom>
            <a:avLst/>
            <a:gdLst/>
            <a:ahLst/>
            <a:cxnLst/>
            <a:rect l="l" t="t" r="r" b="b"/>
            <a:pathLst>
              <a:path w="19684" h="19050">
                <a:moveTo>
                  <a:pt x="10261" y="0"/>
                </a:moveTo>
                <a:lnTo>
                  <a:pt x="0" y="6512"/>
                </a:lnTo>
                <a:lnTo>
                  <a:pt x="0" y="11465"/>
                </a:lnTo>
                <a:lnTo>
                  <a:pt x="1204" y="13884"/>
                </a:lnTo>
                <a:lnTo>
                  <a:pt x="4554" y="17266"/>
                </a:lnTo>
                <a:lnTo>
                  <a:pt x="6963" y="18439"/>
                </a:lnTo>
                <a:lnTo>
                  <a:pt x="12324" y="18439"/>
                </a:lnTo>
                <a:lnTo>
                  <a:pt x="14795" y="17266"/>
                </a:lnTo>
                <a:lnTo>
                  <a:pt x="18083" y="13884"/>
                </a:lnTo>
                <a:lnTo>
                  <a:pt x="19381" y="11465"/>
                </a:lnTo>
                <a:lnTo>
                  <a:pt x="19381" y="6512"/>
                </a:lnTo>
                <a:lnTo>
                  <a:pt x="18083" y="4041"/>
                </a:lnTo>
                <a:lnTo>
                  <a:pt x="15297" y="1298"/>
                </a:lnTo>
                <a:lnTo>
                  <a:pt x="13716" y="670"/>
                </a:lnTo>
                <a:close/>
              </a:path>
            </a:pathLst>
          </a:custGeom>
          <a:solidFill>
            <a:srgbClr val="14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84843" y="1526005"/>
            <a:ext cx="17780" cy="17145"/>
          </a:xfrm>
          <a:custGeom>
            <a:avLst/>
            <a:gdLst/>
            <a:ahLst/>
            <a:cxnLst/>
            <a:rect l="l" t="t" r="r" b="b"/>
            <a:pathLst>
              <a:path w="17780" h="17144">
                <a:moveTo>
                  <a:pt x="11120" y="0"/>
                </a:moveTo>
                <a:lnTo>
                  <a:pt x="6156" y="0"/>
                </a:lnTo>
                <a:lnTo>
                  <a:pt x="4104" y="900"/>
                </a:lnTo>
                <a:lnTo>
                  <a:pt x="2376" y="2523"/>
                </a:lnTo>
                <a:lnTo>
                  <a:pt x="1193" y="4188"/>
                </a:lnTo>
                <a:lnTo>
                  <a:pt x="0" y="6313"/>
                </a:lnTo>
                <a:lnTo>
                  <a:pt x="0" y="10805"/>
                </a:lnTo>
                <a:lnTo>
                  <a:pt x="7790" y="16523"/>
                </a:lnTo>
                <a:lnTo>
                  <a:pt x="9549" y="16523"/>
                </a:lnTo>
                <a:lnTo>
                  <a:pt x="10449" y="16418"/>
                </a:lnTo>
                <a:lnTo>
                  <a:pt x="11256" y="16062"/>
                </a:lnTo>
                <a:lnTo>
                  <a:pt x="11926" y="15894"/>
                </a:lnTo>
                <a:lnTo>
                  <a:pt x="13057" y="15161"/>
                </a:lnTo>
                <a:lnTo>
                  <a:pt x="13256" y="15067"/>
                </a:lnTo>
                <a:lnTo>
                  <a:pt x="13727" y="14847"/>
                </a:lnTo>
                <a:lnTo>
                  <a:pt x="14303" y="14533"/>
                </a:lnTo>
                <a:lnTo>
                  <a:pt x="14743" y="14083"/>
                </a:lnTo>
                <a:lnTo>
                  <a:pt x="16428" y="12816"/>
                </a:lnTo>
                <a:lnTo>
                  <a:pt x="17235" y="10805"/>
                </a:lnTo>
                <a:lnTo>
                  <a:pt x="17235" y="6313"/>
                </a:lnTo>
                <a:lnTo>
                  <a:pt x="16428" y="4188"/>
                </a:lnTo>
                <a:lnTo>
                  <a:pt x="14743" y="2523"/>
                </a:lnTo>
                <a:lnTo>
                  <a:pt x="13151" y="900"/>
                </a:lnTo>
                <a:lnTo>
                  <a:pt x="11120" y="0"/>
                </a:lnTo>
                <a:close/>
              </a:path>
            </a:pathLst>
          </a:custGeom>
          <a:solidFill>
            <a:srgbClr val="14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6567" y="1527681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1894" y="0"/>
                </a:moveTo>
                <a:lnTo>
                  <a:pt x="7015" y="0"/>
                </a:lnTo>
                <a:lnTo>
                  <a:pt x="4492" y="848"/>
                </a:lnTo>
                <a:lnTo>
                  <a:pt x="1193" y="4188"/>
                </a:lnTo>
                <a:lnTo>
                  <a:pt x="0" y="6565"/>
                </a:lnTo>
                <a:lnTo>
                  <a:pt x="0" y="11612"/>
                </a:lnTo>
                <a:lnTo>
                  <a:pt x="1193" y="14072"/>
                </a:lnTo>
                <a:lnTo>
                  <a:pt x="4492" y="17371"/>
                </a:lnTo>
                <a:lnTo>
                  <a:pt x="7015" y="18617"/>
                </a:lnTo>
                <a:lnTo>
                  <a:pt x="11894" y="18617"/>
                </a:lnTo>
                <a:lnTo>
                  <a:pt x="14386" y="17371"/>
                </a:lnTo>
                <a:lnTo>
                  <a:pt x="17664" y="14072"/>
                </a:lnTo>
                <a:lnTo>
                  <a:pt x="18962" y="11612"/>
                </a:lnTo>
                <a:lnTo>
                  <a:pt x="18962" y="6565"/>
                </a:lnTo>
                <a:lnTo>
                  <a:pt x="17664" y="4188"/>
                </a:lnTo>
                <a:lnTo>
                  <a:pt x="14386" y="848"/>
                </a:lnTo>
                <a:close/>
              </a:path>
            </a:pathLst>
          </a:custGeom>
          <a:solidFill>
            <a:srgbClr val="14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45115" y="649435"/>
            <a:ext cx="139158" cy="713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586005" y="744375"/>
            <a:ext cx="177165" cy="363220"/>
            <a:chOff x="586005" y="744375"/>
            <a:chExt cx="177165" cy="363220"/>
          </a:xfrm>
        </p:grpSpPr>
        <p:sp>
          <p:nvSpPr>
            <p:cNvPr id="17" name="object 17"/>
            <p:cNvSpPr/>
            <p:nvPr/>
          </p:nvSpPr>
          <p:spPr>
            <a:xfrm>
              <a:off x="586005" y="930579"/>
              <a:ext cx="54610" cy="176530"/>
            </a:xfrm>
            <a:custGeom>
              <a:avLst/>
              <a:gdLst/>
              <a:ahLst/>
              <a:cxnLst/>
              <a:rect l="l" t="t" r="r" b="b"/>
              <a:pathLst>
                <a:path w="54609" h="176530">
                  <a:moveTo>
                    <a:pt x="5821" y="107630"/>
                  </a:moveTo>
                  <a:lnTo>
                    <a:pt x="2083" y="109567"/>
                  </a:lnTo>
                  <a:lnTo>
                    <a:pt x="2083" y="110090"/>
                  </a:lnTo>
                  <a:lnTo>
                    <a:pt x="429" y="112844"/>
                  </a:lnTo>
                  <a:lnTo>
                    <a:pt x="24418" y="143650"/>
                  </a:lnTo>
                  <a:lnTo>
                    <a:pt x="24321" y="158762"/>
                  </a:lnTo>
                  <a:lnTo>
                    <a:pt x="24047" y="165477"/>
                  </a:lnTo>
                  <a:lnTo>
                    <a:pt x="23528" y="172214"/>
                  </a:lnTo>
                  <a:lnTo>
                    <a:pt x="23528" y="174329"/>
                  </a:lnTo>
                  <a:lnTo>
                    <a:pt x="24721" y="175994"/>
                  </a:lnTo>
                  <a:lnTo>
                    <a:pt x="26805" y="176403"/>
                  </a:lnTo>
                  <a:lnTo>
                    <a:pt x="28847" y="176403"/>
                  </a:lnTo>
                  <a:lnTo>
                    <a:pt x="31841" y="143430"/>
                  </a:lnTo>
                  <a:lnTo>
                    <a:pt x="36455" y="139113"/>
                  </a:lnTo>
                  <a:lnTo>
                    <a:pt x="40375" y="133947"/>
                  </a:lnTo>
                  <a:lnTo>
                    <a:pt x="40621" y="133535"/>
                  </a:lnTo>
                  <a:lnTo>
                    <a:pt x="31569" y="133535"/>
                  </a:lnTo>
                  <a:lnTo>
                    <a:pt x="31562" y="133304"/>
                  </a:lnTo>
                  <a:lnTo>
                    <a:pt x="24177" y="133304"/>
                  </a:lnTo>
                  <a:lnTo>
                    <a:pt x="21549" y="130509"/>
                  </a:lnTo>
                  <a:lnTo>
                    <a:pt x="18627" y="127022"/>
                  </a:lnTo>
                  <a:lnTo>
                    <a:pt x="16146" y="123629"/>
                  </a:lnTo>
                  <a:lnTo>
                    <a:pt x="11989" y="118237"/>
                  </a:lnTo>
                  <a:lnTo>
                    <a:pt x="9120" y="110090"/>
                  </a:lnTo>
                  <a:lnTo>
                    <a:pt x="7486" y="108792"/>
                  </a:lnTo>
                  <a:lnTo>
                    <a:pt x="5821" y="107630"/>
                  </a:lnTo>
                  <a:close/>
                </a:path>
                <a:path w="54609" h="176530">
                  <a:moveTo>
                    <a:pt x="50668" y="104300"/>
                  </a:moveTo>
                  <a:lnTo>
                    <a:pt x="48218" y="104614"/>
                  </a:lnTo>
                  <a:lnTo>
                    <a:pt x="47349" y="106321"/>
                  </a:lnTo>
                  <a:lnTo>
                    <a:pt x="44564" y="110090"/>
                  </a:lnTo>
                  <a:lnTo>
                    <a:pt x="42490" y="114499"/>
                  </a:lnTo>
                  <a:lnTo>
                    <a:pt x="40417" y="118624"/>
                  </a:lnTo>
                  <a:lnTo>
                    <a:pt x="37684" y="124216"/>
                  </a:lnTo>
                  <a:lnTo>
                    <a:pt x="34920" y="129346"/>
                  </a:lnTo>
                  <a:lnTo>
                    <a:pt x="31569" y="133535"/>
                  </a:lnTo>
                  <a:lnTo>
                    <a:pt x="40621" y="133535"/>
                  </a:lnTo>
                  <a:lnTo>
                    <a:pt x="43833" y="128142"/>
                  </a:lnTo>
                  <a:lnTo>
                    <a:pt x="47024" y="121975"/>
                  </a:lnTo>
                  <a:lnTo>
                    <a:pt x="51139" y="113609"/>
                  </a:lnTo>
                  <a:lnTo>
                    <a:pt x="53118" y="110457"/>
                  </a:lnTo>
                  <a:lnTo>
                    <a:pt x="54406" y="108792"/>
                  </a:lnTo>
                  <a:lnTo>
                    <a:pt x="53946" y="106321"/>
                  </a:lnTo>
                  <a:lnTo>
                    <a:pt x="52333" y="105022"/>
                  </a:lnTo>
                  <a:lnTo>
                    <a:pt x="50668" y="104300"/>
                  </a:lnTo>
                  <a:close/>
                </a:path>
                <a:path w="54609" h="176530">
                  <a:moveTo>
                    <a:pt x="5015" y="71233"/>
                  </a:moveTo>
                  <a:lnTo>
                    <a:pt x="2921" y="72133"/>
                  </a:lnTo>
                  <a:lnTo>
                    <a:pt x="1277" y="72500"/>
                  </a:lnTo>
                  <a:lnTo>
                    <a:pt x="0" y="75044"/>
                  </a:lnTo>
                  <a:lnTo>
                    <a:pt x="4870" y="83901"/>
                  </a:lnTo>
                  <a:lnTo>
                    <a:pt x="10333" y="90512"/>
                  </a:lnTo>
                  <a:lnTo>
                    <a:pt x="16500" y="96382"/>
                  </a:lnTo>
                  <a:lnTo>
                    <a:pt x="22606" y="101420"/>
                  </a:lnTo>
                  <a:lnTo>
                    <a:pt x="23533" y="117618"/>
                  </a:lnTo>
                  <a:lnTo>
                    <a:pt x="23845" y="124216"/>
                  </a:lnTo>
                  <a:lnTo>
                    <a:pt x="24177" y="133304"/>
                  </a:lnTo>
                  <a:lnTo>
                    <a:pt x="31562" y="133304"/>
                  </a:lnTo>
                  <a:lnTo>
                    <a:pt x="31355" y="127022"/>
                  </a:lnTo>
                  <a:lnTo>
                    <a:pt x="30952" y="117618"/>
                  </a:lnTo>
                  <a:lnTo>
                    <a:pt x="30177" y="102991"/>
                  </a:lnTo>
                  <a:lnTo>
                    <a:pt x="36470" y="99494"/>
                  </a:lnTo>
                  <a:lnTo>
                    <a:pt x="39334" y="94395"/>
                  </a:lnTo>
                  <a:lnTo>
                    <a:pt x="29643" y="94395"/>
                  </a:lnTo>
                  <a:lnTo>
                    <a:pt x="29459" y="91567"/>
                  </a:lnTo>
                  <a:lnTo>
                    <a:pt x="22041" y="91567"/>
                  </a:lnTo>
                  <a:lnTo>
                    <a:pt x="16292" y="86531"/>
                  </a:lnTo>
                  <a:lnTo>
                    <a:pt x="7842" y="73715"/>
                  </a:lnTo>
                  <a:lnTo>
                    <a:pt x="7025" y="72133"/>
                  </a:lnTo>
                  <a:lnTo>
                    <a:pt x="5015" y="71233"/>
                  </a:lnTo>
                  <a:close/>
                </a:path>
                <a:path w="54609" h="176530">
                  <a:moveTo>
                    <a:pt x="47349" y="71233"/>
                  </a:moveTo>
                  <a:lnTo>
                    <a:pt x="45391" y="71233"/>
                  </a:lnTo>
                  <a:lnTo>
                    <a:pt x="44134" y="72950"/>
                  </a:lnTo>
                  <a:lnTo>
                    <a:pt x="41234" y="76196"/>
                  </a:lnTo>
                  <a:lnTo>
                    <a:pt x="39119" y="79966"/>
                  </a:lnTo>
                  <a:lnTo>
                    <a:pt x="36893" y="84049"/>
                  </a:lnTo>
                  <a:lnTo>
                    <a:pt x="34797" y="87801"/>
                  </a:lnTo>
                  <a:lnTo>
                    <a:pt x="32553" y="91567"/>
                  </a:lnTo>
                  <a:lnTo>
                    <a:pt x="29643" y="94395"/>
                  </a:lnTo>
                  <a:lnTo>
                    <a:pt x="39334" y="94395"/>
                  </a:lnTo>
                  <a:lnTo>
                    <a:pt x="43276" y="87379"/>
                  </a:lnTo>
                  <a:lnTo>
                    <a:pt x="45391" y="84049"/>
                  </a:lnTo>
                  <a:lnTo>
                    <a:pt x="47024" y="80322"/>
                  </a:lnTo>
                  <a:lnTo>
                    <a:pt x="49453" y="77442"/>
                  </a:lnTo>
                  <a:lnTo>
                    <a:pt x="50668" y="76196"/>
                  </a:lnTo>
                  <a:lnTo>
                    <a:pt x="50668" y="73715"/>
                  </a:lnTo>
                  <a:lnTo>
                    <a:pt x="49014" y="72500"/>
                  </a:lnTo>
                  <a:lnTo>
                    <a:pt x="47349" y="71233"/>
                  </a:lnTo>
                  <a:close/>
                </a:path>
                <a:path w="54609" h="176530">
                  <a:moveTo>
                    <a:pt x="10334" y="38689"/>
                  </a:moveTo>
                  <a:lnTo>
                    <a:pt x="8303" y="39527"/>
                  </a:lnTo>
                  <a:lnTo>
                    <a:pt x="6607" y="40867"/>
                  </a:lnTo>
                  <a:lnTo>
                    <a:pt x="5821" y="42804"/>
                  </a:lnTo>
                  <a:lnTo>
                    <a:pt x="6607" y="44469"/>
                  </a:lnTo>
                  <a:lnTo>
                    <a:pt x="7486" y="45831"/>
                  </a:lnTo>
                  <a:lnTo>
                    <a:pt x="17182" y="61244"/>
                  </a:lnTo>
                  <a:lnTo>
                    <a:pt x="20784" y="65212"/>
                  </a:lnTo>
                  <a:lnTo>
                    <a:pt x="22041" y="91567"/>
                  </a:lnTo>
                  <a:lnTo>
                    <a:pt x="29459" y="91567"/>
                  </a:lnTo>
                  <a:lnTo>
                    <a:pt x="28434" y="74574"/>
                  </a:lnTo>
                  <a:lnTo>
                    <a:pt x="28082" y="67997"/>
                  </a:lnTo>
                  <a:lnTo>
                    <a:pt x="32538" y="62444"/>
                  </a:lnTo>
                  <a:lnTo>
                    <a:pt x="35062" y="57642"/>
                  </a:lnTo>
                  <a:lnTo>
                    <a:pt x="27726" y="57642"/>
                  </a:lnTo>
                  <a:lnTo>
                    <a:pt x="27615" y="53139"/>
                  </a:lnTo>
                  <a:lnTo>
                    <a:pt x="20282" y="53139"/>
                  </a:lnTo>
                  <a:lnTo>
                    <a:pt x="19161" y="51401"/>
                  </a:lnTo>
                  <a:lnTo>
                    <a:pt x="14041" y="42480"/>
                  </a:lnTo>
                  <a:lnTo>
                    <a:pt x="13161" y="41192"/>
                  </a:lnTo>
                  <a:lnTo>
                    <a:pt x="12418" y="39527"/>
                  </a:lnTo>
                  <a:lnTo>
                    <a:pt x="10334" y="38689"/>
                  </a:lnTo>
                  <a:close/>
                </a:path>
                <a:path w="54609" h="176530">
                  <a:moveTo>
                    <a:pt x="39935" y="36606"/>
                  </a:moveTo>
                  <a:lnTo>
                    <a:pt x="37527" y="37045"/>
                  </a:lnTo>
                  <a:lnTo>
                    <a:pt x="36292" y="38689"/>
                  </a:lnTo>
                  <a:lnTo>
                    <a:pt x="33370" y="42480"/>
                  </a:lnTo>
                  <a:lnTo>
                    <a:pt x="29056" y="55401"/>
                  </a:lnTo>
                  <a:lnTo>
                    <a:pt x="27726" y="57642"/>
                  </a:lnTo>
                  <a:lnTo>
                    <a:pt x="35062" y="57642"/>
                  </a:lnTo>
                  <a:lnTo>
                    <a:pt x="36557" y="54796"/>
                  </a:lnTo>
                  <a:lnTo>
                    <a:pt x="39828" y="47451"/>
                  </a:lnTo>
                  <a:lnTo>
                    <a:pt x="42040" y="42804"/>
                  </a:lnTo>
                  <a:lnTo>
                    <a:pt x="43276" y="41192"/>
                  </a:lnTo>
                  <a:lnTo>
                    <a:pt x="42899" y="39202"/>
                  </a:lnTo>
                  <a:lnTo>
                    <a:pt x="41632" y="37915"/>
                  </a:lnTo>
                  <a:lnTo>
                    <a:pt x="39935" y="36606"/>
                  </a:lnTo>
                  <a:close/>
                </a:path>
                <a:path w="54609" h="176530">
                  <a:moveTo>
                    <a:pt x="23528" y="0"/>
                  </a:moveTo>
                  <a:lnTo>
                    <a:pt x="21884" y="1612"/>
                  </a:lnTo>
                  <a:lnTo>
                    <a:pt x="21454" y="3779"/>
                  </a:lnTo>
                  <a:lnTo>
                    <a:pt x="20547" y="15633"/>
                  </a:lnTo>
                  <a:lnTo>
                    <a:pt x="20114" y="27870"/>
                  </a:lnTo>
                  <a:lnTo>
                    <a:pt x="20182" y="47451"/>
                  </a:lnTo>
                  <a:lnTo>
                    <a:pt x="20282" y="53139"/>
                  </a:lnTo>
                  <a:lnTo>
                    <a:pt x="27615" y="53139"/>
                  </a:lnTo>
                  <a:lnTo>
                    <a:pt x="27474" y="47451"/>
                  </a:lnTo>
                  <a:lnTo>
                    <a:pt x="27482" y="27870"/>
                  </a:lnTo>
                  <a:lnTo>
                    <a:pt x="27852" y="17239"/>
                  </a:lnTo>
                  <a:lnTo>
                    <a:pt x="28847" y="4596"/>
                  </a:lnTo>
                  <a:lnTo>
                    <a:pt x="29297" y="2418"/>
                  </a:lnTo>
                  <a:lnTo>
                    <a:pt x="27653" y="397"/>
                  </a:lnTo>
                  <a:lnTo>
                    <a:pt x="25548" y="397"/>
                  </a:lnTo>
                  <a:lnTo>
                    <a:pt x="23528" y="0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75820" y="744375"/>
              <a:ext cx="86887" cy="1461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109851" y="643687"/>
            <a:ext cx="139700" cy="73025"/>
          </a:xfrm>
          <a:custGeom>
            <a:avLst/>
            <a:gdLst/>
            <a:ahLst/>
            <a:cxnLst/>
            <a:rect l="l" t="t" r="r" b="b"/>
            <a:pathLst>
              <a:path w="139700" h="73025">
                <a:moveTo>
                  <a:pt x="4460" y="0"/>
                </a:moveTo>
                <a:lnTo>
                  <a:pt x="2052" y="554"/>
                </a:lnTo>
                <a:lnTo>
                  <a:pt x="1214" y="2115"/>
                </a:lnTo>
                <a:lnTo>
                  <a:pt x="0" y="3800"/>
                </a:lnTo>
                <a:lnTo>
                  <a:pt x="837" y="6219"/>
                </a:lnTo>
                <a:lnTo>
                  <a:pt x="35894" y="26679"/>
                </a:lnTo>
                <a:lnTo>
                  <a:pt x="34564" y="27182"/>
                </a:lnTo>
                <a:lnTo>
                  <a:pt x="30857" y="29339"/>
                </a:lnTo>
                <a:lnTo>
                  <a:pt x="27601" y="30910"/>
                </a:lnTo>
                <a:lnTo>
                  <a:pt x="20187" y="30910"/>
                </a:lnTo>
                <a:lnTo>
                  <a:pt x="18575" y="33035"/>
                </a:lnTo>
                <a:lnTo>
                  <a:pt x="18575" y="36627"/>
                </a:lnTo>
                <a:lnTo>
                  <a:pt x="20187" y="38333"/>
                </a:lnTo>
                <a:lnTo>
                  <a:pt x="29266" y="37894"/>
                </a:lnTo>
                <a:lnTo>
                  <a:pt x="33328" y="36449"/>
                </a:lnTo>
                <a:lnTo>
                  <a:pt x="37894" y="33841"/>
                </a:lnTo>
                <a:lnTo>
                  <a:pt x="43914" y="31140"/>
                </a:lnTo>
                <a:lnTo>
                  <a:pt x="71484" y="45443"/>
                </a:lnTo>
                <a:lnTo>
                  <a:pt x="66971" y="47108"/>
                </a:lnTo>
                <a:lnTo>
                  <a:pt x="50197" y="50836"/>
                </a:lnTo>
                <a:lnTo>
                  <a:pt x="48993" y="52364"/>
                </a:lnTo>
                <a:lnTo>
                  <a:pt x="49799" y="56532"/>
                </a:lnTo>
                <a:lnTo>
                  <a:pt x="51422" y="57673"/>
                </a:lnTo>
                <a:lnTo>
                  <a:pt x="53537" y="57317"/>
                </a:lnTo>
                <a:lnTo>
                  <a:pt x="58469" y="56092"/>
                </a:lnTo>
                <a:lnTo>
                  <a:pt x="73170" y="53097"/>
                </a:lnTo>
                <a:lnTo>
                  <a:pt x="80070" y="49495"/>
                </a:lnTo>
                <a:lnTo>
                  <a:pt x="92813" y="55422"/>
                </a:lnTo>
                <a:lnTo>
                  <a:pt x="99190" y="58165"/>
                </a:lnTo>
                <a:lnTo>
                  <a:pt x="90971" y="60605"/>
                </a:lnTo>
                <a:lnTo>
                  <a:pt x="78678" y="62668"/>
                </a:lnTo>
                <a:lnTo>
                  <a:pt x="77369" y="64333"/>
                </a:lnTo>
                <a:lnTo>
                  <a:pt x="77369" y="66448"/>
                </a:lnTo>
                <a:lnTo>
                  <a:pt x="77819" y="68479"/>
                </a:lnTo>
                <a:lnTo>
                  <a:pt x="79913" y="69725"/>
                </a:lnTo>
                <a:lnTo>
                  <a:pt x="81505" y="69725"/>
                </a:lnTo>
                <a:lnTo>
                  <a:pt x="87285" y="68887"/>
                </a:lnTo>
                <a:lnTo>
                  <a:pt x="92635" y="67652"/>
                </a:lnTo>
                <a:lnTo>
                  <a:pt x="97934" y="65997"/>
                </a:lnTo>
                <a:lnTo>
                  <a:pt x="101850" y="65107"/>
                </a:lnTo>
                <a:lnTo>
                  <a:pt x="105703" y="63882"/>
                </a:lnTo>
                <a:lnTo>
                  <a:pt x="109661" y="62385"/>
                </a:lnTo>
                <a:lnTo>
                  <a:pt x="128060" y="69559"/>
                </a:lnTo>
                <a:lnTo>
                  <a:pt x="134289" y="71788"/>
                </a:lnTo>
                <a:lnTo>
                  <a:pt x="136309" y="72699"/>
                </a:lnTo>
                <a:lnTo>
                  <a:pt x="138362" y="71338"/>
                </a:lnTo>
                <a:lnTo>
                  <a:pt x="138718" y="69725"/>
                </a:lnTo>
                <a:lnTo>
                  <a:pt x="139618" y="67652"/>
                </a:lnTo>
                <a:lnTo>
                  <a:pt x="138362" y="65683"/>
                </a:lnTo>
                <a:lnTo>
                  <a:pt x="136697" y="64772"/>
                </a:lnTo>
                <a:lnTo>
                  <a:pt x="124184" y="60364"/>
                </a:lnTo>
                <a:lnTo>
                  <a:pt x="117975" y="57862"/>
                </a:lnTo>
                <a:lnTo>
                  <a:pt x="117305" y="57139"/>
                </a:lnTo>
                <a:lnTo>
                  <a:pt x="116991" y="56532"/>
                </a:lnTo>
                <a:lnTo>
                  <a:pt x="115755" y="51160"/>
                </a:lnTo>
                <a:lnTo>
                  <a:pt x="114006" y="45747"/>
                </a:lnTo>
                <a:lnTo>
                  <a:pt x="109912" y="34648"/>
                </a:lnTo>
                <a:lnTo>
                  <a:pt x="107483" y="28878"/>
                </a:lnTo>
                <a:lnTo>
                  <a:pt x="103368" y="21528"/>
                </a:lnTo>
                <a:lnTo>
                  <a:pt x="100918" y="21015"/>
                </a:lnTo>
                <a:lnTo>
                  <a:pt x="97620" y="22690"/>
                </a:lnTo>
                <a:lnTo>
                  <a:pt x="96782" y="25192"/>
                </a:lnTo>
                <a:lnTo>
                  <a:pt x="97934" y="26815"/>
                </a:lnTo>
                <a:lnTo>
                  <a:pt x="100918" y="32218"/>
                </a:lnTo>
                <a:lnTo>
                  <a:pt x="103368" y="37527"/>
                </a:lnTo>
                <a:lnTo>
                  <a:pt x="105441" y="42920"/>
                </a:lnTo>
                <a:lnTo>
                  <a:pt x="107682" y="50375"/>
                </a:lnTo>
                <a:lnTo>
                  <a:pt x="108604" y="54082"/>
                </a:lnTo>
                <a:lnTo>
                  <a:pt x="90653" y="46336"/>
                </a:lnTo>
                <a:lnTo>
                  <a:pt x="84678" y="43548"/>
                </a:lnTo>
                <a:lnTo>
                  <a:pt x="83955" y="38951"/>
                </a:lnTo>
                <a:lnTo>
                  <a:pt x="83442" y="34334"/>
                </a:lnTo>
                <a:lnTo>
                  <a:pt x="81955" y="29789"/>
                </a:lnTo>
                <a:lnTo>
                  <a:pt x="80751" y="24795"/>
                </a:lnTo>
                <a:lnTo>
                  <a:pt x="78678" y="19884"/>
                </a:lnTo>
                <a:lnTo>
                  <a:pt x="74112" y="13182"/>
                </a:lnTo>
                <a:lnTo>
                  <a:pt x="71694" y="12784"/>
                </a:lnTo>
                <a:lnTo>
                  <a:pt x="68364" y="15308"/>
                </a:lnTo>
                <a:lnTo>
                  <a:pt x="68364" y="17821"/>
                </a:lnTo>
                <a:lnTo>
                  <a:pt x="69170" y="19392"/>
                </a:lnTo>
                <a:lnTo>
                  <a:pt x="72071" y="23119"/>
                </a:lnTo>
                <a:lnTo>
                  <a:pt x="73735" y="27182"/>
                </a:lnTo>
                <a:lnTo>
                  <a:pt x="75673" y="34501"/>
                </a:lnTo>
                <a:lnTo>
                  <a:pt x="76678" y="39684"/>
                </a:lnTo>
                <a:lnTo>
                  <a:pt x="73076" y="38072"/>
                </a:lnTo>
                <a:lnTo>
                  <a:pt x="64134" y="33601"/>
                </a:lnTo>
                <a:lnTo>
                  <a:pt x="49893" y="25842"/>
                </a:lnTo>
                <a:lnTo>
                  <a:pt x="49893" y="23444"/>
                </a:lnTo>
                <a:lnTo>
                  <a:pt x="50197" y="21873"/>
                </a:lnTo>
                <a:lnTo>
                  <a:pt x="50197" y="19884"/>
                </a:lnTo>
                <a:lnTo>
                  <a:pt x="51914" y="12062"/>
                </a:lnTo>
                <a:lnTo>
                  <a:pt x="47778" y="5005"/>
                </a:lnTo>
                <a:lnTo>
                  <a:pt x="45694" y="4596"/>
                </a:lnTo>
                <a:lnTo>
                  <a:pt x="43642" y="5455"/>
                </a:lnTo>
                <a:lnTo>
                  <a:pt x="41988" y="6575"/>
                </a:lnTo>
                <a:lnTo>
                  <a:pt x="41590" y="8732"/>
                </a:lnTo>
                <a:lnTo>
                  <a:pt x="42438" y="10355"/>
                </a:lnTo>
                <a:lnTo>
                  <a:pt x="44501" y="13591"/>
                </a:lnTo>
                <a:lnTo>
                  <a:pt x="43642" y="15748"/>
                </a:lnTo>
                <a:lnTo>
                  <a:pt x="42878" y="20742"/>
                </a:lnTo>
                <a:lnTo>
                  <a:pt x="42836" y="22051"/>
                </a:lnTo>
                <a:lnTo>
                  <a:pt x="6146" y="816"/>
                </a:lnTo>
                <a:lnTo>
                  <a:pt x="4460" y="0"/>
                </a:lnTo>
                <a:close/>
              </a:path>
            </a:pathLst>
          </a:custGeom>
          <a:solidFill>
            <a:srgbClr val="14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1321980" y="744616"/>
            <a:ext cx="181610" cy="320675"/>
            <a:chOff x="1321980" y="744616"/>
            <a:chExt cx="181610" cy="320675"/>
          </a:xfrm>
        </p:grpSpPr>
        <p:sp>
          <p:nvSpPr>
            <p:cNvPr id="21" name="object 21"/>
            <p:cNvSpPr/>
            <p:nvPr/>
          </p:nvSpPr>
          <p:spPr>
            <a:xfrm>
              <a:off x="1321980" y="744616"/>
              <a:ext cx="85641" cy="13115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440982" y="908265"/>
              <a:ext cx="62865" cy="156845"/>
            </a:xfrm>
            <a:custGeom>
              <a:avLst/>
              <a:gdLst/>
              <a:ahLst/>
              <a:cxnLst/>
              <a:rect l="l" t="t" r="r" b="b"/>
              <a:pathLst>
                <a:path w="62865" h="156844">
                  <a:moveTo>
                    <a:pt x="29213" y="0"/>
                  </a:moveTo>
                  <a:lnTo>
                    <a:pt x="25077" y="0"/>
                  </a:lnTo>
                  <a:lnTo>
                    <a:pt x="23821" y="1696"/>
                  </a:lnTo>
                  <a:lnTo>
                    <a:pt x="25737" y="48480"/>
                  </a:lnTo>
                  <a:lnTo>
                    <a:pt x="25517" y="48480"/>
                  </a:lnTo>
                  <a:lnTo>
                    <a:pt x="15214" y="41297"/>
                  </a:lnTo>
                  <a:lnTo>
                    <a:pt x="10230" y="35936"/>
                  </a:lnTo>
                  <a:lnTo>
                    <a:pt x="9015" y="34260"/>
                  </a:lnTo>
                  <a:lnTo>
                    <a:pt x="6512" y="34260"/>
                  </a:lnTo>
                  <a:lnTo>
                    <a:pt x="4879" y="35527"/>
                  </a:lnTo>
                  <a:lnTo>
                    <a:pt x="3696" y="37150"/>
                  </a:lnTo>
                  <a:lnTo>
                    <a:pt x="3696" y="39129"/>
                  </a:lnTo>
                  <a:lnTo>
                    <a:pt x="4879" y="40878"/>
                  </a:lnTo>
                  <a:lnTo>
                    <a:pt x="10230" y="46595"/>
                  </a:lnTo>
                  <a:lnTo>
                    <a:pt x="15978" y="51537"/>
                  </a:lnTo>
                  <a:lnTo>
                    <a:pt x="21350" y="54406"/>
                  </a:lnTo>
                  <a:lnTo>
                    <a:pt x="22585" y="55317"/>
                  </a:lnTo>
                  <a:lnTo>
                    <a:pt x="25580" y="56888"/>
                  </a:lnTo>
                  <a:lnTo>
                    <a:pt x="26020" y="56940"/>
                  </a:lnTo>
                  <a:lnTo>
                    <a:pt x="27151" y="84185"/>
                  </a:lnTo>
                  <a:lnTo>
                    <a:pt x="19287" y="80405"/>
                  </a:lnTo>
                  <a:lnTo>
                    <a:pt x="13570" y="75065"/>
                  </a:lnTo>
                  <a:lnTo>
                    <a:pt x="6512" y="66783"/>
                  </a:lnTo>
                  <a:lnTo>
                    <a:pt x="4062" y="66479"/>
                  </a:lnTo>
                  <a:lnTo>
                    <a:pt x="1172" y="68898"/>
                  </a:lnTo>
                  <a:lnTo>
                    <a:pt x="764" y="71411"/>
                  </a:lnTo>
                  <a:lnTo>
                    <a:pt x="1978" y="72950"/>
                  </a:lnTo>
                  <a:lnTo>
                    <a:pt x="23035" y="90311"/>
                  </a:lnTo>
                  <a:lnTo>
                    <a:pt x="24229" y="91128"/>
                  </a:lnTo>
                  <a:lnTo>
                    <a:pt x="26973" y="91840"/>
                  </a:lnTo>
                  <a:lnTo>
                    <a:pt x="27465" y="92122"/>
                  </a:lnTo>
                  <a:lnTo>
                    <a:pt x="28784" y="122697"/>
                  </a:lnTo>
                  <a:lnTo>
                    <a:pt x="22878" y="117849"/>
                  </a:lnTo>
                  <a:lnTo>
                    <a:pt x="20114" y="114959"/>
                  </a:lnTo>
                  <a:lnTo>
                    <a:pt x="15214" y="110907"/>
                  </a:lnTo>
                  <a:lnTo>
                    <a:pt x="5727" y="98499"/>
                  </a:lnTo>
                  <a:lnTo>
                    <a:pt x="3245" y="98499"/>
                  </a:lnTo>
                  <a:lnTo>
                    <a:pt x="1570" y="99410"/>
                  </a:lnTo>
                  <a:lnTo>
                    <a:pt x="0" y="100656"/>
                  </a:lnTo>
                  <a:lnTo>
                    <a:pt x="0" y="103075"/>
                  </a:lnTo>
                  <a:lnTo>
                    <a:pt x="29150" y="131870"/>
                  </a:lnTo>
                  <a:lnTo>
                    <a:pt x="30030" y="155084"/>
                  </a:lnTo>
                  <a:lnTo>
                    <a:pt x="31643" y="156602"/>
                  </a:lnTo>
                  <a:lnTo>
                    <a:pt x="33705" y="156257"/>
                  </a:lnTo>
                  <a:lnTo>
                    <a:pt x="35758" y="156257"/>
                  </a:lnTo>
                  <a:lnTo>
                    <a:pt x="37422" y="154623"/>
                  </a:lnTo>
                  <a:lnTo>
                    <a:pt x="37035" y="152560"/>
                  </a:lnTo>
                  <a:lnTo>
                    <a:pt x="36208" y="131692"/>
                  </a:lnTo>
                  <a:lnTo>
                    <a:pt x="61715" y="96876"/>
                  </a:lnTo>
                  <a:lnTo>
                    <a:pt x="62563" y="94813"/>
                  </a:lnTo>
                  <a:lnTo>
                    <a:pt x="62134" y="92730"/>
                  </a:lnTo>
                  <a:lnTo>
                    <a:pt x="60050" y="91965"/>
                  </a:lnTo>
                  <a:lnTo>
                    <a:pt x="58427" y="90761"/>
                  </a:lnTo>
                  <a:lnTo>
                    <a:pt x="56364" y="91567"/>
                  </a:lnTo>
                  <a:lnTo>
                    <a:pt x="55558" y="93190"/>
                  </a:lnTo>
                  <a:lnTo>
                    <a:pt x="50105" y="102324"/>
                  </a:lnTo>
                  <a:lnTo>
                    <a:pt x="43709" y="111585"/>
                  </a:lnTo>
                  <a:lnTo>
                    <a:pt x="35841" y="122111"/>
                  </a:lnTo>
                  <a:lnTo>
                    <a:pt x="34606" y="90311"/>
                  </a:lnTo>
                  <a:lnTo>
                    <a:pt x="38836" y="86405"/>
                  </a:lnTo>
                  <a:lnTo>
                    <a:pt x="42804" y="81358"/>
                  </a:lnTo>
                  <a:lnTo>
                    <a:pt x="49778" y="69725"/>
                  </a:lnTo>
                  <a:lnTo>
                    <a:pt x="56762" y="53694"/>
                  </a:lnTo>
                  <a:lnTo>
                    <a:pt x="55558" y="51537"/>
                  </a:lnTo>
                  <a:lnTo>
                    <a:pt x="51841" y="49914"/>
                  </a:lnTo>
                  <a:lnTo>
                    <a:pt x="49778" y="51192"/>
                  </a:lnTo>
                  <a:lnTo>
                    <a:pt x="48919" y="52804"/>
                  </a:lnTo>
                  <a:lnTo>
                    <a:pt x="46522" y="59820"/>
                  </a:lnTo>
                  <a:lnTo>
                    <a:pt x="43150" y="66479"/>
                  </a:lnTo>
                  <a:lnTo>
                    <a:pt x="38208" y="75212"/>
                  </a:lnTo>
                  <a:lnTo>
                    <a:pt x="36271" y="77798"/>
                  </a:lnTo>
                  <a:lnTo>
                    <a:pt x="34250" y="80144"/>
                  </a:lnTo>
                  <a:lnTo>
                    <a:pt x="33266" y="55359"/>
                  </a:lnTo>
                  <a:lnTo>
                    <a:pt x="38427" y="49051"/>
                  </a:lnTo>
                  <a:lnTo>
                    <a:pt x="42358" y="41557"/>
                  </a:lnTo>
                  <a:lnTo>
                    <a:pt x="45471" y="33206"/>
                  </a:lnTo>
                  <a:lnTo>
                    <a:pt x="48176" y="24323"/>
                  </a:lnTo>
                  <a:lnTo>
                    <a:pt x="48563" y="22313"/>
                  </a:lnTo>
                  <a:lnTo>
                    <a:pt x="47778" y="20240"/>
                  </a:lnTo>
                  <a:lnTo>
                    <a:pt x="45705" y="19339"/>
                  </a:lnTo>
                  <a:lnTo>
                    <a:pt x="43621" y="18983"/>
                  </a:lnTo>
                  <a:lnTo>
                    <a:pt x="41569" y="20240"/>
                  </a:lnTo>
                  <a:lnTo>
                    <a:pt x="41150" y="22313"/>
                  </a:lnTo>
                  <a:lnTo>
                    <a:pt x="36365" y="38145"/>
                  </a:lnTo>
                  <a:lnTo>
                    <a:pt x="32836" y="44302"/>
                  </a:lnTo>
                  <a:lnTo>
                    <a:pt x="31234" y="3685"/>
                  </a:lnTo>
                  <a:lnTo>
                    <a:pt x="30836" y="1696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566723" y="612820"/>
            <a:ext cx="973455" cy="980440"/>
            <a:chOff x="566723" y="612820"/>
            <a:chExt cx="973455" cy="980440"/>
          </a:xfrm>
        </p:grpSpPr>
        <p:sp>
          <p:nvSpPr>
            <p:cNvPr id="24" name="object 24"/>
            <p:cNvSpPr/>
            <p:nvPr/>
          </p:nvSpPr>
          <p:spPr>
            <a:xfrm>
              <a:off x="1443369" y="1154739"/>
              <a:ext cx="77432" cy="15134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6723" y="612820"/>
              <a:ext cx="973455" cy="980440"/>
            </a:xfrm>
            <a:custGeom>
              <a:avLst/>
              <a:gdLst/>
              <a:ahLst/>
              <a:cxnLst/>
              <a:rect l="l" t="t" r="r" b="b"/>
              <a:pathLst>
                <a:path w="973455" h="980440">
                  <a:moveTo>
                    <a:pt x="342159" y="902970"/>
                  </a:moveTo>
                  <a:lnTo>
                    <a:pt x="314411" y="902970"/>
                  </a:lnTo>
                  <a:lnTo>
                    <a:pt x="417172" y="930910"/>
                  </a:lnTo>
                  <a:lnTo>
                    <a:pt x="401017" y="938530"/>
                  </a:lnTo>
                  <a:lnTo>
                    <a:pt x="383337" y="946150"/>
                  </a:lnTo>
                  <a:lnTo>
                    <a:pt x="364135" y="952500"/>
                  </a:lnTo>
                  <a:lnTo>
                    <a:pt x="343415" y="957580"/>
                  </a:lnTo>
                  <a:lnTo>
                    <a:pt x="342180" y="957580"/>
                  </a:lnTo>
                  <a:lnTo>
                    <a:pt x="340923" y="960120"/>
                  </a:lnTo>
                  <a:lnTo>
                    <a:pt x="340923" y="966470"/>
                  </a:lnTo>
                  <a:lnTo>
                    <a:pt x="342997" y="972820"/>
                  </a:lnTo>
                  <a:lnTo>
                    <a:pt x="345028" y="976630"/>
                  </a:lnTo>
                  <a:lnTo>
                    <a:pt x="348368" y="980440"/>
                  </a:lnTo>
                  <a:lnTo>
                    <a:pt x="351237" y="980440"/>
                  </a:lnTo>
                  <a:lnTo>
                    <a:pt x="361344" y="979170"/>
                  </a:lnTo>
                  <a:lnTo>
                    <a:pt x="386224" y="972820"/>
                  </a:lnTo>
                  <a:lnTo>
                    <a:pt x="351981" y="972820"/>
                  </a:lnTo>
                  <a:lnTo>
                    <a:pt x="350567" y="971550"/>
                  </a:lnTo>
                  <a:lnTo>
                    <a:pt x="349509" y="969010"/>
                  </a:lnTo>
                  <a:lnTo>
                    <a:pt x="349164" y="967740"/>
                  </a:lnTo>
                  <a:lnTo>
                    <a:pt x="348682" y="966470"/>
                  </a:lnTo>
                  <a:lnTo>
                    <a:pt x="348389" y="965200"/>
                  </a:lnTo>
                  <a:lnTo>
                    <a:pt x="348180" y="963930"/>
                  </a:lnTo>
                  <a:lnTo>
                    <a:pt x="370171" y="957580"/>
                  </a:lnTo>
                  <a:lnTo>
                    <a:pt x="390485" y="951230"/>
                  </a:lnTo>
                  <a:lnTo>
                    <a:pt x="409043" y="943610"/>
                  </a:lnTo>
                  <a:lnTo>
                    <a:pt x="425769" y="934720"/>
                  </a:lnTo>
                  <a:lnTo>
                    <a:pt x="438556" y="925830"/>
                  </a:lnTo>
                  <a:lnTo>
                    <a:pt x="426093" y="925830"/>
                  </a:lnTo>
                  <a:lnTo>
                    <a:pt x="342159" y="902970"/>
                  </a:lnTo>
                  <a:close/>
                </a:path>
                <a:path w="973455" h="980440">
                  <a:moveTo>
                    <a:pt x="652909" y="810260"/>
                  </a:moveTo>
                  <a:lnTo>
                    <a:pt x="644883" y="810260"/>
                  </a:lnTo>
                  <a:lnTo>
                    <a:pt x="635434" y="834390"/>
                  </a:lnTo>
                  <a:lnTo>
                    <a:pt x="623725" y="857250"/>
                  </a:lnTo>
                  <a:lnTo>
                    <a:pt x="592602" y="896620"/>
                  </a:lnTo>
                  <a:lnTo>
                    <a:pt x="546251" y="927100"/>
                  </a:lnTo>
                  <a:lnTo>
                    <a:pt x="484217" y="943610"/>
                  </a:lnTo>
                  <a:lnTo>
                    <a:pt x="469391" y="943610"/>
                  </a:lnTo>
                  <a:lnTo>
                    <a:pt x="462825" y="944880"/>
                  </a:lnTo>
                  <a:lnTo>
                    <a:pt x="452838" y="944880"/>
                  </a:lnTo>
                  <a:lnTo>
                    <a:pt x="443829" y="946150"/>
                  </a:lnTo>
                  <a:lnTo>
                    <a:pt x="435679" y="947420"/>
                  </a:lnTo>
                  <a:lnTo>
                    <a:pt x="428271" y="949960"/>
                  </a:lnTo>
                  <a:lnTo>
                    <a:pt x="428313" y="951230"/>
                  </a:lnTo>
                  <a:lnTo>
                    <a:pt x="418519" y="955040"/>
                  </a:lnTo>
                  <a:lnTo>
                    <a:pt x="408737" y="957580"/>
                  </a:lnTo>
                  <a:lnTo>
                    <a:pt x="398945" y="961390"/>
                  </a:lnTo>
                  <a:lnTo>
                    <a:pt x="389121" y="963930"/>
                  </a:lnTo>
                  <a:lnTo>
                    <a:pt x="379960" y="967740"/>
                  </a:lnTo>
                  <a:lnTo>
                    <a:pt x="370700" y="969010"/>
                  </a:lnTo>
                  <a:lnTo>
                    <a:pt x="361365" y="971550"/>
                  </a:lnTo>
                  <a:lnTo>
                    <a:pt x="351981" y="972820"/>
                  </a:lnTo>
                  <a:lnTo>
                    <a:pt x="386224" y="972820"/>
                  </a:lnTo>
                  <a:lnTo>
                    <a:pt x="391163" y="971550"/>
                  </a:lnTo>
                  <a:lnTo>
                    <a:pt x="403278" y="967740"/>
                  </a:lnTo>
                  <a:lnTo>
                    <a:pt x="416671" y="962660"/>
                  </a:lnTo>
                  <a:lnTo>
                    <a:pt x="427513" y="958850"/>
                  </a:lnTo>
                  <a:lnTo>
                    <a:pt x="438110" y="953770"/>
                  </a:lnTo>
                  <a:lnTo>
                    <a:pt x="445423" y="952500"/>
                  </a:lnTo>
                  <a:lnTo>
                    <a:pt x="453827" y="952500"/>
                  </a:lnTo>
                  <a:lnTo>
                    <a:pt x="463234" y="951230"/>
                  </a:lnTo>
                  <a:lnTo>
                    <a:pt x="476783" y="951230"/>
                  </a:lnTo>
                  <a:lnTo>
                    <a:pt x="491003" y="949960"/>
                  </a:lnTo>
                  <a:lnTo>
                    <a:pt x="502196" y="947420"/>
                  </a:lnTo>
                  <a:lnTo>
                    <a:pt x="523163" y="947420"/>
                  </a:lnTo>
                  <a:lnTo>
                    <a:pt x="515201" y="944880"/>
                  </a:lnTo>
                  <a:lnTo>
                    <a:pt x="523639" y="942340"/>
                  </a:lnTo>
                  <a:lnTo>
                    <a:pt x="531788" y="939800"/>
                  </a:lnTo>
                  <a:lnTo>
                    <a:pt x="539648" y="937260"/>
                  </a:lnTo>
                  <a:lnTo>
                    <a:pt x="547221" y="934720"/>
                  </a:lnTo>
                  <a:lnTo>
                    <a:pt x="579563" y="934720"/>
                  </a:lnTo>
                  <a:lnTo>
                    <a:pt x="564334" y="932180"/>
                  </a:lnTo>
                  <a:lnTo>
                    <a:pt x="556843" y="929640"/>
                  </a:lnTo>
                  <a:lnTo>
                    <a:pt x="567238" y="924560"/>
                  </a:lnTo>
                  <a:lnTo>
                    <a:pt x="577057" y="918210"/>
                  </a:lnTo>
                  <a:lnTo>
                    <a:pt x="586319" y="910590"/>
                  </a:lnTo>
                  <a:lnTo>
                    <a:pt x="595041" y="904240"/>
                  </a:lnTo>
                  <a:lnTo>
                    <a:pt x="601240" y="904240"/>
                  </a:lnTo>
                  <a:lnTo>
                    <a:pt x="606360" y="902970"/>
                  </a:lnTo>
                  <a:lnTo>
                    <a:pt x="622642" y="902970"/>
                  </a:lnTo>
                  <a:lnTo>
                    <a:pt x="628213" y="901700"/>
                  </a:lnTo>
                  <a:lnTo>
                    <a:pt x="721467" y="901700"/>
                  </a:lnTo>
                  <a:lnTo>
                    <a:pt x="729919" y="899160"/>
                  </a:lnTo>
                  <a:lnTo>
                    <a:pt x="676232" y="899160"/>
                  </a:lnTo>
                  <a:lnTo>
                    <a:pt x="653189" y="897890"/>
                  </a:lnTo>
                  <a:lnTo>
                    <a:pt x="629250" y="894080"/>
                  </a:lnTo>
                  <a:lnTo>
                    <a:pt x="634415" y="891540"/>
                  </a:lnTo>
                  <a:lnTo>
                    <a:pt x="607805" y="891540"/>
                  </a:lnTo>
                  <a:lnTo>
                    <a:pt x="622811" y="872490"/>
                  </a:lnTo>
                  <a:lnTo>
                    <a:pt x="635431" y="852170"/>
                  </a:lnTo>
                  <a:lnTo>
                    <a:pt x="645867" y="829310"/>
                  </a:lnTo>
                  <a:lnTo>
                    <a:pt x="652909" y="810260"/>
                  </a:lnTo>
                  <a:close/>
                </a:path>
                <a:path w="973455" h="980440">
                  <a:moveTo>
                    <a:pt x="523163" y="947420"/>
                  </a:moveTo>
                  <a:lnTo>
                    <a:pt x="502196" y="947420"/>
                  </a:lnTo>
                  <a:lnTo>
                    <a:pt x="508924" y="949960"/>
                  </a:lnTo>
                  <a:lnTo>
                    <a:pt x="524720" y="955040"/>
                  </a:lnTo>
                  <a:lnTo>
                    <a:pt x="544130" y="960120"/>
                  </a:lnTo>
                  <a:lnTo>
                    <a:pt x="561702" y="963930"/>
                  </a:lnTo>
                  <a:lnTo>
                    <a:pt x="576283" y="967740"/>
                  </a:lnTo>
                  <a:lnTo>
                    <a:pt x="591069" y="970280"/>
                  </a:lnTo>
                  <a:lnTo>
                    <a:pt x="621386" y="972820"/>
                  </a:lnTo>
                  <a:lnTo>
                    <a:pt x="622234" y="972820"/>
                  </a:lnTo>
                  <a:lnTo>
                    <a:pt x="623878" y="971550"/>
                  </a:lnTo>
                  <a:lnTo>
                    <a:pt x="624276" y="971550"/>
                  </a:lnTo>
                  <a:lnTo>
                    <a:pt x="627574" y="966470"/>
                  </a:lnTo>
                  <a:lnTo>
                    <a:pt x="627993" y="965200"/>
                  </a:lnTo>
                  <a:lnTo>
                    <a:pt x="619585" y="965200"/>
                  </a:lnTo>
                  <a:lnTo>
                    <a:pt x="591120" y="962660"/>
                  </a:lnTo>
                  <a:lnTo>
                    <a:pt x="562906" y="957580"/>
                  </a:lnTo>
                  <a:lnTo>
                    <a:pt x="550992" y="955040"/>
                  </a:lnTo>
                  <a:lnTo>
                    <a:pt x="539073" y="951230"/>
                  </a:lnTo>
                  <a:lnTo>
                    <a:pt x="527144" y="948690"/>
                  </a:lnTo>
                  <a:lnTo>
                    <a:pt x="523163" y="947420"/>
                  </a:lnTo>
                  <a:close/>
                </a:path>
                <a:path w="973455" h="980440">
                  <a:moveTo>
                    <a:pt x="579563" y="934720"/>
                  </a:moveTo>
                  <a:lnTo>
                    <a:pt x="547723" y="934720"/>
                  </a:lnTo>
                  <a:lnTo>
                    <a:pt x="548215" y="935990"/>
                  </a:lnTo>
                  <a:lnTo>
                    <a:pt x="548886" y="935990"/>
                  </a:lnTo>
                  <a:lnTo>
                    <a:pt x="558157" y="937260"/>
                  </a:lnTo>
                  <a:lnTo>
                    <a:pt x="567416" y="939800"/>
                  </a:lnTo>
                  <a:lnTo>
                    <a:pt x="576680" y="941070"/>
                  </a:lnTo>
                  <a:lnTo>
                    <a:pt x="585963" y="943610"/>
                  </a:lnTo>
                  <a:lnTo>
                    <a:pt x="612149" y="947420"/>
                  </a:lnTo>
                  <a:lnTo>
                    <a:pt x="620967" y="947420"/>
                  </a:lnTo>
                  <a:lnTo>
                    <a:pt x="622255" y="951230"/>
                  </a:lnTo>
                  <a:lnTo>
                    <a:pt x="622642" y="953770"/>
                  </a:lnTo>
                  <a:lnTo>
                    <a:pt x="622642" y="956310"/>
                  </a:lnTo>
                  <a:lnTo>
                    <a:pt x="622255" y="958850"/>
                  </a:lnTo>
                  <a:lnTo>
                    <a:pt x="619585" y="965200"/>
                  </a:lnTo>
                  <a:lnTo>
                    <a:pt x="627993" y="965200"/>
                  </a:lnTo>
                  <a:lnTo>
                    <a:pt x="629250" y="961390"/>
                  </a:lnTo>
                  <a:lnTo>
                    <a:pt x="629648" y="957580"/>
                  </a:lnTo>
                  <a:lnTo>
                    <a:pt x="630004" y="952500"/>
                  </a:lnTo>
                  <a:lnTo>
                    <a:pt x="629250" y="947420"/>
                  </a:lnTo>
                  <a:lnTo>
                    <a:pt x="626276" y="942340"/>
                  </a:lnTo>
                  <a:lnTo>
                    <a:pt x="624642" y="941070"/>
                  </a:lnTo>
                  <a:lnTo>
                    <a:pt x="623878" y="941070"/>
                  </a:lnTo>
                  <a:lnTo>
                    <a:pt x="587178" y="935990"/>
                  </a:lnTo>
                  <a:lnTo>
                    <a:pt x="579563" y="934720"/>
                  </a:lnTo>
                  <a:close/>
                </a:path>
                <a:path w="973455" h="980440">
                  <a:moveTo>
                    <a:pt x="177043" y="784860"/>
                  </a:moveTo>
                  <a:lnTo>
                    <a:pt x="129332" y="784860"/>
                  </a:lnTo>
                  <a:lnTo>
                    <a:pt x="156590" y="787400"/>
                  </a:lnTo>
                  <a:lnTo>
                    <a:pt x="183450" y="793750"/>
                  </a:lnTo>
                  <a:lnTo>
                    <a:pt x="237999" y="816610"/>
                  </a:lnTo>
                  <a:lnTo>
                    <a:pt x="293428" y="853440"/>
                  </a:lnTo>
                  <a:lnTo>
                    <a:pt x="320746" y="877570"/>
                  </a:lnTo>
                  <a:lnTo>
                    <a:pt x="328020" y="880110"/>
                  </a:lnTo>
                  <a:lnTo>
                    <a:pt x="345176" y="885190"/>
                  </a:lnTo>
                  <a:lnTo>
                    <a:pt x="366182" y="892810"/>
                  </a:lnTo>
                  <a:lnTo>
                    <a:pt x="385006" y="899160"/>
                  </a:lnTo>
                  <a:lnTo>
                    <a:pt x="397312" y="901700"/>
                  </a:lnTo>
                  <a:lnTo>
                    <a:pt x="421963" y="909320"/>
                  </a:lnTo>
                  <a:lnTo>
                    <a:pt x="434334" y="911860"/>
                  </a:lnTo>
                  <a:lnTo>
                    <a:pt x="436533" y="913130"/>
                  </a:lnTo>
                  <a:lnTo>
                    <a:pt x="441035" y="915670"/>
                  </a:lnTo>
                  <a:lnTo>
                    <a:pt x="436439" y="919480"/>
                  </a:lnTo>
                  <a:lnTo>
                    <a:pt x="431455" y="922020"/>
                  </a:lnTo>
                  <a:lnTo>
                    <a:pt x="426093" y="925830"/>
                  </a:lnTo>
                  <a:lnTo>
                    <a:pt x="438556" y="925830"/>
                  </a:lnTo>
                  <a:lnTo>
                    <a:pt x="440382" y="924560"/>
                  </a:lnTo>
                  <a:lnTo>
                    <a:pt x="453055" y="914400"/>
                  </a:lnTo>
                  <a:lnTo>
                    <a:pt x="458381" y="908050"/>
                  </a:lnTo>
                  <a:lnTo>
                    <a:pt x="444899" y="908050"/>
                  </a:lnTo>
                  <a:lnTo>
                    <a:pt x="438135" y="905510"/>
                  </a:lnTo>
                  <a:lnTo>
                    <a:pt x="420504" y="897890"/>
                  </a:lnTo>
                  <a:lnTo>
                    <a:pt x="412035" y="894080"/>
                  </a:lnTo>
                  <a:lnTo>
                    <a:pt x="394649" y="894080"/>
                  </a:lnTo>
                  <a:lnTo>
                    <a:pt x="389665" y="892810"/>
                  </a:lnTo>
                  <a:lnTo>
                    <a:pt x="387027" y="891540"/>
                  </a:lnTo>
                  <a:lnTo>
                    <a:pt x="324945" y="871220"/>
                  </a:lnTo>
                  <a:lnTo>
                    <a:pt x="269363" y="826770"/>
                  </a:lnTo>
                  <a:lnTo>
                    <a:pt x="212822" y="796290"/>
                  </a:lnTo>
                  <a:lnTo>
                    <a:pt x="207378" y="795020"/>
                  </a:lnTo>
                  <a:lnTo>
                    <a:pt x="204645" y="793750"/>
                  </a:lnTo>
                  <a:lnTo>
                    <a:pt x="204615" y="791210"/>
                  </a:lnTo>
                  <a:lnTo>
                    <a:pt x="197179" y="791210"/>
                  </a:lnTo>
                  <a:lnTo>
                    <a:pt x="183797" y="786130"/>
                  </a:lnTo>
                  <a:lnTo>
                    <a:pt x="177043" y="784860"/>
                  </a:lnTo>
                  <a:close/>
                </a:path>
                <a:path w="973455" h="980440">
                  <a:moveTo>
                    <a:pt x="144589" y="778510"/>
                  </a:moveTo>
                  <a:lnTo>
                    <a:pt x="90962" y="778510"/>
                  </a:lnTo>
                  <a:lnTo>
                    <a:pt x="89318" y="782320"/>
                  </a:lnTo>
                  <a:lnTo>
                    <a:pt x="91413" y="784860"/>
                  </a:lnTo>
                  <a:lnTo>
                    <a:pt x="98430" y="792480"/>
                  </a:lnTo>
                  <a:lnTo>
                    <a:pt x="105382" y="800100"/>
                  </a:lnTo>
                  <a:lnTo>
                    <a:pt x="112344" y="808990"/>
                  </a:lnTo>
                  <a:lnTo>
                    <a:pt x="119391" y="817880"/>
                  </a:lnTo>
                  <a:lnTo>
                    <a:pt x="127762" y="829310"/>
                  </a:lnTo>
                  <a:lnTo>
                    <a:pt x="136939" y="842010"/>
                  </a:lnTo>
                  <a:lnTo>
                    <a:pt x="144339" y="853440"/>
                  </a:lnTo>
                  <a:lnTo>
                    <a:pt x="147379" y="857250"/>
                  </a:lnTo>
                  <a:lnTo>
                    <a:pt x="182473" y="887730"/>
                  </a:lnTo>
                  <a:lnTo>
                    <a:pt x="222749" y="902970"/>
                  </a:lnTo>
                  <a:lnTo>
                    <a:pt x="266911" y="908050"/>
                  </a:lnTo>
                  <a:lnTo>
                    <a:pt x="290298" y="906780"/>
                  </a:lnTo>
                  <a:lnTo>
                    <a:pt x="314411" y="902970"/>
                  </a:lnTo>
                  <a:lnTo>
                    <a:pt x="342159" y="902970"/>
                  </a:lnTo>
                  <a:lnTo>
                    <a:pt x="332833" y="900430"/>
                  </a:lnTo>
                  <a:lnTo>
                    <a:pt x="267424" y="900430"/>
                  </a:lnTo>
                  <a:lnTo>
                    <a:pt x="245350" y="899160"/>
                  </a:lnTo>
                  <a:lnTo>
                    <a:pt x="204684" y="890270"/>
                  </a:lnTo>
                  <a:lnTo>
                    <a:pt x="168954" y="868680"/>
                  </a:lnTo>
                  <a:lnTo>
                    <a:pt x="132184" y="822960"/>
                  </a:lnTo>
                  <a:lnTo>
                    <a:pt x="125139" y="812800"/>
                  </a:lnTo>
                  <a:lnTo>
                    <a:pt x="119271" y="805180"/>
                  </a:lnTo>
                  <a:lnTo>
                    <a:pt x="113395" y="798830"/>
                  </a:lnTo>
                  <a:lnTo>
                    <a:pt x="107509" y="791210"/>
                  </a:lnTo>
                  <a:lnTo>
                    <a:pt x="101611" y="784860"/>
                  </a:lnTo>
                  <a:lnTo>
                    <a:pt x="177043" y="784860"/>
                  </a:lnTo>
                  <a:lnTo>
                    <a:pt x="175829" y="782320"/>
                  </a:lnTo>
                  <a:lnTo>
                    <a:pt x="168196" y="782320"/>
                  </a:lnTo>
                  <a:lnTo>
                    <a:pt x="144589" y="778510"/>
                  </a:lnTo>
                  <a:close/>
                </a:path>
                <a:path w="973455" h="980440">
                  <a:moveTo>
                    <a:pt x="425936" y="847090"/>
                  </a:moveTo>
                  <a:lnTo>
                    <a:pt x="424062" y="847090"/>
                  </a:lnTo>
                  <a:lnTo>
                    <a:pt x="422492" y="848360"/>
                  </a:lnTo>
                  <a:lnTo>
                    <a:pt x="421382" y="849630"/>
                  </a:lnTo>
                  <a:lnTo>
                    <a:pt x="421643" y="852170"/>
                  </a:lnTo>
                  <a:lnTo>
                    <a:pt x="422512" y="853440"/>
                  </a:lnTo>
                  <a:lnTo>
                    <a:pt x="432931" y="864870"/>
                  </a:lnTo>
                  <a:lnTo>
                    <a:pt x="434533" y="866140"/>
                  </a:lnTo>
                  <a:lnTo>
                    <a:pt x="415193" y="866140"/>
                  </a:lnTo>
                  <a:lnTo>
                    <a:pt x="421842" y="868680"/>
                  </a:lnTo>
                  <a:lnTo>
                    <a:pt x="428596" y="872490"/>
                  </a:lnTo>
                  <a:lnTo>
                    <a:pt x="435371" y="875030"/>
                  </a:lnTo>
                  <a:lnTo>
                    <a:pt x="432952" y="875030"/>
                  </a:lnTo>
                  <a:lnTo>
                    <a:pt x="430397" y="876300"/>
                  </a:lnTo>
                  <a:lnTo>
                    <a:pt x="427779" y="876300"/>
                  </a:lnTo>
                  <a:lnTo>
                    <a:pt x="422492" y="877570"/>
                  </a:lnTo>
                  <a:lnTo>
                    <a:pt x="416691" y="878840"/>
                  </a:lnTo>
                  <a:lnTo>
                    <a:pt x="444732" y="878840"/>
                  </a:lnTo>
                  <a:lnTo>
                    <a:pt x="465024" y="886460"/>
                  </a:lnTo>
                  <a:lnTo>
                    <a:pt x="461486" y="892810"/>
                  </a:lnTo>
                  <a:lnTo>
                    <a:pt x="457519" y="897890"/>
                  </a:lnTo>
                  <a:lnTo>
                    <a:pt x="453133" y="902970"/>
                  </a:lnTo>
                  <a:lnTo>
                    <a:pt x="448334" y="908050"/>
                  </a:lnTo>
                  <a:lnTo>
                    <a:pt x="458381" y="908050"/>
                  </a:lnTo>
                  <a:lnTo>
                    <a:pt x="463707" y="901700"/>
                  </a:lnTo>
                  <a:lnTo>
                    <a:pt x="472260" y="889000"/>
                  </a:lnTo>
                  <a:lnTo>
                    <a:pt x="473286" y="889000"/>
                  </a:lnTo>
                  <a:lnTo>
                    <a:pt x="474082" y="887730"/>
                  </a:lnTo>
                  <a:lnTo>
                    <a:pt x="474333" y="886460"/>
                  </a:lnTo>
                  <a:lnTo>
                    <a:pt x="474616" y="886460"/>
                  </a:lnTo>
                  <a:lnTo>
                    <a:pt x="474595" y="885190"/>
                  </a:lnTo>
                  <a:lnTo>
                    <a:pt x="478574" y="880110"/>
                  </a:lnTo>
                  <a:lnTo>
                    <a:pt x="468898" y="880110"/>
                  </a:lnTo>
                  <a:lnTo>
                    <a:pt x="453998" y="875030"/>
                  </a:lnTo>
                  <a:lnTo>
                    <a:pt x="446512" y="871220"/>
                  </a:lnTo>
                  <a:lnTo>
                    <a:pt x="443842" y="866140"/>
                  </a:lnTo>
                  <a:lnTo>
                    <a:pt x="439475" y="861060"/>
                  </a:lnTo>
                  <a:lnTo>
                    <a:pt x="434428" y="855980"/>
                  </a:lnTo>
                  <a:lnTo>
                    <a:pt x="433612" y="854710"/>
                  </a:lnTo>
                  <a:lnTo>
                    <a:pt x="428313" y="848360"/>
                  </a:lnTo>
                  <a:lnTo>
                    <a:pt x="427465" y="848360"/>
                  </a:lnTo>
                  <a:lnTo>
                    <a:pt x="425936" y="847090"/>
                  </a:lnTo>
                  <a:close/>
                </a:path>
                <a:path w="973455" h="980440">
                  <a:moveTo>
                    <a:pt x="721467" y="901700"/>
                  </a:moveTo>
                  <a:lnTo>
                    <a:pt x="628213" y="901700"/>
                  </a:lnTo>
                  <a:lnTo>
                    <a:pt x="652780" y="905510"/>
                  </a:lnTo>
                  <a:lnTo>
                    <a:pt x="676524" y="906780"/>
                  </a:lnTo>
                  <a:lnTo>
                    <a:pt x="699426" y="905510"/>
                  </a:lnTo>
                  <a:lnTo>
                    <a:pt x="721467" y="901700"/>
                  </a:lnTo>
                  <a:close/>
                </a:path>
                <a:path w="973455" h="980440">
                  <a:moveTo>
                    <a:pt x="314181" y="895350"/>
                  </a:moveTo>
                  <a:lnTo>
                    <a:pt x="290419" y="899160"/>
                  </a:lnTo>
                  <a:lnTo>
                    <a:pt x="267424" y="900430"/>
                  </a:lnTo>
                  <a:lnTo>
                    <a:pt x="332833" y="900430"/>
                  </a:lnTo>
                  <a:lnTo>
                    <a:pt x="314181" y="895350"/>
                  </a:lnTo>
                  <a:close/>
                </a:path>
                <a:path w="973455" h="980440">
                  <a:moveTo>
                    <a:pt x="840796" y="604520"/>
                  </a:moveTo>
                  <a:lnTo>
                    <a:pt x="831809" y="604520"/>
                  </a:lnTo>
                  <a:lnTo>
                    <a:pt x="837055" y="610870"/>
                  </a:lnTo>
                  <a:lnTo>
                    <a:pt x="841484" y="617220"/>
                  </a:lnTo>
                  <a:lnTo>
                    <a:pt x="845379" y="623570"/>
                  </a:lnTo>
                  <a:lnTo>
                    <a:pt x="848935" y="629920"/>
                  </a:lnTo>
                  <a:lnTo>
                    <a:pt x="852125" y="636270"/>
                  </a:lnTo>
                  <a:lnTo>
                    <a:pt x="854927" y="641350"/>
                  </a:lnTo>
                  <a:lnTo>
                    <a:pt x="857316" y="647700"/>
                  </a:lnTo>
                  <a:lnTo>
                    <a:pt x="864363" y="678180"/>
                  </a:lnTo>
                  <a:lnTo>
                    <a:pt x="863342" y="708660"/>
                  </a:lnTo>
                  <a:lnTo>
                    <a:pt x="855293" y="737870"/>
                  </a:lnTo>
                  <a:lnTo>
                    <a:pt x="841254" y="763270"/>
                  </a:lnTo>
                  <a:lnTo>
                    <a:pt x="841002" y="764540"/>
                  </a:lnTo>
                  <a:lnTo>
                    <a:pt x="840709" y="764540"/>
                  </a:lnTo>
                  <a:lnTo>
                    <a:pt x="825151" y="767080"/>
                  </a:lnTo>
                  <a:lnTo>
                    <a:pt x="817378" y="767080"/>
                  </a:lnTo>
                  <a:lnTo>
                    <a:pt x="809632" y="768350"/>
                  </a:lnTo>
                  <a:lnTo>
                    <a:pt x="865766" y="768350"/>
                  </a:lnTo>
                  <a:lnTo>
                    <a:pt x="862680" y="774700"/>
                  </a:lnTo>
                  <a:lnTo>
                    <a:pt x="836776" y="811530"/>
                  </a:lnTo>
                  <a:lnTo>
                    <a:pt x="795548" y="853440"/>
                  </a:lnTo>
                  <a:lnTo>
                    <a:pt x="759515" y="878840"/>
                  </a:lnTo>
                  <a:lnTo>
                    <a:pt x="719791" y="894080"/>
                  </a:lnTo>
                  <a:lnTo>
                    <a:pt x="676232" y="899160"/>
                  </a:lnTo>
                  <a:lnTo>
                    <a:pt x="729919" y="899160"/>
                  </a:lnTo>
                  <a:lnTo>
                    <a:pt x="782113" y="873760"/>
                  </a:lnTo>
                  <a:lnTo>
                    <a:pt x="816467" y="843280"/>
                  </a:lnTo>
                  <a:lnTo>
                    <a:pt x="852405" y="803910"/>
                  </a:lnTo>
                  <a:lnTo>
                    <a:pt x="875022" y="764540"/>
                  </a:lnTo>
                  <a:lnTo>
                    <a:pt x="875226" y="763270"/>
                  </a:lnTo>
                  <a:lnTo>
                    <a:pt x="850122" y="763270"/>
                  </a:lnTo>
                  <a:lnTo>
                    <a:pt x="854029" y="756920"/>
                  </a:lnTo>
                  <a:lnTo>
                    <a:pt x="857593" y="750570"/>
                  </a:lnTo>
                  <a:lnTo>
                    <a:pt x="860789" y="742950"/>
                  </a:lnTo>
                  <a:lnTo>
                    <a:pt x="863588" y="736600"/>
                  </a:lnTo>
                  <a:lnTo>
                    <a:pt x="884604" y="726440"/>
                  </a:lnTo>
                  <a:lnTo>
                    <a:pt x="866614" y="726440"/>
                  </a:lnTo>
                  <a:lnTo>
                    <a:pt x="870750" y="707390"/>
                  </a:lnTo>
                  <a:lnTo>
                    <a:pt x="871845" y="689610"/>
                  </a:lnTo>
                  <a:lnTo>
                    <a:pt x="871803" y="687070"/>
                  </a:lnTo>
                  <a:lnTo>
                    <a:pt x="869892" y="666750"/>
                  </a:lnTo>
                  <a:lnTo>
                    <a:pt x="864415" y="646430"/>
                  </a:lnTo>
                  <a:lnTo>
                    <a:pt x="866320" y="636270"/>
                  </a:lnTo>
                  <a:lnTo>
                    <a:pt x="866877" y="633730"/>
                  </a:lnTo>
                  <a:lnTo>
                    <a:pt x="859316" y="633730"/>
                  </a:lnTo>
                  <a:lnTo>
                    <a:pt x="857065" y="628650"/>
                  </a:lnTo>
                  <a:lnTo>
                    <a:pt x="854531" y="624840"/>
                  </a:lnTo>
                  <a:lnTo>
                    <a:pt x="851588" y="619760"/>
                  </a:lnTo>
                  <a:lnTo>
                    <a:pt x="847638" y="613410"/>
                  </a:lnTo>
                  <a:lnTo>
                    <a:pt x="843230" y="607060"/>
                  </a:lnTo>
                  <a:lnTo>
                    <a:pt x="840796" y="604520"/>
                  </a:lnTo>
                  <a:close/>
                </a:path>
                <a:path w="973455" h="980440">
                  <a:moveTo>
                    <a:pt x="318673" y="814070"/>
                  </a:moveTo>
                  <a:lnTo>
                    <a:pt x="315783" y="814070"/>
                  </a:lnTo>
                  <a:lnTo>
                    <a:pt x="313333" y="816610"/>
                  </a:lnTo>
                  <a:lnTo>
                    <a:pt x="337341" y="852170"/>
                  </a:lnTo>
                  <a:lnTo>
                    <a:pt x="368116" y="877570"/>
                  </a:lnTo>
                  <a:lnTo>
                    <a:pt x="374477" y="882650"/>
                  </a:lnTo>
                  <a:lnTo>
                    <a:pt x="381022" y="886460"/>
                  </a:lnTo>
                  <a:lnTo>
                    <a:pt x="387747" y="890270"/>
                  </a:lnTo>
                  <a:lnTo>
                    <a:pt x="394649" y="894080"/>
                  </a:lnTo>
                  <a:lnTo>
                    <a:pt x="412035" y="894080"/>
                  </a:lnTo>
                  <a:lnTo>
                    <a:pt x="403567" y="890270"/>
                  </a:lnTo>
                  <a:lnTo>
                    <a:pt x="387448" y="881380"/>
                  </a:lnTo>
                  <a:lnTo>
                    <a:pt x="345335" y="849630"/>
                  </a:lnTo>
                  <a:lnTo>
                    <a:pt x="324767" y="822960"/>
                  </a:lnTo>
                  <a:lnTo>
                    <a:pt x="366576" y="822960"/>
                  </a:lnTo>
                  <a:lnTo>
                    <a:pt x="337861" y="819150"/>
                  </a:lnTo>
                  <a:lnTo>
                    <a:pt x="318673" y="814070"/>
                  </a:lnTo>
                  <a:close/>
                </a:path>
                <a:path w="973455" h="980440">
                  <a:moveTo>
                    <a:pt x="831390" y="593090"/>
                  </a:moveTo>
                  <a:lnTo>
                    <a:pt x="827704" y="594360"/>
                  </a:lnTo>
                  <a:lnTo>
                    <a:pt x="826898" y="596900"/>
                  </a:lnTo>
                  <a:lnTo>
                    <a:pt x="822613" y="610870"/>
                  </a:lnTo>
                  <a:lnTo>
                    <a:pt x="817887" y="623570"/>
                  </a:lnTo>
                  <a:lnTo>
                    <a:pt x="812711" y="636270"/>
                  </a:lnTo>
                  <a:lnTo>
                    <a:pt x="807077" y="648970"/>
                  </a:lnTo>
                  <a:lnTo>
                    <a:pt x="805893" y="652780"/>
                  </a:lnTo>
                  <a:lnTo>
                    <a:pt x="802585" y="657860"/>
                  </a:lnTo>
                  <a:lnTo>
                    <a:pt x="801349" y="661670"/>
                  </a:lnTo>
                  <a:lnTo>
                    <a:pt x="797977" y="666750"/>
                  </a:lnTo>
                  <a:lnTo>
                    <a:pt x="772339" y="712470"/>
                  </a:lnTo>
                  <a:lnTo>
                    <a:pt x="759772" y="754380"/>
                  </a:lnTo>
                  <a:lnTo>
                    <a:pt x="758041" y="781050"/>
                  </a:lnTo>
                  <a:lnTo>
                    <a:pt x="755864" y="781050"/>
                  </a:lnTo>
                  <a:lnTo>
                    <a:pt x="753633" y="782320"/>
                  </a:lnTo>
                  <a:lnTo>
                    <a:pt x="751466" y="783590"/>
                  </a:lnTo>
                  <a:lnTo>
                    <a:pt x="725703" y="796290"/>
                  </a:lnTo>
                  <a:lnTo>
                    <a:pt x="702637" y="811530"/>
                  </a:lnTo>
                  <a:lnTo>
                    <a:pt x="682183" y="830580"/>
                  </a:lnTo>
                  <a:lnTo>
                    <a:pt x="664254" y="852170"/>
                  </a:lnTo>
                  <a:lnTo>
                    <a:pt x="658223" y="861060"/>
                  </a:lnTo>
                  <a:lnTo>
                    <a:pt x="651923" y="868680"/>
                  </a:lnTo>
                  <a:lnTo>
                    <a:pt x="616145" y="890270"/>
                  </a:lnTo>
                  <a:lnTo>
                    <a:pt x="607805" y="891540"/>
                  </a:lnTo>
                  <a:lnTo>
                    <a:pt x="634415" y="891540"/>
                  </a:lnTo>
                  <a:lnTo>
                    <a:pt x="636998" y="890270"/>
                  </a:lnTo>
                  <a:lnTo>
                    <a:pt x="641584" y="886460"/>
                  </a:lnTo>
                  <a:lnTo>
                    <a:pt x="649764" y="880110"/>
                  </a:lnTo>
                  <a:lnTo>
                    <a:pt x="657202" y="873760"/>
                  </a:lnTo>
                  <a:lnTo>
                    <a:pt x="664019" y="864870"/>
                  </a:lnTo>
                  <a:lnTo>
                    <a:pt x="670337" y="855980"/>
                  </a:lnTo>
                  <a:lnTo>
                    <a:pt x="670117" y="855980"/>
                  </a:lnTo>
                  <a:lnTo>
                    <a:pt x="687406" y="835660"/>
                  </a:lnTo>
                  <a:lnTo>
                    <a:pt x="729486" y="802640"/>
                  </a:lnTo>
                  <a:lnTo>
                    <a:pt x="767999" y="784860"/>
                  </a:lnTo>
                  <a:lnTo>
                    <a:pt x="775329" y="782320"/>
                  </a:lnTo>
                  <a:lnTo>
                    <a:pt x="782386" y="779780"/>
                  </a:lnTo>
                  <a:lnTo>
                    <a:pt x="790182" y="778510"/>
                  </a:lnTo>
                  <a:lnTo>
                    <a:pt x="765455" y="778510"/>
                  </a:lnTo>
                  <a:lnTo>
                    <a:pt x="765885" y="765810"/>
                  </a:lnTo>
                  <a:lnTo>
                    <a:pt x="779104" y="715010"/>
                  </a:lnTo>
                  <a:lnTo>
                    <a:pt x="804239" y="670560"/>
                  </a:lnTo>
                  <a:lnTo>
                    <a:pt x="812427" y="655320"/>
                  </a:lnTo>
                  <a:lnTo>
                    <a:pt x="813631" y="651510"/>
                  </a:lnTo>
                  <a:lnTo>
                    <a:pt x="818664" y="640080"/>
                  </a:lnTo>
                  <a:lnTo>
                    <a:pt x="823344" y="628650"/>
                  </a:lnTo>
                  <a:lnTo>
                    <a:pt x="827713" y="617220"/>
                  </a:lnTo>
                  <a:lnTo>
                    <a:pt x="831809" y="604520"/>
                  </a:lnTo>
                  <a:lnTo>
                    <a:pt x="840796" y="604520"/>
                  </a:lnTo>
                  <a:lnTo>
                    <a:pt x="838363" y="601980"/>
                  </a:lnTo>
                  <a:lnTo>
                    <a:pt x="833034" y="595630"/>
                  </a:lnTo>
                  <a:lnTo>
                    <a:pt x="831390" y="593090"/>
                  </a:lnTo>
                  <a:close/>
                </a:path>
                <a:path w="973455" h="980440">
                  <a:moveTo>
                    <a:pt x="444732" y="878840"/>
                  </a:moveTo>
                  <a:lnTo>
                    <a:pt x="409277" y="878840"/>
                  </a:lnTo>
                  <a:lnTo>
                    <a:pt x="407633" y="880110"/>
                  </a:lnTo>
                  <a:lnTo>
                    <a:pt x="408084" y="882650"/>
                  </a:lnTo>
                  <a:lnTo>
                    <a:pt x="408084" y="885190"/>
                  </a:lnTo>
                  <a:lnTo>
                    <a:pt x="409727" y="886460"/>
                  </a:lnTo>
                  <a:lnTo>
                    <a:pt x="411748" y="886460"/>
                  </a:lnTo>
                  <a:lnTo>
                    <a:pt x="417549" y="885190"/>
                  </a:lnTo>
                  <a:lnTo>
                    <a:pt x="423685" y="885190"/>
                  </a:lnTo>
                  <a:lnTo>
                    <a:pt x="429455" y="883920"/>
                  </a:lnTo>
                  <a:lnTo>
                    <a:pt x="434784" y="882650"/>
                  </a:lnTo>
                  <a:lnTo>
                    <a:pt x="439821" y="881380"/>
                  </a:lnTo>
                  <a:lnTo>
                    <a:pt x="444732" y="878840"/>
                  </a:lnTo>
                  <a:close/>
                </a:path>
                <a:path w="973455" h="980440">
                  <a:moveTo>
                    <a:pt x="366576" y="822960"/>
                  </a:moveTo>
                  <a:lnTo>
                    <a:pt x="324767" y="822960"/>
                  </a:lnTo>
                  <a:lnTo>
                    <a:pt x="332583" y="824230"/>
                  </a:lnTo>
                  <a:lnTo>
                    <a:pt x="340409" y="826770"/>
                  </a:lnTo>
                  <a:lnTo>
                    <a:pt x="356200" y="829310"/>
                  </a:lnTo>
                  <a:lnTo>
                    <a:pt x="375149" y="831850"/>
                  </a:lnTo>
                  <a:lnTo>
                    <a:pt x="384741" y="831850"/>
                  </a:lnTo>
                  <a:lnTo>
                    <a:pt x="394450" y="833120"/>
                  </a:lnTo>
                  <a:lnTo>
                    <a:pt x="440459" y="840740"/>
                  </a:lnTo>
                  <a:lnTo>
                    <a:pt x="471072" y="853440"/>
                  </a:lnTo>
                  <a:lnTo>
                    <a:pt x="478148" y="857250"/>
                  </a:lnTo>
                  <a:lnTo>
                    <a:pt x="483882" y="863600"/>
                  </a:lnTo>
                  <a:lnTo>
                    <a:pt x="478511" y="868680"/>
                  </a:lnTo>
                  <a:lnTo>
                    <a:pt x="473495" y="873760"/>
                  </a:lnTo>
                  <a:lnTo>
                    <a:pt x="468898" y="880110"/>
                  </a:lnTo>
                  <a:lnTo>
                    <a:pt x="478574" y="880110"/>
                  </a:lnTo>
                  <a:lnTo>
                    <a:pt x="485537" y="871220"/>
                  </a:lnTo>
                  <a:lnTo>
                    <a:pt x="497549" y="859790"/>
                  </a:lnTo>
                  <a:lnTo>
                    <a:pt x="499411" y="858520"/>
                  </a:lnTo>
                  <a:lnTo>
                    <a:pt x="489222" y="858520"/>
                  </a:lnTo>
                  <a:lnTo>
                    <a:pt x="482831" y="852170"/>
                  </a:lnTo>
                  <a:lnTo>
                    <a:pt x="439231" y="833120"/>
                  </a:lnTo>
                  <a:lnTo>
                    <a:pt x="402412" y="826770"/>
                  </a:lnTo>
                  <a:lnTo>
                    <a:pt x="395278" y="825500"/>
                  </a:lnTo>
                  <a:lnTo>
                    <a:pt x="385720" y="825500"/>
                  </a:lnTo>
                  <a:lnTo>
                    <a:pt x="366576" y="822960"/>
                  </a:lnTo>
                  <a:close/>
                </a:path>
                <a:path w="973455" h="980440">
                  <a:moveTo>
                    <a:pt x="405455" y="868680"/>
                  </a:moveTo>
                  <a:lnTo>
                    <a:pt x="384629" y="868680"/>
                  </a:lnTo>
                  <a:lnTo>
                    <a:pt x="389969" y="869950"/>
                  </a:lnTo>
                  <a:lnTo>
                    <a:pt x="400157" y="869950"/>
                  </a:lnTo>
                  <a:lnTo>
                    <a:pt x="405455" y="868680"/>
                  </a:lnTo>
                  <a:close/>
                </a:path>
                <a:path w="973455" h="980440">
                  <a:moveTo>
                    <a:pt x="385006" y="861060"/>
                  </a:moveTo>
                  <a:lnTo>
                    <a:pt x="382953" y="861060"/>
                  </a:lnTo>
                  <a:lnTo>
                    <a:pt x="381278" y="862330"/>
                  </a:lnTo>
                  <a:lnTo>
                    <a:pt x="381278" y="864870"/>
                  </a:lnTo>
                  <a:lnTo>
                    <a:pt x="380901" y="867410"/>
                  </a:lnTo>
                  <a:lnTo>
                    <a:pt x="382545" y="868680"/>
                  </a:lnTo>
                  <a:lnTo>
                    <a:pt x="410722" y="868680"/>
                  </a:lnTo>
                  <a:lnTo>
                    <a:pt x="415193" y="866140"/>
                  </a:lnTo>
                  <a:lnTo>
                    <a:pt x="434533" y="866140"/>
                  </a:lnTo>
                  <a:lnTo>
                    <a:pt x="425481" y="862330"/>
                  </a:lnTo>
                  <a:lnTo>
                    <a:pt x="395278" y="862330"/>
                  </a:lnTo>
                  <a:lnTo>
                    <a:pt x="385006" y="861060"/>
                  </a:lnTo>
                  <a:close/>
                </a:path>
                <a:path w="973455" h="980440">
                  <a:moveTo>
                    <a:pt x="356200" y="834390"/>
                  </a:moveTo>
                  <a:lnTo>
                    <a:pt x="354159" y="835660"/>
                  </a:lnTo>
                  <a:lnTo>
                    <a:pt x="353289" y="838200"/>
                  </a:lnTo>
                  <a:lnTo>
                    <a:pt x="352452" y="839470"/>
                  </a:lnTo>
                  <a:lnTo>
                    <a:pt x="353708" y="842010"/>
                  </a:lnTo>
                  <a:lnTo>
                    <a:pt x="355352" y="842010"/>
                  </a:lnTo>
                  <a:lnTo>
                    <a:pt x="378587" y="852170"/>
                  </a:lnTo>
                  <a:lnTo>
                    <a:pt x="390677" y="857250"/>
                  </a:lnTo>
                  <a:lnTo>
                    <a:pt x="403016" y="861060"/>
                  </a:lnTo>
                  <a:lnTo>
                    <a:pt x="401937" y="862330"/>
                  </a:lnTo>
                  <a:lnTo>
                    <a:pt x="425481" y="862330"/>
                  </a:lnTo>
                  <a:lnTo>
                    <a:pt x="422492" y="861060"/>
                  </a:lnTo>
                  <a:lnTo>
                    <a:pt x="416418" y="859790"/>
                  </a:lnTo>
                  <a:lnTo>
                    <a:pt x="414209" y="854710"/>
                  </a:lnTo>
                  <a:lnTo>
                    <a:pt x="405665" y="854710"/>
                  </a:lnTo>
                  <a:lnTo>
                    <a:pt x="382465" y="845820"/>
                  </a:lnTo>
                  <a:lnTo>
                    <a:pt x="370507" y="840740"/>
                  </a:lnTo>
                  <a:lnTo>
                    <a:pt x="358221" y="835660"/>
                  </a:lnTo>
                  <a:lnTo>
                    <a:pt x="356200" y="834390"/>
                  </a:lnTo>
                  <a:close/>
                </a:path>
                <a:path w="973455" h="980440">
                  <a:moveTo>
                    <a:pt x="589272" y="815340"/>
                  </a:moveTo>
                  <a:lnTo>
                    <a:pt x="536840" y="829310"/>
                  </a:lnTo>
                  <a:lnTo>
                    <a:pt x="496650" y="852170"/>
                  </a:lnTo>
                  <a:lnTo>
                    <a:pt x="489222" y="858520"/>
                  </a:lnTo>
                  <a:lnTo>
                    <a:pt x="499411" y="858520"/>
                  </a:lnTo>
                  <a:lnTo>
                    <a:pt x="510579" y="850900"/>
                  </a:lnTo>
                  <a:lnTo>
                    <a:pt x="524572" y="842010"/>
                  </a:lnTo>
                  <a:lnTo>
                    <a:pt x="539851" y="835660"/>
                  </a:lnTo>
                  <a:lnTo>
                    <a:pt x="555982" y="829310"/>
                  </a:lnTo>
                  <a:lnTo>
                    <a:pt x="590486" y="821690"/>
                  </a:lnTo>
                  <a:lnTo>
                    <a:pt x="598538" y="821690"/>
                  </a:lnTo>
                  <a:lnTo>
                    <a:pt x="621805" y="817880"/>
                  </a:lnTo>
                  <a:lnTo>
                    <a:pt x="589827" y="817880"/>
                  </a:lnTo>
                  <a:lnTo>
                    <a:pt x="589272" y="815340"/>
                  </a:lnTo>
                  <a:close/>
                </a:path>
                <a:path w="973455" h="980440">
                  <a:moveTo>
                    <a:pt x="392419" y="835660"/>
                  </a:moveTo>
                  <a:lnTo>
                    <a:pt x="390786" y="838200"/>
                  </a:lnTo>
                  <a:lnTo>
                    <a:pt x="390346" y="839470"/>
                  </a:lnTo>
                  <a:lnTo>
                    <a:pt x="389969" y="840740"/>
                  </a:lnTo>
                  <a:lnTo>
                    <a:pt x="394450" y="843280"/>
                  </a:lnTo>
                  <a:lnTo>
                    <a:pt x="395278" y="844550"/>
                  </a:lnTo>
                  <a:lnTo>
                    <a:pt x="396105" y="844550"/>
                  </a:lnTo>
                  <a:lnTo>
                    <a:pt x="402869" y="850900"/>
                  </a:lnTo>
                  <a:lnTo>
                    <a:pt x="405665" y="854710"/>
                  </a:lnTo>
                  <a:lnTo>
                    <a:pt x="414209" y="854710"/>
                  </a:lnTo>
                  <a:lnTo>
                    <a:pt x="412000" y="849630"/>
                  </a:lnTo>
                  <a:lnTo>
                    <a:pt x="406785" y="843280"/>
                  </a:lnTo>
                  <a:lnTo>
                    <a:pt x="401895" y="839470"/>
                  </a:lnTo>
                  <a:lnTo>
                    <a:pt x="400628" y="839470"/>
                  </a:lnTo>
                  <a:lnTo>
                    <a:pt x="399466" y="838200"/>
                  </a:lnTo>
                  <a:lnTo>
                    <a:pt x="398199" y="838200"/>
                  </a:lnTo>
                  <a:lnTo>
                    <a:pt x="396922" y="836930"/>
                  </a:lnTo>
                  <a:lnTo>
                    <a:pt x="394450" y="836930"/>
                  </a:lnTo>
                  <a:lnTo>
                    <a:pt x="392419" y="835660"/>
                  </a:lnTo>
                  <a:close/>
                </a:path>
                <a:path w="973455" h="980440">
                  <a:moveTo>
                    <a:pt x="652296" y="800100"/>
                  </a:moveTo>
                  <a:lnTo>
                    <a:pt x="642259" y="803910"/>
                  </a:lnTo>
                  <a:lnTo>
                    <a:pt x="627866" y="808990"/>
                  </a:lnTo>
                  <a:lnTo>
                    <a:pt x="620506" y="810260"/>
                  </a:lnTo>
                  <a:lnTo>
                    <a:pt x="612890" y="812800"/>
                  </a:lnTo>
                  <a:lnTo>
                    <a:pt x="605266" y="812800"/>
                  </a:lnTo>
                  <a:lnTo>
                    <a:pt x="589649" y="815340"/>
                  </a:lnTo>
                  <a:lnTo>
                    <a:pt x="589272" y="815340"/>
                  </a:lnTo>
                  <a:lnTo>
                    <a:pt x="589827" y="817880"/>
                  </a:lnTo>
                  <a:lnTo>
                    <a:pt x="621805" y="817880"/>
                  </a:lnTo>
                  <a:lnTo>
                    <a:pt x="629805" y="816610"/>
                  </a:lnTo>
                  <a:lnTo>
                    <a:pt x="637375" y="814070"/>
                  </a:lnTo>
                  <a:lnTo>
                    <a:pt x="644883" y="810260"/>
                  </a:lnTo>
                  <a:lnTo>
                    <a:pt x="652909" y="810260"/>
                  </a:lnTo>
                  <a:lnTo>
                    <a:pt x="654317" y="806450"/>
                  </a:lnTo>
                  <a:lnTo>
                    <a:pt x="655134" y="802640"/>
                  </a:lnTo>
                  <a:lnTo>
                    <a:pt x="652296" y="800100"/>
                  </a:lnTo>
                  <a:close/>
                </a:path>
                <a:path w="973455" h="980440">
                  <a:moveTo>
                    <a:pt x="135564" y="627380"/>
                  </a:moveTo>
                  <a:lnTo>
                    <a:pt x="127453" y="627380"/>
                  </a:lnTo>
                  <a:lnTo>
                    <a:pt x="131304" y="636270"/>
                  </a:lnTo>
                  <a:lnTo>
                    <a:pt x="135364" y="643890"/>
                  </a:lnTo>
                  <a:lnTo>
                    <a:pt x="139637" y="651510"/>
                  </a:lnTo>
                  <a:lnTo>
                    <a:pt x="144123" y="659130"/>
                  </a:lnTo>
                  <a:lnTo>
                    <a:pt x="149502" y="666750"/>
                  </a:lnTo>
                  <a:lnTo>
                    <a:pt x="155123" y="675640"/>
                  </a:lnTo>
                  <a:lnTo>
                    <a:pt x="160900" y="683260"/>
                  </a:lnTo>
                  <a:lnTo>
                    <a:pt x="166751" y="689610"/>
                  </a:lnTo>
                  <a:lnTo>
                    <a:pt x="175167" y="703580"/>
                  </a:lnTo>
                  <a:lnTo>
                    <a:pt x="191786" y="744220"/>
                  </a:lnTo>
                  <a:lnTo>
                    <a:pt x="197179" y="791210"/>
                  </a:lnTo>
                  <a:lnTo>
                    <a:pt x="204615" y="791210"/>
                  </a:lnTo>
                  <a:lnTo>
                    <a:pt x="198823" y="742950"/>
                  </a:lnTo>
                  <a:lnTo>
                    <a:pt x="181501" y="701040"/>
                  </a:lnTo>
                  <a:lnTo>
                    <a:pt x="163597" y="674370"/>
                  </a:lnTo>
                  <a:lnTo>
                    <a:pt x="158308" y="666750"/>
                  </a:lnTo>
                  <a:lnTo>
                    <a:pt x="154571" y="661670"/>
                  </a:lnTo>
                  <a:lnTo>
                    <a:pt x="150301" y="655320"/>
                  </a:lnTo>
                  <a:lnTo>
                    <a:pt x="145109" y="646430"/>
                  </a:lnTo>
                  <a:lnTo>
                    <a:pt x="140175" y="637540"/>
                  </a:lnTo>
                  <a:lnTo>
                    <a:pt x="135564" y="627380"/>
                  </a:lnTo>
                  <a:close/>
                </a:path>
                <a:path w="973455" h="980440">
                  <a:moveTo>
                    <a:pt x="131694" y="731520"/>
                  </a:moveTo>
                  <a:lnTo>
                    <a:pt x="129610" y="732790"/>
                  </a:lnTo>
                  <a:lnTo>
                    <a:pt x="128867" y="734060"/>
                  </a:lnTo>
                  <a:lnTo>
                    <a:pt x="128417" y="735330"/>
                  </a:lnTo>
                  <a:lnTo>
                    <a:pt x="129254" y="737870"/>
                  </a:lnTo>
                  <a:lnTo>
                    <a:pt x="130898" y="739140"/>
                  </a:lnTo>
                  <a:lnTo>
                    <a:pt x="135526" y="740410"/>
                  </a:lnTo>
                  <a:lnTo>
                    <a:pt x="139568" y="742950"/>
                  </a:lnTo>
                  <a:lnTo>
                    <a:pt x="143694" y="744220"/>
                  </a:lnTo>
                  <a:lnTo>
                    <a:pt x="147222" y="746760"/>
                  </a:lnTo>
                  <a:lnTo>
                    <a:pt x="150730" y="748030"/>
                  </a:lnTo>
                  <a:lnTo>
                    <a:pt x="154908" y="749300"/>
                  </a:lnTo>
                  <a:lnTo>
                    <a:pt x="158002" y="758190"/>
                  </a:lnTo>
                  <a:lnTo>
                    <a:pt x="161242" y="765810"/>
                  </a:lnTo>
                  <a:lnTo>
                    <a:pt x="164637" y="774700"/>
                  </a:lnTo>
                  <a:lnTo>
                    <a:pt x="168196" y="782320"/>
                  </a:lnTo>
                  <a:lnTo>
                    <a:pt x="175829" y="782320"/>
                  </a:lnTo>
                  <a:lnTo>
                    <a:pt x="174782" y="779780"/>
                  </a:lnTo>
                  <a:lnTo>
                    <a:pt x="174174" y="778510"/>
                  </a:lnTo>
                  <a:lnTo>
                    <a:pt x="173337" y="778510"/>
                  </a:lnTo>
                  <a:lnTo>
                    <a:pt x="173677" y="777504"/>
                  </a:lnTo>
                  <a:lnTo>
                    <a:pt x="173567" y="777240"/>
                  </a:lnTo>
                  <a:lnTo>
                    <a:pt x="175138" y="773430"/>
                  </a:lnTo>
                  <a:lnTo>
                    <a:pt x="175298" y="773430"/>
                  </a:lnTo>
                  <a:lnTo>
                    <a:pt x="177851" y="767080"/>
                  </a:lnTo>
                  <a:lnTo>
                    <a:pt x="169703" y="767080"/>
                  </a:lnTo>
                  <a:lnTo>
                    <a:pt x="166751" y="760730"/>
                  </a:lnTo>
                  <a:lnTo>
                    <a:pt x="163986" y="753110"/>
                  </a:lnTo>
                  <a:lnTo>
                    <a:pt x="161358" y="745490"/>
                  </a:lnTo>
                  <a:lnTo>
                    <a:pt x="163033" y="742950"/>
                  </a:lnTo>
                  <a:lnTo>
                    <a:pt x="164147" y="740410"/>
                  </a:lnTo>
                  <a:lnTo>
                    <a:pt x="151631" y="740410"/>
                  </a:lnTo>
                  <a:lnTo>
                    <a:pt x="148479" y="739140"/>
                  </a:lnTo>
                  <a:lnTo>
                    <a:pt x="146940" y="737870"/>
                  </a:lnTo>
                  <a:lnTo>
                    <a:pt x="142416" y="735330"/>
                  </a:lnTo>
                  <a:lnTo>
                    <a:pt x="138301" y="734060"/>
                  </a:lnTo>
                  <a:lnTo>
                    <a:pt x="133862" y="732790"/>
                  </a:lnTo>
                  <a:lnTo>
                    <a:pt x="131694" y="731520"/>
                  </a:lnTo>
                  <a:close/>
                </a:path>
                <a:path w="973455" h="980440">
                  <a:moveTo>
                    <a:pt x="3667" y="525780"/>
                  </a:moveTo>
                  <a:lnTo>
                    <a:pt x="829" y="528320"/>
                  </a:lnTo>
                  <a:lnTo>
                    <a:pt x="410" y="530860"/>
                  </a:lnTo>
                  <a:lnTo>
                    <a:pt x="103" y="549910"/>
                  </a:lnTo>
                  <a:lnTo>
                    <a:pt x="0" y="562610"/>
                  </a:lnTo>
                  <a:lnTo>
                    <a:pt x="1694" y="589280"/>
                  </a:lnTo>
                  <a:lnTo>
                    <a:pt x="12316" y="640080"/>
                  </a:lnTo>
                  <a:lnTo>
                    <a:pt x="33742" y="681990"/>
                  </a:lnTo>
                  <a:lnTo>
                    <a:pt x="80812" y="725170"/>
                  </a:lnTo>
                  <a:lnTo>
                    <a:pt x="94085" y="736600"/>
                  </a:lnTo>
                  <a:lnTo>
                    <a:pt x="106122" y="748030"/>
                  </a:lnTo>
                  <a:lnTo>
                    <a:pt x="116920" y="760730"/>
                  </a:lnTo>
                  <a:lnTo>
                    <a:pt x="119391" y="764540"/>
                  </a:lnTo>
                  <a:lnTo>
                    <a:pt x="121831" y="768350"/>
                  </a:lnTo>
                  <a:lnTo>
                    <a:pt x="125234" y="773430"/>
                  </a:lnTo>
                  <a:lnTo>
                    <a:pt x="125673" y="773430"/>
                  </a:lnTo>
                  <a:lnTo>
                    <a:pt x="126124" y="774700"/>
                  </a:lnTo>
                  <a:lnTo>
                    <a:pt x="126438" y="775970"/>
                  </a:lnTo>
                  <a:lnTo>
                    <a:pt x="126888" y="777240"/>
                  </a:lnTo>
                  <a:lnTo>
                    <a:pt x="102156" y="777240"/>
                  </a:lnTo>
                  <a:lnTo>
                    <a:pt x="93884" y="778510"/>
                  </a:lnTo>
                  <a:lnTo>
                    <a:pt x="136689" y="778510"/>
                  </a:lnTo>
                  <a:lnTo>
                    <a:pt x="135254" y="775970"/>
                  </a:lnTo>
                  <a:lnTo>
                    <a:pt x="132197" y="770890"/>
                  </a:lnTo>
                  <a:lnTo>
                    <a:pt x="126581" y="751840"/>
                  </a:lnTo>
                  <a:lnTo>
                    <a:pt x="118982" y="751840"/>
                  </a:lnTo>
                  <a:lnTo>
                    <a:pt x="108470" y="740410"/>
                  </a:lnTo>
                  <a:lnTo>
                    <a:pt x="96897" y="728980"/>
                  </a:lnTo>
                  <a:lnTo>
                    <a:pt x="84220" y="717550"/>
                  </a:lnTo>
                  <a:lnTo>
                    <a:pt x="70398" y="707390"/>
                  </a:lnTo>
                  <a:lnTo>
                    <a:pt x="53611" y="694690"/>
                  </a:lnTo>
                  <a:lnTo>
                    <a:pt x="28208" y="659130"/>
                  </a:lnTo>
                  <a:lnTo>
                    <a:pt x="13349" y="615950"/>
                  </a:lnTo>
                  <a:lnTo>
                    <a:pt x="7635" y="566420"/>
                  </a:lnTo>
                  <a:lnTo>
                    <a:pt x="7593" y="537210"/>
                  </a:lnTo>
                  <a:lnTo>
                    <a:pt x="19407" y="537210"/>
                  </a:lnTo>
                  <a:lnTo>
                    <a:pt x="17580" y="535940"/>
                  </a:lnTo>
                  <a:lnTo>
                    <a:pt x="11944" y="532130"/>
                  </a:lnTo>
                  <a:lnTo>
                    <a:pt x="6138" y="528320"/>
                  </a:lnTo>
                  <a:lnTo>
                    <a:pt x="3667" y="525780"/>
                  </a:lnTo>
                  <a:close/>
                </a:path>
                <a:path w="973455" h="980440">
                  <a:moveTo>
                    <a:pt x="173693" y="777504"/>
                  </a:moveTo>
                  <a:lnTo>
                    <a:pt x="173337" y="778510"/>
                  </a:lnTo>
                  <a:lnTo>
                    <a:pt x="174174" y="778510"/>
                  </a:lnTo>
                  <a:lnTo>
                    <a:pt x="173693" y="777504"/>
                  </a:lnTo>
                  <a:close/>
                </a:path>
                <a:path w="973455" h="980440">
                  <a:moveTo>
                    <a:pt x="792239" y="735330"/>
                  </a:moveTo>
                  <a:lnTo>
                    <a:pt x="790585" y="736600"/>
                  </a:lnTo>
                  <a:lnTo>
                    <a:pt x="788585" y="736600"/>
                  </a:lnTo>
                  <a:lnTo>
                    <a:pt x="787747" y="739140"/>
                  </a:lnTo>
                  <a:lnTo>
                    <a:pt x="788585" y="741680"/>
                  </a:lnTo>
                  <a:lnTo>
                    <a:pt x="789004" y="741680"/>
                  </a:lnTo>
                  <a:lnTo>
                    <a:pt x="791004" y="746760"/>
                  </a:lnTo>
                  <a:lnTo>
                    <a:pt x="791789" y="748030"/>
                  </a:lnTo>
                  <a:lnTo>
                    <a:pt x="794899" y="754380"/>
                  </a:lnTo>
                  <a:lnTo>
                    <a:pt x="798700" y="759460"/>
                  </a:lnTo>
                  <a:lnTo>
                    <a:pt x="803161" y="764540"/>
                  </a:lnTo>
                  <a:lnTo>
                    <a:pt x="802585" y="765810"/>
                  </a:lnTo>
                  <a:lnTo>
                    <a:pt x="801904" y="767080"/>
                  </a:lnTo>
                  <a:lnTo>
                    <a:pt x="801276" y="768350"/>
                  </a:lnTo>
                  <a:lnTo>
                    <a:pt x="784249" y="773430"/>
                  </a:lnTo>
                  <a:lnTo>
                    <a:pt x="772116" y="775970"/>
                  </a:lnTo>
                  <a:lnTo>
                    <a:pt x="765455" y="778510"/>
                  </a:lnTo>
                  <a:lnTo>
                    <a:pt x="790182" y="778510"/>
                  </a:lnTo>
                  <a:lnTo>
                    <a:pt x="797977" y="777240"/>
                  </a:lnTo>
                  <a:lnTo>
                    <a:pt x="825741" y="773430"/>
                  </a:lnTo>
                  <a:lnTo>
                    <a:pt x="842057" y="772160"/>
                  </a:lnTo>
                  <a:lnTo>
                    <a:pt x="853280" y="770890"/>
                  </a:lnTo>
                  <a:lnTo>
                    <a:pt x="865766" y="768350"/>
                  </a:lnTo>
                  <a:lnTo>
                    <a:pt x="809632" y="768350"/>
                  </a:lnTo>
                  <a:lnTo>
                    <a:pt x="812427" y="762000"/>
                  </a:lnTo>
                  <a:lnTo>
                    <a:pt x="813631" y="758190"/>
                  </a:lnTo>
                  <a:lnTo>
                    <a:pt x="814155" y="756920"/>
                  </a:lnTo>
                  <a:lnTo>
                    <a:pt x="806532" y="756920"/>
                  </a:lnTo>
                  <a:lnTo>
                    <a:pt x="803391" y="753110"/>
                  </a:lnTo>
                  <a:lnTo>
                    <a:pt x="800564" y="749300"/>
                  </a:lnTo>
                  <a:lnTo>
                    <a:pt x="797977" y="745490"/>
                  </a:lnTo>
                  <a:lnTo>
                    <a:pt x="797663" y="744220"/>
                  </a:lnTo>
                  <a:lnTo>
                    <a:pt x="795548" y="739140"/>
                  </a:lnTo>
                  <a:lnTo>
                    <a:pt x="795119" y="737870"/>
                  </a:lnTo>
                  <a:lnTo>
                    <a:pt x="794365" y="736600"/>
                  </a:lnTo>
                  <a:lnTo>
                    <a:pt x="792239" y="735330"/>
                  </a:lnTo>
                  <a:close/>
                </a:path>
                <a:path w="973455" h="980440">
                  <a:moveTo>
                    <a:pt x="173943" y="776799"/>
                  </a:moveTo>
                  <a:lnTo>
                    <a:pt x="173766" y="777240"/>
                  </a:lnTo>
                  <a:lnTo>
                    <a:pt x="173693" y="777504"/>
                  </a:lnTo>
                  <a:lnTo>
                    <a:pt x="173943" y="776799"/>
                  </a:lnTo>
                  <a:close/>
                </a:path>
                <a:path w="973455" h="980440">
                  <a:moveTo>
                    <a:pt x="175298" y="773430"/>
                  </a:moveTo>
                  <a:lnTo>
                    <a:pt x="175138" y="773430"/>
                  </a:lnTo>
                  <a:lnTo>
                    <a:pt x="173943" y="776799"/>
                  </a:lnTo>
                  <a:lnTo>
                    <a:pt x="175298" y="773430"/>
                  </a:lnTo>
                  <a:close/>
                </a:path>
                <a:path w="973455" h="980440">
                  <a:moveTo>
                    <a:pt x="183630" y="742950"/>
                  </a:moveTo>
                  <a:lnTo>
                    <a:pt x="179515" y="742950"/>
                  </a:lnTo>
                  <a:lnTo>
                    <a:pt x="178687" y="745490"/>
                  </a:lnTo>
                  <a:lnTo>
                    <a:pt x="175557" y="753110"/>
                  </a:lnTo>
                  <a:lnTo>
                    <a:pt x="172667" y="760730"/>
                  </a:lnTo>
                  <a:lnTo>
                    <a:pt x="169703" y="767080"/>
                  </a:lnTo>
                  <a:lnTo>
                    <a:pt x="177851" y="767080"/>
                  </a:lnTo>
                  <a:lnTo>
                    <a:pt x="186530" y="745490"/>
                  </a:lnTo>
                  <a:lnTo>
                    <a:pt x="185274" y="744220"/>
                  </a:lnTo>
                  <a:lnTo>
                    <a:pt x="183630" y="742950"/>
                  </a:lnTo>
                  <a:close/>
                </a:path>
                <a:path w="973455" h="980440">
                  <a:moveTo>
                    <a:pt x="873368" y="759460"/>
                  </a:moveTo>
                  <a:lnTo>
                    <a:pt x="870488" y="760730"/>
                  </a:lnTo>
                  <a:lnTo>
                    <a:pt x="856960" y="763270"/>
                  </a:lnTo>
                  <a:lnTo>
                    <a:pt x="875226" y="763270"/>
                  </a:lnTo>
                  <a:lnTo>
                    <a:pt x="875431" y="762000"/>
                  </a:lnTo>
                  <a:lnTo>
                    <a:pt x="873368" y="759460"/>
                  </a:lnTo>
                  <a:close/>
                </a:path>
                <a:path w="973455" h="980440">
                  <a:moveTo>
                    <a:pt x="802941" y="703580"/>
                  </a:moveTo>
                  <a:lnTo>
                    <a:pt x="800920" y="704850"/>
                  </a:lnTo>
                  <a:lnTo>
                    <a:pt x="799255" y="706120"/>
                  </a:lnTo>
                  <a:lnTo>
                    <a:pt x="797977" y="707390"/>
                  </a:lnTo>
                  <a:lnTo>
                    <a:pt x="798878" y="709930"/>
                  </a:lnTo>
                  <a:lnTo>
                    <a:pt x="801726" y="717550"/>
                  </a:lnTo>
                  <a:lnTo>
                    <a:pt x="804647" y="723900"/>
                  </a:lnTo>
                  <a:lnTo>
                    <a:pt x="809192" y="732790"/>
                  </a:lnTo>
                  <a:lnTo>
                    <a:pt x="813380" y="737870"/>
                  </a:lnTo>
                  <a:lnTo>
                    <a:pt x="813234" y="739140"/>
                  </a:lnTo>
                  <a:lnTo>
                    <a:pt x="806721" y="756920"/>
                  </a:lnTo>
                  <a:lnTo>
                    <a:pt x="814155" y="756920"/>
                  </a:lnTo>
                  <a:lnTo>
                    <a:pt x="815726" y="753110"/>
                  </a:lnTo>
                  <a:lnTo>
                    <a:pt x="820260" y="740410"/>
                  </a:lnTo>
                  <a:lnTo>
                    <a:pt x="820469" y="740410"/>
                  </a:lnTo>
                  <a:lnTo>
                    <a:pt x="824752" y="739140"/>
                  </a:lnTo>
                  <a:lnTo>
                    <a:pt x="829223" y="735330"/>
                  </a:lnTo>
                  <a:lnTo>
                    <a:pt x="833474" y="732790"/>
                  </a:lnTo>
                  <a:lnTo>
                    <a:pt x="835940" y="730250"/>
                  </a:lnTo>
                  <a:lnTo>
                    <a:pt x="823390" y="730250"/>
                  </a:lnTo>
                  <a:lnTo>
                    <a:pt x="823761" y="728980"/>
                  </a:lnTo>
                  <a:lnTo>
                    <a:pt x="816176" y="728980"/>
                  </a:lnTo>
                  <a:lnTo>
                    <a:pt x="815338" y="727710"/>
                  </a:lnTo>
                  <a:lnTo>
                    <a:pt x="814448" y="726440"/>
                  </a:lnTo>
                  <a:lnTo>
                    <a:pt x="813631" y="725170"/>
                  </a:lnTo>
                  <a:lnTo>
                    <a:pt x="811202" y="720090"/>
                  </a:lnTo>
                  <a:lnTo>
                    <a:pt x="808689" y="715010"/>
                  </a:lnTo>
                  <a:lnTo>
                    <a:pt x="805893" y="707390"/>
                  </a:lnTo>
                  <a:lnTo>
                    <a:pt x="804982" y="704850"/>
                  </a:lnTo>
                  <a:lnTo>
                    <a:pt x="802941" y="703580"/>
                  </a:lnTo>
                  <a:close/>
                </a:path>
                <a:path w="973455" h="980440">
                  <a:moveTo>
                    <a:pt x="19407" y="537210"/>
                  </a:moveTo>
                  <a:lnTo>
                    <a:pt x="7593" y="537210"/>
                  </a:lnTo>
                  <a:lnTo>
                    <a:pt x="13195" y="541020"/>
                  </a:lnTo>
                  <a:lnTo>
                    <a:pt x="18588" y="546100"/>
                  </a:lnTo>
                  <a:lnTo>
                    <a:pt x="23886" y="549910"/>
                  </a:lnTo>
                  <a:lnTo>
                    <a:pt x="29041" y="553720"/>
                  </a:lnTo>
                  <a:lnTo>
                    <a:pt x="34053" y="557530"/>
                  </a:lnTo>
                  <a:lnTo>
                    <a:pt x="38932" y="562610"/>
                  </a:lnTo>
                  <a:lnTo>
                    <a:pt x="43686" y="566420"/>
                  </a:lnTo>
                  <a:lnTo>
                    <a:pt x="65261" y="589280"/>
                  </a:lnTo>
                  <a:lnTo>
                    <a:pt x="83203" y="613410"/>
                  </a:lnTo>
                  <a:lnTo>
                    <a:pt x="97526" y="638810"/>
                  </a:lnTo>
                  <a:lnTo>
                    <a:pt x="108239" y="665480"/>
                  </a:lnTo>
                  <a:lnTo>
                    <a:pt x="108375" y="665480"/>
                  </a:lnTo>
                  <a:lnTo>
                    <a:pt x="108710" y="666750"/>
                  </a:lnTo>
                  <a:lnTo>
                    <a:pt x="109140" y="666750"/>
                  </a:lnTo>
                  <a:lnTo>
                    <a:pt x="108375" y="674370"/>
                  </a:lnTo>
                  <a:lnTo>
                    <a:pt x="108197" y="678180"/>
                  </a:lnTo>
                  <a:lnTo>
                    <a:pt x="108129" y="685800"/>
                  </a:lnTo>
                  <a:lnTo>
                    <a:pt x="108239" y="689610"/>
                  </a:lnTo>
                  <a:lnTo>
                    <a:pt x="109277" y="703580"/>
                  </a:lnTo>
                  <a:lnTo>
                    <a:pt x="111447" y="720090"/>
                  </a:lnTo>
                  <a:lnTo>
                    <a:pt x="114699" y="735330"/>
                  </a:lnTo>
                  <a:lnTo>
                    <a:pt x="118982" y="751840"/>
                  </a:lnTo>
                  <a:lnTo>
                    <a:pt x="126581" y="751840"/>
                  </a:lnTo>
                  <a:lnTo>
                    <a:pt x="125458" y="748030"/>
                  </a:lnTo>
                  <a:lnTo>
                    <a:pt x="120438" y="727710"/>
                  </a:lnTo>
                  <a:lnTo>
                    <a:pt x="117169" y="707390"/>
                  </a:lnTo>
                  <a:lnTo>
                    <a:pt x="115783" y="689610"/>
                  </a:lnTo>
                  <a:lnTo>
                    <a:pt x="115893" y="676910"/>
                  </a:lnTo>
                  <a:lnTo>
                    <a:pt x="115986" y="671830"/>
                  </a:lnTo>
                  <a:lnTo>
                    <a:pt x="118027" y="656590"/>
                  </a:lnTo>
                  <a:lnTo>
                    <a:pt x="118980" y="652780"/>
                  </a:lnTo>
                  <a:lnTo>
                    <a:pt x="111318" y="652780"/>
                  </a:lnTo>
                  <a:lnTo>
                    <a:pt x="103201" y="633730"/>
                  </a:lnTo>
                  <a:lnTo>
                    <a:pt x="93317" y="615950"/>
                  </a:lnTo>
                  <a:lnTo>
                    <a:pt x="81687" y="598170"/>
                  </a:lnTo>
                  <a:lnTo>
                    <a:pt x="68335" y="581660"/>
                  </a:lnTo>
                  <a:lnTo>
                    <a:pt x="73272" y="576580"/>
                  </a:lnTo>
                  <a:lnTo>
                    <a:pt x="63455" y="576580"/>
                  </a:lnTo>
                  <a:lnTo>
                    <a:pt x="61393" y="574040"/>
                  </a:lnTo>
                  <a:lnTo>
                    <a:pt x="57005" y="568960"/>
                  </a:lnTo>
                  <a:lnTo>
                    <a:pt x="60350" y="563880"/>
                  </a:lnTo>
                  <a:lnTo>
                    <a:pt x="51529" y="563880"/>
                  </a:lnTo>
                  <a:lnTo>
                    <a:pt x="50513" y="562610"/>
                  </a:lnTo>
                  <a:lnTo>
                    <a:pt x="49602" y="562610"/>
                  </a:lnTo>
                  <a:lnTo>
                    <a:pt x="48566" y="561340"/>
                  </a:lnTo>
                  <a:lnTo>
                    <a:pt x="48273" y="561340"/>
                  </a:lnTo>
                  <a:lnTo>
                    <a:pt x="48377" y="554990"/>
                  </a:lnTo>
                  <a:lnTo>
                    <a:pt x="41362" y="554990"/>
                  </a:lnTo>
                  <a:lnTo>
                    <a:pt x="32849" y="547370"/>
                  </a:lnTo>
                  <a:lnTo>
                    <a:pt x="28409" y="543560"/>
                  </a:lnTo>
                  <a:lnTo>
                    <a:pt x="23062" y="539750"/>
                  </a:lnTo>
                  <a:lnTo>
                    <a:pt x="19407" y="537210"/>
                  </a:lnTo>
                  <a:close/>
                </a:path>
                <a:path w="973455" h="980440">
                  <a:moveTo>
                    <a:pt x="151882" y="717550"/>
                  </a:moveTo>
                  <a:lnTo>
                    <a:pt x="144238" y="717550"/>
                  </a:lnTo>
                  <a:lnTo>
                    <a:pt x="147118" y="727710"/>
                  </a:lnTo>
                  <a:lnTo>
                    <a:pt x="148626" y="731520"/>
                  </a:lnTo>
                  <a:lnTo>
                    <a:pt x="149589" y="734060"/>
                  </a:lnTo>
                  <a:lnTo>
                    <a:pt x="151631" y="740410"/>
                  </a:lnTo>
                  <a:lnTo>
                    <a:pt x="164147" y="740410"/>
                  </a:lnTo>
                  <a:lnTo>
                    <a:pt x="165817" y="736600"/>
                  </a:lnTo>
                  <a:lnTo>
                    <a:pt x="157924" y="736600"/>
                  </a:lnTo>
                  <a:lnTo>
                    <a:pt x="157180" y="734060"/>
                  </a:lnTo>
                  <a:lnTo>
                    <a:pt x="156374" y="731520"/>
                  </a:lnTo>
                  <a:lnTo>
                    <a:pt x="155651" y="730250"/>
                  </a:lnTo>
                  <a:lnTo>
                    <a:pt x="154332" y="725170"/>
                  </a:lnTo>
                  <a:lnTo>
                    <a:pt x="151882" y="717550"/>
                  </a:lnTo>
                  <a:close/>
                </a:path>
                <a:path w="973455" h="980440">
                  <a:moveTo>
                    <a:pt x="169159" y="715010"/>
                  </a:moveTo>
                  <a:lnTo>
                    <a:pt x="167211" y="716280"/>
                  </a:lnTo>
                  <a:lnTo>
                    <a:pt x="166374" y="717550"/>
                  </a:lnTo>
                  <a:lnTo>
                    <a:pt x="164279" y="722630"/>
                  </a:lnTo>
                  <a:lnTo>
                    <a:pt x="161808" y="727710"/>
                  </a:lnTo>
                  <a:lnTo>
                    <a:pt x="159201" y="734060"/>
                  </a:lnTo>
                  <a:lnTo>
                    <a:pt x="158531" y="735330"/>
                  </a:lnTo>
                  <a:lnTo>
                    <a:pt x="157924" y="736600"/>
                  </a:lnTo>
                  <a:lnTo>
                    <a:pt x="165817" y="736600"/>
                  </a:lnTo>
                  <a:lnTo>
                    <a:pt x="166374" y="735330"/>
                  </a:lnTo>
                  <a:lnTo>
                    <a:pt x="168824" y="730250"/>
                  </a:lnTo>
                  <a:lnTo>
                    <a:pt x="170845" y="725170"/>
                  </a:lnTo>
                  <a:lnTo>
                    <a:pt x="173766" y="718820"/>
                  </a:lnTo>
                  <a:lnTo>
                    <a:pt x="172960" y="716280"/>
                  </a:lnTo>
                  <a:lnTo>
                    <a:pt x="171274" y="716280"/>
                  </a:lnTo>
                  <a:lnTo>
                    <a:pt x="169159" y="715010"/>
                  </a:lnTo>
                  <a:close/>
                </a:path>
                <a:path w="973455" h="980440">
                  <a:moveTo>
                    <a:pt x="846625" y="711200"/>
                  </a:moveTo>
                  <a:lnTo>
                    <a:pt x="844144" y="711200"/>
                  </a:lnTo>
                  <a:lnTo>
                    <a:pt x="842918" y="712470"/>
                  </a:lnTo>
                  <a:lnTo>
                    <a:pt x="838416" y="717550"/>
                  </a:lnTo>
                  <a:lnTo>
                    <a:pt x="833474" y="722630"/>
                  </a:lnTo>
                  <a:lnTo>
                    <a:pt x="828804" y="726440"/>
                  </a:lnTo>
                  <a:lnTo>
                    <a:pt x="827076" y="727710"/>
                  </a:lnTo>
                  <a:lnTo>
                    <a:pt x="823390" y="730250"/>
                  </a:lnTo>
                  <a:lnTo>
                    <a:pt x="835940" y="730250"/>
                  </a:lnTo>
                  <a:lnTo>
                    <a:pt x="848238" y="717550"/>
                  </a:lnTo>
                  <a:lnTo>
                    <a:pt x="849547" y="716280"/>
                  </a:lnTo>
                  <a:lnTo>
                    <a:pt x="849547" y="713740"/>
                  </a:lnTo>
                  <a:lnTo>
                    <a:pt x="847861" y="712470"/>
                  </a:lnTo>
                  <a:lnTo>
                    <a:pt x="846625" y="711200"/>
                  </a:lnTo>
                  <a:close/>
                </a:path>
                <a:path w="973455" h="980440">
                  <a:moveTo>
                    <a:pt x="812825" y="673100"/>
                  </a:moveTo>
                  <a:lnTo>
                    <a:pt x="810825" y="674370"/>
                  </a:lnTo>
                  <a:lnTo>
                    <a:pt x="808689" y="674370"/>
                  </a:lnTo>
                  <a:lnTo>
                    <a:pt x="807883" y="676910"/>
                  </a:lnTo>
                  <a:lnTo>
                    <a:pt x="822940" y="701040"/>
                  </a:lnTo>
                  <a:lnTo>
                    <a:pt x="821490" y="708660"/>
                  </a:lnTo>
                  <a:lnTo>
                    <a:pt x="819876" y="715010"/>
                  </a:lnTo>
                  <a:lnTo>
                    <a:pt x="818103" y="722630"/>
                  </a:lnTo>
                  <a:lnTo>
                    <a:pt x="816176" y="728980"/>
                  </a:lnTo>
                  <a:lnTo>
                    <a:pt x="823761" y="728980"/>
                  </a:lnTo>
                  <a:lnTo>
                    <a:pt x="825243" y="723900"/>
                  </a:lnTo>
                  <a:lnTo>
                    <a:pt x="826965" y="716280"/>
                  </a:lnTo>
                  <a:lnTo>
                    <a:pt x="828575" y="709930"/>
                  </a:lnTo>
                  <a:lnTo>
                    <a:pt x="830092" y="702310"/>
                  </a:lnTo>
                  <a:lnTo>
                    <a:pt x="832647" y="701040"/>
                  </a:lnTo>
                  <a:lnTo>
                    <a:pt x="835725" y="699770"/>
                  </a:lnTo>
                  <a:lnTo>
                    <a:pt x="838782" y="697230"/>
                  </a:lnTo>
                  <a:lnTo>
                    <a:pt x="843739" y="692150"/>
                  </a:lnTo>
                  <a:lnTo>
                    <a:pt x="824553" y="692150"/>
                  </a:lnTo>
                  <a:lnTo>
                    <a:pt x="823526" y="690880"/>
                  </a:lnTo>
                  <a:lnTo>
                    <a:pt x="822511" y="690880"/>
                  </a:lnTo>
                  <a:lnTo>
                    <a:pt x="821474" y="688340"/>
                  </a:lnTo>
                  <a:lnTo>
                    <a:pt x="817359" y="680720"/>
                  </a:lnTo>
                  <a:lnTo>
                    <a:pt x="815338" y="676910"/>
                  </a:lnTo>
                  <a:lnTo>
                    <a:pt x="814898" y="674370"/>
                  </a:lnTo>
                  <a:lnTo>
                    <a:pt x="812825" y="673100"/>
                  </a:lnTo>
                  <a:close/>
                </a:path>
                <a:path w="973455" h="980440">
                  <a:moveTo>
                    <a:pt x="973449" y="508000"/>
                  </a:moveTo>
                  <a:lnTo>
                    <a:pt x="966192" y="508000"/>
                  </a:lnTo>
                  <a:lnTo>
                    <a:pt x="966252" y="509270"/>
                  </a:lnTo>
                  <a:lnTo>
                    <a:pt x="966344" y="521970"/>
                  </a:lnTo>
                  <a:lnTo>
                    <a:pt x="966077" y="525780"/>
                  </a:lnTo>
                  <a:lnTo>
                    <a:pt x="965983" y="532130"/>
                  </a:lnTo>
                  <a:lnTo>
                    <a:pt x="964575" y="551180"/>
                  </a:lnTo>
                  <a:lnTo>
                    <a:pt x="959423" y="590550"/>
                  </a:lnTo>
                  <a:lnTo>
                    <a:pt x="938652" y="650240"/>
                  </a:lnTo>
                  <a:lnTo>
                    <a:pt x="919749" y="687070"/>
                  </a:lnTo>
                  <a:lnTo>
                    <a:pt x="888562" y="715010"/>
                  </a:lnTo>
                  <a:lnTo>
                    <a:pt x="866614" y="726440"/>
                  </a:lnTo>
                  <a:lnTo>
                    <a:pt x="884604" y="726440"/>
                  </a:lnTo>
                  <a:lnTo>
                    <a:pt x="915408" y="702310"/>
                  </a:lnTo>
                  <a:lnTo>
                    <a:pt x="944881" y="651510"/>
                  </a:lnTo>
                  <a:lnTo>
                    <a:pt x="963941" y="608330"/>
                  </a:lnTo>
                  <a:lnTo>
                    <a:pt x="971467" y="553720"/>
                  </a:lnTo>
                  <a:lnTo>
                    <a:pt x="973040" y="530860"/>
                  </a:lnTo>
                  <a:lnTo>
                    <a:pt x="973346" y="527050"/>
                  </a:lnTo>
                  <a:lnTo>
                    <a:pt x="973449" y="508000"/>
                  </a:lnTo>
                  <a:close/>
                </a:path>
                <a:path w="973455" h="980440">
                  <a:moveTo>
                    <a:pt x="126804" y="698500"/>
                  </a:moveTo>
                  <a:lnTo>
                    <a:pt x="124773" y="699770"/>
                  </a:lnTo>
                  <a:lnTo>
                    <a:pt x="123474" y="701040"/>
                  </a:lnTo>
                  <a:lnTo>
                    <a:pt x="121831" y="702310"/>
                  </a:lnTo>
                  <a:lnTo>
                    <a:pt x="122270" y="704850"/>
                  </a:lnTo>
                  <a:lnTo>
                    <a:pt x="123904" y="706120"/>
                  </a:lnTo>
                  <a:lnTo>
                    <a:pt x="129254" y="709930"/>
                  </a:lnTo>
                  <a:lnTo>
                    <a:pt x="135526" y="713740"/>
                  </a:lnTo>
                  <a:lnTo>
                    <a:pt x="141233" y="717550"/>
                  </a:lnTo>
                  <a:lnTo>
                    <a:pt x="152604" y="717550"/>
                  </a:lnTo>
                  <a:lnTo>
                    <a:pt x="152688" y="716280"/>
                  </a:lnTo>
                  <a:lnTo>
                    <a:pt x="153138" y="713740"/>
                  </a:lnTo>
                  <a:lnTo>
                    <a:pt x="153966" y="709930"/>
                  </a:lnTo>
                  <a:lnTo>
                    <a:pt x="154388" y="708660"/>
                  </a:lnTo>
                  <a:lnTo>
                    <a:pt x="141610" y="708660"/>
                  </a:lnTo>
                  <a:lnTo>
                    <a:pt x="137359" y="706120"/>
                  </a:lnTo>
                  <a:lnTo>
                    <a:pt x="132961" y="703580"/>
                  </a:lnTo>
                  <a:lnTo>
                    <a:pt x="128417" y="699770"/>
                  </a:lnTo>
                  <a:lnTo>
                    <a:pt x="126804" y="698500"/>
                  </a:lnTo>
                  <a:close/>
                </a:path>
                <a:path w="973455" h="980440">
                  <a:moveTo>
                    <a:pt x="137547" y="670560"/>
                  </a:moveTo>
                  <a:lnTo>
                    <a:pt x="135872" y="670560"/>
                  </a:lnTo>
                  <a:lnTo>
                    <a:pt x="133862" y="671830"/>
                  </a:lnTo>
                  <a:lnTo>
                    <a:pt x="132553" y="673100"/>
                  </a:lnTo>
                  <a:lnTo>
                    <a:pt x="136996" y="692150"/>
                  </a:lnTo>
                  <a:lnTo>
                    <a:pt x="139233" y="701040"/>
                  </a:lnTo>
                  <a:lnTo>
                    <a:pt x="141610" y="708660"/>
                  </a:lnTo>
                  <a:lnTo>
                    <a:pt x="154388" y="708660"/>
                  </a:lnTo>
                  <a:lnTo>
                    <a:pt x="155233" y="706120"/>
                  </a:lnTo>
                  <a:lnTo>
                    <a:pt x="155892" y="704850"/>
                  </a:lnTo>
                  <a:lnTo>
                    <a:pt x="148133" y="704850"/>
                  </a:lnTo>
                  <a:lnTo>
                    <a:pt x="145906" y="697230"/>
                  </a:lnTo>
                  <a:lnTo>
                    <a:pt x="143791" y="689610"/>
                  </a:lnTo>
                  <a:lnTo>
                    <a:pt x="141805" y="681990"/>
                  </a:lnTo>
                  <a:lnTo>
                    <a:pt x="139966" y="673100"/>
                  </a:lnTo>
                  <a:lnTo>
                    <a:pt x="139568" y="671830"/>
                  </a:lnTo>
                  <a:lnTo>
                    <a:pt x="137547" y="670560"/>
                  </a:lnTo>
                  <a:close/>
                </a:path>
                <a:path w="973455" h="980440">
                  <a:moveTo>
                    <a:pt x="158939" y="689610"/>
                  </a:moveTo>
                  <a:lnTo>
                    <a:pt x="156866" y="689610"/>
                  </a:lnTo>
                  <a:lnTo>
                    <a:pt x="155651" y="692150"/>
                  </a:lnTo>
                  <a:lnTo>
                    <a:pt x="152332" y="695960"/>
                  </a:lnTo>
                  <a:lnTo>
                    <a:pt x="150301" y="699770"/>
                  </a:lnTo>
                  <a:lnTo>
                    <a:pt x="148626" y="703580"/>
                  </a:lnTo>
                  <a:lnTo>
                    <a:pt x="148406" y="704850"/>
                  </a:lnTo>
                  <a:lnTo>
                    <a:pt x="155892" y="704850"/>
                  </a:lnTo>
                  <a:lnTo>
                    <a:pt x="158531" y="699770"/>
                  </a:lnTo>
                  <a:lnTo>
                    <a:pt x="160960" y="695960"/>
                  </a:lnTo>
                  <a:lnTo>
                    <a:pt x="162217" y="694690"/>
                  </a:lnTo>
                  <a:lnTo>
                    <a:pt x="162217" y="692150"/>
                  </a:lnTo>
                  <a:lnTo>
                    <a:pt x="160552" y="690880"/>
                  </a:lnTo>
                  <a:lnTo>
                    <a:pt x="158939" y="689610"/>
                  </a:lnTo>
                  <a:close/>
                </a:path>
                <a:path w="973455" h="980440">
                  <a:moveTo>
                    <a:pt x="835924" y="645160"/>
                  </a:moveTo>
                  <a:lnTo>
                    <a:pt x="831809" y="645160"/>
                  </a:lnTo>
                  <a:lnTo>
                    <a:pt x="830134" y="646430"/>
                  </a:lnTo>
                  <a:lnTo>
                    <a:pt x="829725" y="648970"/>
                  </a:lnTo>
                  <a:lnTo>
                    <a:pt x="828865" y="660400"/>
                  </a:lnTo>
                  <a:lnTo>
                    <a:pt x="827724" y="670560"/>
                  </a:lnTo>
                  <a:lnTo>
                    <a:pt x="826290" y="681990"/>
                  </a:lnTo>
                  <a:lnTo>
                    <a:pt x="824553" y="692150"/>
                  </a:lnTo>
                  <a:lnTo>
                    <a:pt x="831882" y="692150"/>
                  </a:lnTo>
                  <a:lnTo>
                    <a:pt x="837013" y="650240"/>
                  </a:lnTo>
                  <a:lnTo>
                    <a:pt x="837118" y="647700"/>
                  </a:lnTo>
                  <a:lnTo>
                    <a:pt x="835924" y="645160"/>
                  </a:lnTo>
                  <a:close/>
                </a:path>
                <a:path w="973455" h="980440">
                  <a:moveTo>
                    <a:pt x="848688" y="678180"/>
                  </a:moveTo>
                  <a:lnTo>
                    <a:pt x="846217" y="678180"/>
                  </a:lnTo>
                  <a:lnTo>
                    <a:pt x="844960" y="680720"/>
                  </a:lnTo>
                  <a:lnTo>
                    <a:pt x="840887" y="684530"/>
                  </a:lnTo>
                  <a:lnTo>
                    <a:pt x="837118" y="688340"/>
                  </a:lnTo>
                  <a:lnTo>
                    <a:pt x="833840" y="690880"/>
                  </a:lnTo>
                  <a:lnTo>
                    <a:pt x="833170" y="692150"/>
                  </a:lnTo>
                  <a:lnTo>
                    <a:pt x="843739" y="692150"/>
                  </a:lnTo>
                  <a:lnTo>
                    <a:pt x="846217" y="689610"/>
                  </a:lnTo>
                  <a:lnTo>
                    <a:pt x="850353" y="684530"/>
                  </a:lnTo>
                  <a:lnTo>
                    <a:pt x="851588" y="683260"/>
                  </a:lnTo>
                  <a:lnTo>
                    <a:pt x="851588" y="681990"/>
                  </a:lnTo>
                  <a:lnTo>
                    <a:pt x="849903" y="679450"/>
                  </a:lnTo>
                  <a:lnTo>
                    <a:pt x="848688" y="678180"/>
                  </a:lnTo>
                  <a:close/>
                </a:path>
                <a:path w="973455" h="980440">
                  <a:moveTo>
                    <a:pt x="130092" y="614680"/>
                  </a:moveTo>
                  <a:lnTo>
                    <a:pt x="125946" y="614680"/>
                  </a:lnTo>
                  <a:lnTo>
                    <a:pt x="124773" y="617220"/>
                  </a:lnTo>
                  <a:lnTo>
                    <a:pt x="120412" y="624840"/>
                  </a:lnTo>
                  <a:lnTo>
                    <a:pt x="116734" y="633730"/>
                  </a:lnTo>
                  <a:lnTo>
                    <a:pt x="113712" y="642620"/>
                  </a:lnTo>
                  <a:lnTo>
                    <a:pt x="111318" y="652780"/>
                  </a:lnTo>
                  <a:lnTo>
                    <a:pt x="118980" y="652780"/>
                  </a:lnTo>
                  <a:lnTo>
                    <a:pt x="121839" y="641350"/>
                  </a:lnTo>
                  <a:lnTo>
                    <a:pt x="127453" y="627380"/>
                  </a:lnTo>
                  <a:lnTo>
                    <a:pt x="135564" y="627380"/>
                  </a:lnTo>
                  <a:lnTo>
                    <a:pt x="131338" y="617220"/>
                  </a:lnTo>
                  <a:lnTo>
                    <a:pt x="130092" y="614680"/>
                  </a:lnTo>
                  <a:close/>
                </a:path>
                <a:path w="973455" h="980440">
                  <a:moveTo>
                    <a:pt x="823139" y="360680"/>
                  </a:moveTo>
                  <a:lnTo>
                    <a:pt x="819820" y="360680"/>
                  </a:lnTo>
                  <a:lnTo>
                    <a:pt x="818647" y="363220"/>
                  </a:lnTo>
                  <a:lnTo>
                    <a:pt x="810960" y="391160"/>
                  </a:lnTo>
                  <a:lnTo>
                    <a:pt x="806857" y="415290"/>
                  </a:lnTo>
                  <a:lnTo>
                    <a:pt x="806075" y="439420"/>
                  </a:lnTo>
                  <a:lnTo>
                    <a:pt x="808354" y="461010"/>
                  </a:lnTo>
                  <a:lnTo>
                    <a:pt x="821197" y="500380"/>
                  </a:lnTo>
                  <a:lnTo>
                    <a:pt x="843337" y="533400"/>
                  </a:lnTo>
                  <a:lnTo>
                    <a:pt x="874539" y="560070"/>
                  </a:lnTo>
                  <a:lnTo>
                    <a:pt x="879883" y="563880"/>
                  </a:lnTo>
                  <a:lnTo>
                    <a:pt x="885158" y="568960"/>
                  </a:lnTo>
                  <a:lnTo>
                    <a:pt x="865190" y="610870"/>
                  </a:lnTo>
                  <a:lnTo>
                    <a:pt x="862667" y="618490"/>
                  </a:lnTo>
                  <a:lnTo>
                    <a:pt x="861452" y="623570"/>
                  </a:lnTo>
                  <a:lnTo>
                    <a:pt x="860353" y="628650"/>
                  </a:lnTo>
                  <a:lnTo>
                    <a:pt x="859316" y="633730"/>
                  </a:lnTo>
                  <a:lnTo>
                    <a:pt x="866877" y="633730"/>
                  </a:lnTo>
                  <a:lnTo>
                    <a:pt x="869661" y="621030"/>
                  </a:lnTo>
                  <a:lnTo>
                    <a:pt x="872164" y="613410"/>
                  </a:lnTo>
                  <a:lnTo>
                    <a:pt x="895324" y="566420"/>
                  </a:lnTo>
                  <a:lnTo>
                    <a:pt x="898363" y="562610"/>
                  </a:lnTo>
                  <a:lnTo>
                    <a:pt x="889409" y="562610"/>
                  </a:lnTo>
                  <a:lnTo>
                    <a:pt x="879021" y="553720"/>
                  </a:lnTo>
                  <a:lnTo>
                    <a:pt x="868467" y="546100"/>
                  </a:lnTo>
                  <a:lnTo>
                    <a:pt x="863569" y="541020"/>
                  </a:lnTo>
                  <a:lnTo>
                    <a:pt x="827693" y="496570"/>
                  </a:lnTo>
                  <a:lnTo>
                    <a:pt x="815338" y="459740"/>
                  </a:lnTo>
                  <a:lnTo>
                    <a:pt x="813477" y="440690"/>
                  </a:lnTo>
                  <a:lnTo>
                    <a:pt x="813576" y="431800"/>
                  </a:lnTo>
                  <a:lnTo>
                    <a:pt x="813947" y="419100"/>
                  </a:lnTo>
                  <a:lnTo>
                    <a:pt x="817307" y="396240"/>
                  </a:lnTo>
                  <a:lnTo>
                    <a:pt x="823621" y="372110"/>
                  </a:lnTo>
                  <a:lnTo>
                    <a:pt x="833277" y="372110"/>
                  </a:lnTo>
                  <a:lnTo>
                    <a:pt x="830920" y="369570"/>
                  </a:lnTo>
                  <a:lnTo>
                    <a:pt x="825212" y="363220"/>
                  </a:lnTo>
                  <a:lnTo>
                    <a:pt x="823139" y="360680"/>
                  </a:lnTo>
                  <a:close/>
                </a:path>
                <a:path w="973455" h="980440">
                  <a:moveTo>
                    <a:pt x="137966" y="382270"/>
                  </a:moveTo>
                  <a:lnTo>
                    <a:pt x="130710" y="382270"/>
                  </a:lnTo>
                  <a:lnTo>
                    <a:pt x="135388" y="407670"/>
                  </a:lnTo>
                  <a:lnTo>
                    <a:pt x="136414" y="434340"/>
                  </a:lnTo>
                  <a:lnTo>
                    <a:pt x="127589" y="483870"/>
                  </a:lnTo>
                  <a:lnTo>
                    <a:pt x="102979" y="530860"/>
                  </a:lnTo>
                  <a:lnTo>
                    <a:pt x="63455" y="576580"/>
                  </a:lnTo>
                  <a:lnTo>
                    <a:pt x="73272" y="576580"/>
                  </a:lnTo>
                  <a:lnTo>
                    <a:pt x="109022" y="534670"/>
                  </a:lnTo>
                  <a:lnTo>
                    <a:pt x="134270" y="485140"/>
                  </a:lnTo>
                  <a:lnTo>
                    <a:pt x="143666" y="433070"/>
                  </a:lnTo>
                  <a:lnTo>
                    <a:pt x="143586" y="427990"/>
                  </a:lnTo>
                  <a:lnTo>
                    <a:pt x="142310" y="403860"/>
                  </a:lnTo>
                  <a:lnTo>
                    <a:pt x="137966" y="382270"/>
                  </a:lnTo>
                  <a:close/>
                </a:path>
                <a:path w="973455" h="980440">
                  <a:moveTo>
                    <a:pt x="118982" y="412750"/>
                  </a:moveTo>
                  <a:lnTo>
                    <a:pt x="117338" y="412750"/>
                  </a:lnTo>
                  <a:lnTo>
                    <a:pt x="115255" y="414020"/>
                  </a:lnTo>
                  <a:lnTo>
                    <a:pt x="114417" y="415290"/>
                  </a:lnTo>
                  <a:lnTo>
                    <a:pt x="112816" y="421640"/>
                  </a:lnTo>
                  <a:lnTo>
                    <a:pt x="111090" y="427990"/>
                  </a:lnTo>
                  <a:lnTo>
                    <a:pt x="109281" y="434340"/>
                  </a:lnTo>
                  <a:lnTo>
                    <a:pt x="107433" y="440690"/>
                  </a:lnTo>
                  <a:lnTo>
                    <a:pt x="104606" y="448310"/>
                  </a:lnTo>
                  <a:lnTo>
                    <a:pt x="102082" y="455930"/>
                  </a:lnTo>
                  <a:lnTo>
                    <a:pt x="88189" y="492760"/>
                  </a:lnTo>
                  <a:lnTo>
                    <a:pt x="64177" y="542290"/>
                  </a:lnTo>
                  <a:lnTo>
                    <a:pt x="51529" y="563880"/>
                  </a:lnTo>
                  <a:lnTo>
                    <a:pt x="60350" y="563880"/>
                  </a:lnTo>
                  <a:lnTo>
                    <a:pt x="61186" y="562610"/>
                  </a:lnTo>
                  <a:lnTo>
                    <a:pt x="69521" y="547370"/>
                  </a:lnTo>
                  <a:lnTo>
                    <a:pt x="73643" y="539750"/>
                  </a:lnTo>
                  <a:lnTo>
                    <a:pt x="78219" y="537210"/>
                  </a:lnTo>
                  <a:lnTo>
                    <a:pt x="78628" y="537210"/>
                  </a:lnTo>
                  <a:lnTo>
                    <a:pt x="83978" y="533400"/>
                  </a:lnTo>
                  <a:lnTo>
                    <a:pt x="89727" y="530860"/>
                  </a:lnTo>
                  <a:lnTo>
                    <a:pt x="93294" y="528320"/>
                  </a:lnTo>
                  <a:lnTo>
                    <a:pt x="79936" y="528320"/>
                  </a:lnTo>
                  <a:lnTo>
                    <a:pt x="82712" y="521970"/>
                  </a:lnTo>
                  <a:lnTo>
                    <a:pt x="85451" y="516890"/>
                  </a:lnTo>
                  <a:lnTo>
                    <a:pt x="90847" y="504190"/>
                  </a:lnTo>
                  <a:lnTo>
                    <a:pt x="94449" y="501650"/>
                  </a:lnTo>
                  <a:lnTo>
                    <a:pt x="101276" y="496570"/>
                  </a:lnTo>
                  <a:lnTo>
                    <a:pt x="104983" y="495300"/>
                  </a:lnTo>
                  <a:lnTo>
                    <a:pt x="108239" y="494030"/>
                  </a:lnTo>
                  <a:lnTo>
                    <a:pt x="111611" y="492760"/>
                  </a:lnTo>
                  <a:lnTo>
                    <a:pt x="96135" y="492760"/>
                  </a:lnTo>
                  <a:lnTo>
                    <a:pt x="98533" y="486410"/>
                  </a:lnTo>
                  <a:lnTo>
                    <a:pt x="100847" y="480060"/>
                  </a:lnTo>
                  <a:lnTo>
                    <a:pt x="103182" y="474980"/>
                  </a:lnTo>
                  <a:lnTo>
                    <a:pt x="103349" y="474980"/>
                  </a:lnTo>
                  <a:lnTo>
                    <a:pt x="105412" y="472440"/>
                  </a:lnTo>
                  <a:lnTo>
                    <a:pt x="107883" y="469900"/>
                  </a:lnTo>
                  <a:lnTo>
                    <a:pt x="111192" y="467360"/>
                  </a:lnTo>
                  <a:lnTo>
                    <a:pt x="114878" y="466090"/>
                  </a:lnTo>
                  <a:lnTo>
                    <a:pt x="118574" y="463550"/>
                  </a:lnTo>
                  <a:lnTo>
                    <a:pt x="123097" y="461010"/>
                  </a:lnTo>
                  <a:lnTo>
                    <a:pt x="107967" y="461010"/>
                  </a:lnTo>
                  <a:lnTo>
                    <a:pt x="109946" y="455930"/>
                  </a:lnTo>
                  <a:lnTo>
                    <a:pt x="113726" y="444500"/>
                  </a:lnTo>
                  <a:lnTo>
                    <a:pt x="113998" y="443230"/>
                  </a:lnTo>
                  <a:lnTo>
                    <a:pt x="114417" y="443230"/>
                  </a:lnTo>
                  <a:lnTo>
                    <a:pt x="118574" y="438150"/>
                  </a:lnTo>
                  <a:lnTo>
                    <a:pt x="123097" y="434340"/>
                  </a:lnTo>
                  <a:lnTo>
                    <a:pt x="125139" y="433070"/>
                  </a:lnTo>
                  <a:lnTo>
                    <a:pt x="127966" y="431800"/>
                  </a:lnTo>
                  <a:lnTo>
                    <a:pt x="129610" y="430530"/>
                  </a:lnTo>
                  <a:lnTo>
                    <a:pt x="129851" y="429260"/>
                  </a:lnTo>
                  <a:lnTo>
                    <a:pt x="118448" y="429260"/>
                  </a:lnTo>
                  <a:lnTo>
                    <a:pt x="120762" y="421640"/>
                  </a:lnTo>
                  <a:lnTo>
                    <a:pt x="121831" y="417830"/>
                  </a:lnTo>
                  <a:lnTo>
                    <a:pt x="122270" y="415290"/>
                  </a:lnTo>
                  <a:lnTo>
                    <a:pt x="121045" y="414020"/>
                  </a:lnTo>
                  <a:lnTo>
                    <a:pt x="118982" y="412750"/>
                  </a:lnTo>
                  <a:close/>
                </a:path>
                <a:path w="973455" h="980440">
                  <a:moveTo>
                    <a:pt x="845819" y="492760"/>
                  </a:moveTo>
                  <a:lnTo>
                    <a:pt x="843746" y="494030"/>
                  </a:lnTo>
                  <a:lnTo>
                    <a:pt x="841254" y="496570"/>
                  </a:lnTo>
                  <a:lnTo>
                    <a:pt x="841641" y="499110"/>
                  </a:lnTo>
                  <a:lnTo>
                    <a:pt x="843337" y="500380"/>
                  </a:lnTo>
                  <a:lnTo>
                    <a:pt x="851095" y="505460"/>
                  </a:lnTo>
                  <a:lnTo>
                    <a:pt x="862235" y="510540"/>
                  </a:lnTo>
                  <a:lnTo>
                    <a:pt x="873332" y="516890"/>
                  </a:lnTo>
                  <a:lnTo>
                    <a:pt x="880959" y="520700"/>
                  </a:lnTo>
                  <a:lnTo>
                    <a:pt x="885302" y="528320"/>
                  </a:lnTo>
                  <a:lnTo>
                    <a:pt x="889769" y="535940"/>
                  </a:lnTo>
                  <a:lnTo>
                    <a:pt x="894360" y="543560"/>
                  </a:lnTo>
                  <a:lnTo>
                    <a:pt x="899074" y="549910"/>
                  </a:lnTo>
                  <a:lnTo>
                    <a:pt x="895650" y="553720"/>
                  </a:lnTo>
                  <a:lnTo>
                    <a:pt x="892488" y="558800"/>
                  </a:lnTo>
                  <a:lnTo>
                    <a:pt x="889409" y="562610"/>
                  </a:lnTo>
                  <a:lnTo>
                    <a:pt x="898363" y="562610"/>
                  </a:lnTo>
                  <a:lnTo>
                    <a:pt x="906467" y="552450"/>
                  </a:lnTo>
                  <a:lnTo>
                    <a:pt x="914163" y="544830"/>
                  </a:lnTo>
                  <a:lnTo>
                    <a:pt x="904079" y="544830"/>
                  </a:lnTo>
                  <a:lnTo>
                    <a:pt x="899808" y="538480"/>
                  </a:lnTo>
                  <a:lnTo>
                    <a:pt x="895629" y="530860"/>
                  </a:lnTo>
                  <a:lnTo>
                    <a:pt x="891536" y="524510"/>
                  </a:lnTo>
                  <a:lnTo>
                    <a:pt x="887524" y="516890"/>
                  </a:lnTo>
                  <a:lnTo>
                    <a:pt x="888976" y="513080"/>
                  </a:lnTo>
                  <a:lnTo>
                    <a:pt x="889479" y="510540"/>
                  </a:lnTo>
                  <a:lnTo>
                    <a:pt x="874897" y="510540"/>
                  </a:lnTo>
                  <a:lnTo>
                    <a:pt x="870218" y="508000"/>
                  </a:lnTo>
                  <a:lnTo>
                    <a:pt x="862360" y="502920"/>
                  </a:lnTo>
                  <a:lnTo>
                    <a:pt x="853902" y="497840"/>
                  </a:lnTo>
                  <a:lnTo>
                    <a:pt x="847421" y="494030"/>
                  </a:lnTo>
                  <a:lnTo>
                    <a:pt x="845819" y="492760"/>
                  </a:lnTo>
                  <a:close/>
                </a:path>
                <a:path w="973455" h="980440">
                  <a:moveTo>
                    <a:pt x="47749" y="271780"/>
                  </a:moveTo>
                  <a:lnTo>
                    <a:pt x="46545" y="274320"/>
                  </a:lnTo>
                  <a:lnTo>
                    <a:pt x="36747" y="292100"/>
                  </a:lnTo>
                  <a:lnTo>
                    <a:pt x="29069" y="308610"/>
                  </a:lnTo>
                  <a:lnTo>
                    <a:pt x="22703" y="325120"/>
                  </a:lnTo>
                  <a:lnTo>
                    <a:pt x="16839" y="341630"/>
                  </a:lnTo>
                  <a:lnTo>
                    <a:pt x="14236" y="347980"/>
                  </a:lnTo>
                  <a:lnTo>
                    <a:pt x="7844" y="365760"/>
                  </a:lnTo>
                  <a:lnTo>
                    <a:pt x="2977" y="411480"/>
                  </a:lnTo>
                  <a:lnTo>
                    <a:pt x="9808" y="455930"/>
                  </a:lnTo>
                  <a:lnTo>
                    <a:pt x="23376" y="495300"/>
                  </a:lnTo>
                  <a:lnTo>
                    <a:pt x="38723" y="529590"/>
                  </a:lnTo>
                  <a:lnTo>
                    <a:pt x="39655" y="532130"/>
                  </a:lnTo>
                  <a:lnTo>
                    <a:pt x="40870" y="534670"/>
                  </a:lnTo>
                  <a:lnTo>
                    <a:pt x="41592" y="535940"/>
                  </a:lnTo>
                  <a:lnTo>
                    <a:pt x="41515" y="552450"/>
                  </a:lnTo>
                  <a:lnTo>
                    <a:pt x="41362" y="554990"/>
                  </a:lnTo>
                  <a:lnTo>
                    <a:pt x="48377" y="554990"/>
                  </a:lnTo>
                  <a:lnTo>
                    <a:pt x="48566" y="543560"/>
                  </a:lnTo>
                  <a:lnTo>
                    <a:pt x="48964" y="535940"/>
                  </a:lnTo>
                  <a:lnTo>
                    <a:pt x="53427" y="528320"/>
                  </a:lnTo>
                  <a:lnTo>
                    <a:pt x="54048" y="527050"/>
                  </a:lnTo>
                  <a:lnTo>
                    <a:pt x="45571" y="527050"/>
                  </a:lnTo>
                  <a:lnTo>
                    <a:pt x="38499" y="510540"/>
                  </a:lnTo>
                  <a:lnTo>
                    <a:pt x="24188" y="469900"/>
                  </a:lnTo>
                  <a:lnTo>
                    <a:pt x="12851" y="417830"/>
                  </a:lnTo>
                  <a:lnTo>
                    <a:pt x="14703" y="367030"/>
                  </a:lnTo>
                  <a:lnTo>
                    <a:pt x="17203" y="361950"/>
                  </a:lnTo>
                  <a:lnTo>
                    <a:pt x="19449" y="355600"/>
                  </a:lnTo>
                  <a:lnTo>
                    <a:pt x="21534" y="349250"/>
                  </a:lnTo>
                  <a:lnTo>
                    <a:pt x="23446" y="344170"/>
                  </a:lnTo>
                  <a:lnTo>
                    <a:pt x="28801" y="328930"/>
                  </a:lnTo>
                  <a:lnTo>
                    <a:pt x="34480" y="313690"/>
                  </a:lnTo>
                  <a:lnTo>
                    <a:pt x="41066" y="299720"/>
                  </a:lnTo>
                  <a:lnTo>
                    <a:pt x="49142" y="284480"/>
                  </a:lnTo>
                  <a:lnTo>
                    <a:pt x="57019" y="284480"/>
                  </a:lnTo>
                  <a:lnTo>
                    <a:pt x="52660" y="275590"/>
                  </a:lnTo>
                  <a:lnTo>
                    <a:pt x="51435" y="273050"/>
                  </a:lnTo>
                  <a:lnTo>
                    <a:pt x="47749" y="271780"/>
                  </a:lnTo>
                  <a:close/>
                </a:path>
                <a:path w="973455" h="980440">
                  <a:moveTo>
                    <a:pt x="833277" y="372110"/>
                  </a:moveTo>
                  <a:lnTo>
                    <a:pt x="823621" y="372110"/>
                  </a:lnTo>
                  <a:lnTo>
                    <a:pt x="828420" y="378460"/>
                  </a:lnTo>
                  <a:lnTo>
                    <a:pt x="833310" y="383540"/>
                  </a:lnTo>
                  <a:lnTo>
                    <a:pt x="838285" y="388620"/>
                  </a:lnTo>
                  <a:lnTo>
                    <a:pt x="843337" y="394970"/>
                  </a:lnTo>
                  <a:lnTo>
                    <a:pt x="847734" y="400050"/>
                  </a:lnTo>
                  <a:lnTo>
                    <a:pt x="852058" y="403860"/>
                  </a:lnTo>
                  <a:lnTo>
                    <a:pt x="856326" y="408940"/>
                  </a:lnTo>
                  <a:lnTo>
                    <a:pt x="860551" y="414020"/>
                  </a:lnTo>
                  <a:lnTo>
                    <a:pt x="860897" y="415290"/>
                  </a:lnTo>
                  <a:lnTo>
                    <a:pt x="861923" y="415290"/>
                  </a:lnTo>
                  <a:lnTo>
                    <a:pt x="863724" y="417830"/>
                  </a:lnTo>
                  <a:lnTo>
                    <a:pt x="865452" y="420370"/>
                  </a:lnTo>
                  <a:lnTo>
                    <a:pt x="867211" y="421640"/>
                  </a:lnTo>
                  <a:lnTo>
                    <a:pt x="896363" y="464820"/>
                  </a:lnTo>
                  <a:lnTo>
                    <a:pt x="910505" y="506730"/>
                  </a:lnTo>
                  <a:lnTo>
                    <a:pt x="914309" y="534670"/>
                  </a:lnTo>
                  <a:lnTo>
                    <a:pt x="910686" y="537210"/>
                  </a:lnTo>
                  <a:lnTo>
                    <a:pt x="904079" y="544830"/>
                  </a:lnTo>
                  <a:lnTo>
                    <a:pt x="914163" y="544830"/>
                  </a:lnTo>
                  <a:lnTo>
                    <a:pt x="919293" y="539750"/>
                  </a:lnTo>
                  <a:lnTo>
                    <a:pt x="920487" y="539750"/>
                  </a:lnTo>
                  <a:lnTo>
                    <a:pt x="921377" y="538480"/>
                  </a:lnTo>
                  <a:lnTo>
                    <a:pt x="921722" y="537210"/>
                  </a:lnTo>
                  <a:lnTo>
                    <a:pt x="931600" y="529590"/>
                  </a:lnTo>
                  <a:lnTo>
                    <a:pt x="933382" y="528320"/>
                  </a:lnTo>
                  <a:lnTo>
                    <a:pt x="921272" y="528320"/>
                  </a:lnTo>
                  <a:lnTo>
                    <a:pt x="920233" y="520700"/>
                  </a:lnTo>
                  <a:lnTo>
                    <a:pt x="918915" y="511810"/>
                  </a:lnTo>
                  <a:lnTo>
                    <a:pt x="917257" y="502920"/>
                  </a:lnTo>
                  <a:lnTo>
                    <a:pt x="915199" y="495300"/>
                  </a:lnTo>
                  <a:lnTo>
                    <a:pt x="920625" y="486410"/>
                  </a:lnTo>
                  <a:lnTo>
                    <a:pt x="912686" y="486410"/>
                  </a:lnTo>
                  <a:lnTo>
                    <a:pt x="910529" y="480060"/>
                  </a:lnTo>
                  <a:lnTo>
                    <a:pt x="909199" y="476250"/>
                  </a:lnTo>
                  <a:lnTo>
                    <a:pt x="902877" y="461010"/>
                  </a:lnTo>
                  <a:lnTo>
                    <a:pt x="894803" y="447040"/>
                  </a:lnTo>
                  <a:lnTo>
                    <a:pt x="884799" y="431800"/>
                  </a:lnTo>
                  <a:lnTo>
                    <a:pt x="872687" y="417830"/>
                  </a:lnTo>
                  <a:lnTo>
                    <a:pt x="872959" y="417830"/>
                  </a:lnTo>
                  <a:lnTo>
                    <a:pt x="869347" y="412750"/>
                  </a:lnTo>
                  <a:lnTo>
                    <a:pt x="867525" y="411480"/>
                  </a:lnTo>
                  <a:lnTo>
                    <a:pt x="866674" y="401320"/>
                  </a:lnTo>
                  <a:lnTo>
                    <a:pt x="859431" y="401320"/>
                  </a:lnTo>
                  <a:lnTo>
                    <a:pt x="855787" y="397510"/>
                  </a:lnTo>
                  <a:lnTo>
                    <a:pt x="852279" y="393700"/>
                  </a:lnTo>
                  <a:lnTo>
                    <a:pt x="848688" y="389890"/>
                  </a:lnTo>
                  <a:lnTo>
                    <a:pt x="842774" y="383540"/>
                  </a:lnTo>
                  <a:lnTo>
                    <a:pt x="836813" y="375920"/>
                  </a:lnTo>
                  <a:lnTo>
                    <a:pt x="833277" y="372110"/>
                  </a:lnTo>
                  <a:close/>
                </a:path>
                <a:path w="973455" h="980440">
                  <a:moveTo>
                    <a:pt x="93057" y="519430"/>
                  </a:moveTo>
                  <a:lnTo>
                    <a:pt x="91413" y="520700"/>
                  </a:lnTo>
                  <a:lnTo>
                    <a:pt x="87277" y="523240"/>
                  </a:lnTo>
                  <a:lnTo>
                    <a:pt x="79936" y="528320"/>
                  </a:lnTo>
                  <a:lnTo>
                    <a:pt x="93294" y="528320"/>
                  </a:lnTo>
                  <a:lnTo>
                    <a:pt x="95077" y="527050"/>
                  </a:lnTo>
                  <a:lnTo>
                    <a:pt x="96721" y="525780"/>
                  </a:lnTo>
                  <a:lnTo>
                    <a:pt x="97182" y="523240"/>
                  </a:lnTo>
                  <a:lnTo>
                    <a:pt x="96355" y="521970"/>
                  </a:lnTo>
                  <a:lnTo>
                    <a:pt x="95077" y="520700"/>
                  </a:lnTo>
                  <a:lnTo>
                    <a:pt x="93057" y="519430"/>
                  </a:lnTo>
                  <a:close/>
                </a:path>
                <a:path w="973455" h="980440">
                  <a:moveTo>
                    <a:pt x="970171" y="499110"/>
                  </a:moveTo>
                  <a:lnTo>
                    <a:pt x="968098" y="499110"/>
                  </a:lnTo>
                  <a:lnTo>
                    <a:pt x="955117" y="505460"/>
                  </a:lnTo>
                  <a:lnTo>
                    <a:pt x="942993" y="513080"/>
                  </a:lnTo>
                  <a:lnTo>
                    <a:pt x="931715" y="520700"/>
                  </a:lnTo>
                  <a:lnTo>
                    <a:pt x="921272" y="528320"/>
                  </a:lnTo>
                  <a:lnTo>
                    <a:pt x="933382" y="528320"/>
                  </a:lnTo>
                  <a:lnTo>
                    <a:pt x="942296" y="521970"/>
                  </a:lnTo>
                  <a:lnTo>
                    <a:pt x="953824" y="514350"/>
                  </a:lnTo>
                  <a:lnTo>
                    <a:pt x="966192" y="508000"/>
                  </a:lnTo>
                  <a:lnTo>
                    <a:pt x="973449" y="508000"/>
                  </a:lnTo>
                  <a:lnTo>
                    <a:pt x="973449" y="506730"/>
                  </a:lnTo>
                  <a:lnTo>
                    <a:pt x="973040" y="502920"/>
                  </a:lnTo>
                  <a:lnTo>
                    <a:pt x="973040" y="500380"/>
                  </a:lnTo>
                  <a:lnTo>
                    <a:pt x="970171" y="499110"/>
                  </a:lnTo>
                  <a:close/>
                </a:path>
                <a:path w="973455" h="980440">
                  <a:moveTo>
                    <a:pt x="57019" y="284480"/>
                  </a:moveTo>
                  <a:lnTo>
                    <a:pt x="49142" y="284480"/>
                  </a:lnTo>
                  <a:lnTo>
                    <a:pt x="53114" y="293370"/>
                  </a:lnTo>
                  <a:lnTo>
                    <a:pt x="56776" y="300990"/>
                  </a:lnTo>
                  <a:lnTo>
                    <a:pt x="60190" y="309880"/>
                  </a:lnTo>
                  <a:lnTo>
                    <a:pt x="63413" y="317500"/>
                  </a:lnTo>
                  <a:lnTo>
                    <a:pt x="70773" y="340360"/>
                  </a:lnTo>
                  <a:lnTo>
                    <a:pt x="74485" y="353060"/>
                  </a:lnTo>
                  <a:lnTo>
                    <a:pt x="78219" y="367030"/>
                  </a:lnTo>
                  <a:lnTo>
                    <a:pt x="78690" y="372110"/>
                  </a:lnTo>
                  <a:lnTo>
                    <a:pt x="80293" y="382270"/>
                  </a:lnTo>
                  <a:lnTo>
                    <a:pt x="82694" y="405130"/>
                  </a:lnTo>
                  <a:lnTo>
                    <a:pt x="83209" y="426720"/>
                  </a:lnTo>
                  <a:lnTo>
                    <a:pt x="80095" y="449580"/>
                  </a:lnTo>
                  <a:lnTo>
                    <a:pt x="71612" y="471170"/>
                  </a:lnTo>
                  <a:lnTo>
                    <a:pt x="66814" y="481330"/>
                  </a:lnTo>
                  <a:lnTo>
                    <a:pt x="63974" y="487680"/>
                  </a:lnTo>
                  <a:lnTo>
                    <a:pt x="61973" y="491490"/>
                  </a:lnTo>
                  <a:lnTo>
                    <a:pt x="59696" y="496570"/>
                  </a:lnTo>
                  <a:lnTo>
                    <a:pt x="56174" y="505460"/>
                  </a:lnTo>
                  <a:lnTo>
                    <a:pt x="49111" y="520700"/>
                  </a:lnTo>
                  <a:lnTo>
                    <a:pt x="45571" y="527050"/>
                  </a:lnTo>
                  <a:lnTo>
                    <a:pt x="54048" y="527050"/>
                  </a:lnTo>
                  <a:lnTo>
                    <a:pt x="57779" y="519430"/>
                  </a:lnTo>
                  <a:lnTo>
                    <a:pt x="62058" y="509270"/>
                  </a:lnTo>
                  <a:lnTo>
                    <a:pt x="69630" y="492760"/>
                  </a:lnTo>
                  <a:lnTo>
                    <a:pt x="73416" y="483870"/>
                  </a:lnTo>
                  <a:lnTo>
                    <a:pt x="77811" y="474980"/>
                  </a:lnTo>
                  <a:lnTo>
                    <a:pt x="83987" y="461010"/>
                  </a:lnTo>
                  <a:lnTo>
                    <a:pt x="87923" y="447040"/>
                  </a:lnTo>
                  <a:lnTo>
                    <a:pt x="89994" y="433070"/>
                  </a:lnTo>
                  <a:lnTo>
                    <a:pt x="90575" y="420370"/>
                  </a:lnTo>
                  <a:lnTo>
                    <a:pt x="90847" y="420370"/>
                  </a:lnTo>
                  <a:lnTo>
                    <a:pt x="95753" y="412750"/>
                  </a:lnTo>
                  <a:lnTo>
                    <a:pt x="99758" y="407670"/>
                  </a:lnTo>
                  <a:lnTo>
                    <a:pt x="90156" y="407670"/>
                  </a:lnTo>
                  <a:lnTo>
                    <a:pt x="89591" y="401320"/>
                  </a:lnTo>
                  <a:lnTo>
                    <a:pt x="88897" y="394970"/>
                  </a:lnTo>
                  <a:lnTo>
                    <a:pt x="88112" y="388620"/>
                  </a:lnTo>
                  <a:lnTo>
                    <a:pt x="87277" y="382270"/>
                  </a:lnTo>
                  <a:lnTo>
                    <a:pt x="86470" y="375920"/>
                  </a:lnTo>
                  <a:lnTo>
                    <a:pt x="85214" y="364490"/>
                  </a:lnTo>
                  <a:lnTo>
                    <a:pt x="83444" y="358140"/>
                  </a:lnTo>
                  <a:lnTo>
                    <a:pt x="81612" y="351790"/>
                  </a:lnTo>
                  <a:lnTo>
                    <a:pt x="79842" y="345440"/>
                  </a:lnTo>
                  <a:lnTo>
                    <a:pt x="83444" y="340360"/>
                  </a:lnTo>
                  <a:lnTo>
                    <a:pt x="85350" y="336550"/>
                  </a:lnTo>
                  <a:lnTo>
                    <a:pt x="77120" y="336550"/>
                  </a:lnTo>
                  <a:lnTo>
                    <a:pt x="74879" y="328930"/>
                  </a:lnTo>
                  <a:lnTo>
                    <a:pt x="72649" y="322580"/>
                  </a:lnTo>
                  <a:lnTo>
                    <a:pt x="70398" y="314960"/>
                  </a:lnTo>
                  <a:lnTo>
                    <a:pt x="66341" y="304800"/>
                  </a:lnTo>
                  <a:lnTo>
                    <a:pt x="62145" y="294640"/>
                  </a:lnTo>
                  <a:lnTo>
                    <a:pt x="57642" y="285750"/>
                  </a:lnTo>
                  <a:lnTo>
                    <a:pt x="57019" y="284480"/>
                  </a:lnTo>
                  <a:close/>
                </a:path>
                <a:path w="973455" h="980440">
                  <a:moveTo>
                    <a:pt x="829725" y="454660"/>
                  </a:moveTo>
                  <a:lnTo>
                    <a:pt x="827704" y="454660"/>
                  </a:lnTo>
                  <a:lnTo>
                    <a:pt x="826427" y="457200"/>
                  </a:lnTo>
                  <a:lnTo>
                    <a:pt x="825212" y="458470"/>
                  </a:lnTo>
                  <a:lnTo>
                    <a:pt x="825212" y="461010"/>
                  </a:lnTo>
                  <a:lnTo>
                    <a:pt x="826898" y="462280"/>
                  </a:lnTo>
                  <a:lnTo>
                    <a:pt x="832154" y="466090"/>
                  </a:lnTo>
                  <a:lnTo>
                    <a:pt x="837945" y="469900"/>
                  </a:lnTo>
                  <a:lnTo>
                    <a:pt x="848761" y="477520"/>
                  </a:lnTo>
                  <a:lnTo>
                    <a:pt x="854175" y="480060"/>
                  </a:lnTo>
                  <a:lnTo>
                    <a:pt x="859661" y="481330"/>
                  </a:lnTo>
                  <a:lnTo>
                    <a:pt x="866093" y="492760"/>
                  </a:lnTo>
                  <a:lnTo>
                    <a:pt x="870893" y="502920"/>
                  </a:lnTo>
                  <a:lnTo>
                    <a:pt x="874897" y="510540"/>
                  </a:lnTo>
                  <a:lnTo>
                    <a:pt x="889479" y="510540"/>
                  </a:lnTo>
                  <a:lnTo>
                    <a:pt x="889981" y="508000"/>
                  </a:lnTo>
                  <a:lnTo>
                    <a:pt x="882373" y="508000"/>
                  </a:lnTo>
                  <a:lnTo>
                    <a:pt x="877952" y="500380"/>
                  </a:lnTo>
                  <a:lnTo>
                    <a:pt x="868066" y="481330"/>
                  </a:lnTo>
                  <a:lnTo>
                    <a:pt x="865672" y="477520"/>
                  </a:lnTo>
                  <a:lnTo>
                    <a:pt x="867002" y="473710"/>
                  </a:lnTo>
                  <a:lnTo>
                    <a:pt x="867619" y="471170"/>
                  </a:lnTo>
                  <a:lnTo>
                    <a:pt x="852405" y="471170"/>
                  </a:lnTo>
                  <a:lnTo>
                    <a:pt x="849766" y="468630"/>
                  </a:lnTo>
                  <a:lnTo>
                    <a:pt x="847034" y="467360"/>
                  </a:lnTo>
                  <a:lnTo>
                    <a:pt x="842081" y="464820"/>
                  </a:lnTo>
                  <a:lnTo>
                    <a:pt x="836751" y="461010"/>
                  </a:lnTo>
                  <a:lnTo>
                    <a:pt x="831390" y="455930"/>
                  </a:lnTo>
                  <a:lnTo>
                    <a:pt x="829725" y="454660"/>
                  </a:lnTo>
                  <a:close/>
                </a:path>
                <a:path w="973455" h="980440">
                  <a:moveTo>
                    <a:pt x="891137" y="472440"/>
                  </a:moveTo>
                  <a:lnTo>
                    <a:pt x="886980" y="472440"/>
                  </a:lnTo>
                  <a:lnTo>
                    <a:pt x="885315" y="473710"/>
                  </a:lnTo>
                  <a:lnTo>
                    <a:pt x="885276" y="477520"/>
                  </a:lnTo>
                  <a:lnTo>
                    <a:pt x="884928" y="488950"/>
                  </a:lnTo>
                  <a:lnTo>
                    <a:pt x="884488" y="491490"/>
                  </a:lnTo>
                  <a:lnTo>
                    <a:pt x="884038" y="497840"/>
                  </a:lnTo>
                  <a:lnTo>
                    <a:pt x="883305" y="504190"/>
                  </a:lnTo>
                  <a:lnTo>
                    <a:pt x="882373" y="508000"/>
                  </a:lnTo>
                  <a:lnTo>
                    <a:pt x="889981" y="508000"/>
                  </a:lnTo>
                  <a:lnTo>
                    <a:pt x="890233" y="506730"/>
                  </a:lnTo>
                  <a:lnTo>
                    <a:pt x="891240" y="500380"/>
                  </a:lnTo>
                  <a:lnTo>
                    <a:pt x="891826" y="494030"/>
                  </a:lnTo>
                  <a:lnTo>
                    <a:pt x="891943" y="488950"/>
                  </a:lnTo>
                  <a:lnTo>
                    <a:pt x="892650" y="477520"/>
                  </a:lnTo>
                  <a:lnTo>
                    <a:pt x="892728" y="473710"/>
                  </a:lnTo>
                  <a:lnTo>
                    <a:pt x="891137" y="472440"/>
                  </a:lnTo>
                  <a:close/>
                </a:path>
                <a:path w="973455" h="980440">
                  <a:moveTo>
                    <a:pt x="111998" y="485140"/>
                  </a:moveTo>
                  <a:lnTo>
                    <a:pt x="109904" y="486410"/>
                  </a:lnTo>
                  <a:lnTo>
                    <a:pt x="105768" y="487680"/>
                  </a:lnTo>
                  <a:lnTo>
                    <a:pt x="102082" y="488950"/>
                  </a:lnTo>
                  <a:lnTo>
                    <a:pt x="98020" y="491490"/>
                  </a:lnTo>
                  <a:lnTo>
                    <a:pt x="96774" y="491490"/>
                  </a:lnTo>
                  <a:lnTo>
                    <a:pt x="96135" y="492760"/>
                  </a:lnTo>
                  <a:lnTo>
                    <a:pt x="113590" y="492760"/>
                  </a:lnTo>
                  <a:lnTo>
                    <a:pt x="114878" y="490220"/>
                  </a:lnTo>
                  <a:lnTo>
                    <a:pt x="114417" y="488950"/>
                  </a:lnTo>
                  <a:lnTo>
                    <a:pt x="114009" y="486410"/>
                  </a:lnTo>
                  <a:lnTo>
                    <a:pt x="111998" y="485140"/>
                  </a:lnTo>
                  <a:close/>
                </a:path>
                <a:path w="973455" h="980440">
                  <a:moveTo>
                    <a:pt x="911215" y="254000"/>
                  </a:moveTo>
                  <a:lnTo>
                    <a:pt x="903021" y="254000"/>
                  </a:lnTo>
                  <a:lnTo>
                    <a:pt x="919762" y="287020"/>
                  </a:lnTo>
                  <a:lnTo>
                    <a:pt x="932238" y="317500"/>
                  </a:lnTo>
                  <a:lnTo>
                    <a:pt x="940304" y="347980"/>
                  </a:lnTo>
                  <a:lnTo>
                    <a:pt x="943670" y="377190"/>
                  </a:lnTo>
                  <a:lnTo>
                    <a:pt x="943703" y="382270"/>
                  </a:lnTo>
                  <a:lnTo>
                    <a:pt x="942988" y="406400"/>
                  </a:lnTo>
                  <a:lnTo>
                    <a:pt x="937569" y="434340"/>
                  </a:lnTo>
                  <a:lnTo>
                    <a:pt x="927491" y="461010"/>
                  </a:lnTo>
                  <a:lnTo>
                    <a:pt x="912686" y="486410"/>
                  </a:lnTo>
                  <a:lnTo>
                    <a:pt x="920625" y="486410"/>
                  </a:lnTo>
                  <a:lnTo>
                    <a:pt x="932252" y="467360"/>
                  </a:lnTo>
                  <a:lnTo>
                    <a:pt x="943871" y="438150"/>
                  </a:lnTo>
                  <a:lnTo>
                    <a:pt x="950161" y="408940"/>
                  </a:lnTo>
                  <a:lnTo>
                    <a:pt x="951229" y="378460"/>
                  </a:lnTo>
                  <a:lnTo>
                    <a:pt x="947201" y="345440"/>
                  </a:lnTo>
                  <a:lnTo>
                    <a:pt x="938279" y="312420"/>
                  </a:lnTo>
                  <a:lnTo>
                    <a:pt x="924501" y="279400"/>
                  </a:lnTo>
                  <a:lnTo>
                    <a:pt x="911215" y="254000"/>
                  </a:lnTo>
                  <a:close/>
                </a:path>
                <a:path w="973455" h="980440">
                  <a:moveTo>
                    <a:pt x="837945" y="415290"/>
                  </a:moveTo>
                  <a:lnTo>
                    <a:pt x="833840" y="415290"/>
                  </a:lnTo>
                  <a:lnTo>
                    <a:pt x="832154" y="416560"/>
                  </a:lnTo>
                  <a:lnTo>
                    <a:pt x="831390" y="419100"/>
                  </a:lnTo>
                  <a:lnTo>
                    <a:pt x="832154" y="420370"/>
                  </a:lnTo>
                  <a:lnTo>
                    <a:pt x="837501" y="433070"/>
                  </a:lnTo>
                  <a:lnTo>
                    <a:pt x="843056" y="445770"/>
                  </a:lnTo>
                  <a:lnTo>
                    <a:pt x="848857" y="458470"/>
                  </a:lnTo>
                  <a:lnTo>
                    <a:pt x="854939" y="471170"/>
                  </a:lnTo>
                  <a:lnTo>
                    <a:pt x="867619" y="471170"/>
                  </a:lnTo>
                  <a:lnTo>
                    <a:pt x="868237" y="468630"/>
                  </a:lnTo>
                  <a:lnTo>
                    <a:pt x="868350" y="467360"/>
                  </a:lnTo>
                  <a:lnTo>
                    <a:pt x="860729" y="467360"/>
                  </a:lnTo>
                  <a:lnTo>
                    <a:pt x="854934" y="454660"/>
                  </a:lnTo>
                  <a:lnTo>
                    <a:pt x="849359" y="441960"/>
                  </a:lnTo>
                  <a:lnTo>
                    <a:pt x="843983" y="430530"/>
                  </a:lnTo>
                  <a:lnTo>
                    <a:pt x="838782" y="417830"/>
                  </a:lnTo>
                  <a:lnTo>
                    <a:pt x="837945" y="415290"/>
                  </a:lnTo>
                  <a:close/>
                </a:path>
                <a:path w="973455" h="980440">
                  <a:moveTo>
                    <a:pt x="870080" y="435610"/>
                  </a:moveTo>
                  <a:lnTo>
                    <a:pt x="865975" y="435610"/>
                  </a:lnTo>
                  <a:lnTo>
                    <a:pt x="864331" y="436880"/>
                  </a:lnTo>
                  <a:lnTo>
                    <a:pt x="863881" y="439420"/>
                  </a:lnTo>
                  <a:lnTo>
                    <a:pt x="863504" y="447040"/>
                  </a:lnTo>
                  <a:lnTo>
                    <a:pt x="861839" y="462280"/>
                  </a:lnTo>
                  <a:lnTo>
                    <a:pt x="861452" y="463550"/>
                  </a:lnTo>
                  <a:lnTo>
                    <a:pt x="861117" y="466090"/>
                  </a:lnTo>
                  <a:lnTo>
                    <a:pt x="860729" y="467360"/>
                  </a:lnTo>
                  <a:lnTo>
                    <a:pt x="868350" y="467360"/>
                  </a:lnTo>
                  <a:lnTo>
                    <a:pt x="868803" y="462280"/>
                  </a:lnTo>
                  <a:lnTo>
                    <a:pt x="870080" y="455930"/>
                  </a:lnTo>
                  <a:lnTo>
                    <a:pt x="870918" y="447040"/>
                  </a:lnTo>
                  <a:lnTo>
                    <a:pt x="871275" y="440690"/>
                  </a:lnTo>
                  <a:lnTo>
                    <a:pt x="871347" y="438150"/>
                  </a:lnTo>
                  <a:lnTo>
                    <a:pt x="870080" y="435610"/>
                  </a:lnTo>
                  <a:close/>
                </a:path>
                <a:path w="973455" h="980440">
                  <a:moveTo>
                    <a:pt x="123904" y="454660"/>
                  </a:moveTo>
                  <a:lnTo>
                    <a:pt x="120145" y="454660"/>
                  </a:lnTo>
                  <a:lnTo>
                    <a:pt x="115485" y="457200"/>
                  </a:lnTo>
                  <a:lnTo>
                    <a:pt x="111611" y="459740"/>
                  </a:lnTo>
                  <a:lnTo>
                    <a:pt x="107967" y="461010"/>
                  </a:lnTo>
                  <a:lnTo>
                    <a:pt x="125139" y="461010"/>
                  </a:lnTo>
                  <a:lnTo>
                    <a:pt x="125579" y="458470"/>
                  </a:lnTo>
                  <a:lnTo>
                    <a:pt x="124773" y="455930"/>
                  </a:lnTo>
                  <a:lnTo>
                    <a:pt x="123904" y="454660"/>
                  </a:lnTo>
                  <a:close/>
                </a:path>
                <a:path w="973455" h="980440">
                  <a:moveTo>
                    <a:pt x="128417" y="424180"/>
                  </a:moveTo>
                  <a:lnTo>
                    <a:pt x="126396" y="424180"/>
                  </a:lnTo>
                  <a:lnTo>
                    <a:pt x="124375" y="425450"/>
                  </a:lnTo>
                  <a:lnTo>
                    <a:pt x="122302" y="426720"/>
                  </a:lnTo>
                  <a:lnTo>
                    <a:pt x="120333" y="427990"/>
                  </a:lnTo>
                  <a:lnTo>
                    <a:pt x="118448" y="429260"/>
                  </a:lnTo>
                  <a:lnTo>
                    <a:pt x="129851" y="429260"/>
                  </a:lnTo>
                  <a:lnTo>
                    <a:pt x="130092" y="427990"/>
                  </a:lnTo>
                  <a:lnTo>
                    <a:pt x="129254" y="426720"/>
                  </a:lnTo>
                  <a:lnTo>
                    <a:pt x="128417" y="424180"/>
                  </a:lnTo>
                  <a:close/>
                </a:path>
                <a:path w="973455" h="980440">
                  <a:moveTo>
                    <a:pt x="133411" y="372110"/>
                  </a:moveTo>
                  <a:lnTo>
                    <a:pt x="131694" y="373380"/>
                  </a:lnTo>
                  <a:lnTo>
                    <a:pt x="125087" y="377190"/>
                  </a:lnTo>
                  <a:lnTo>
                    <a:pt x="118713" y="381000"/>
                  </a:lnTo>
                  <a:lnTo>
                    <a:pt x="90156" y="407670"/>
                  </a:lnTo>
                  <a:lnTo>
                    <a:pt x="99758" y="407670"/>
                  </a:lnTo>
                  <a:lnTo>
                    <a:pt x="100759" y="406400"/>
                  </a:lnTo>
                  <a:lnTo>
                    <a:pt x="105924" y="400050"/>
                  </a:lnTo>
                  <a:lnTo>
                    <a:pt x="111192" y="394970"/>
                  </a:lnTo>
                  <a:lnTo>
                    <a:pt x="117370" y="389890"/>
                  </a:lnTo>
                  <a:lnTo>
                    <a:pt x="123904" y="386080"/>
                  </a:lnTo>
                  <a:lnTo>
                    <a:pt x="130710" y="382270"/>
                  </a:lnTo>
                  <a:lnTo>
                    <a:pt x="137966" y="382270"/>
                  </a:lnTo>
                  <a:lnTo>
                    <a:pt x="136689" y="375920"/>
                  </a:lnTo>
                  <a:lnTo>
                    <a:pt x="136259" y="373380"/>
                  </a:lnTo>
                  <a:lnTo>
                    <a:pt x="133411" y="372110"/>
                  </a:lnTo>
                  <a:close/>
                </a:path>
                <a:path w="973455" h="980440">
                  <a:moveTo>
                    <a:pt x="722807" y="115570"/>
                  </a:moveTo>
                  <a:lnTo>
                    <a:pt x="708608" y="115570"/>
                  </a:lnTo>
                  <a:lnTo>
                    <a:pt x="711752" y="118110"/>
                  </a:lnTo>
                  <a:lnTo>
                    <a:pt x="725844" y="127000"/>
                  </a:lnTo>
                  <a:lnTo>
                    <a:pt x="730901" y="130810"/>
                  </a:lnTo>
                  <a:lnTo>
                    <a:pt x="750174" y="185420"/>
                  </a:lnTo>
                  <a:lnTo>
                    <a:pt x="774983" y="222250"/>
                  </a:lnTo>
                  <a:lnTo>
                    <a:pt x="778680" y="226060"/>
                  </a:lnTo>
                  <a:lnTo>
                    <a:pt x="781957" y="229870"/>
                  </a:lnTo>
                  <a:lnTo>
                    <a:pt x="784470" y="232410"/>
                  </a:lnTo>
                  <a:lnTo>
                    <a:pt x="786941" y="234950"/>
                  </a:lnTo>
                  <a:lnTo>
                    <a:pt x="788585" y="236220"/>
                  </a:lnTo>
                  <a:lnTo>
                    <a:pt x="789412" y="236220"/>
                  </a:lnTo>
                  <a:lnTo>
                    <a:pt x="803663" y="248920"/>
                  </a:lnTo>
                  <a:lnTo>
                    <a:pt x="810878" y="255270"/>
                  </a:lnTo>
                  <a:lnTo>
                    <a:pt x="825490" y="270510"/>
                  </a:lnTo>
                  <a:lnTo>
                    <a:pt x="832732" y="279400"/>
                  </a:lnTo>
                  <a:lnTo>
                    <a:pt x="840038" y="288290"/>
                  </a:lnTo>
                  <a:lnTo>
                    <a:pt x="847526" y="297180"/>
                  </a:lnTo>
                  <a:lnTo>
                    <a:pt x="850353" y="303530"/>
                  </a:lnTo>
                  <a:lnTo>
                    <a:pt x="853159" y="308610"/>
                  </a:lnTo>
                  <a:lnTo>
                    <a:pt x="856112" y="316230"/>
                  </a:lnTo>
                  <a:lnTo>
                    <a:pt x="859316" y="322580"/>
                  </a:lnTo>
                  <a:lnTo>
                    <a:pt x="862227" y="328930"/>
                  </a:lnTo>
                  <a:lnTo>
                    <a:pt x="864981" y="334010"/>
                  </a:lnTo>
                  <a:lnTo>
                    <a:pt x="863634" y="340360"/>
                  </a:lnTo>
                  <a:lnTo>
                    <a:pt x="862453" y="347980"/>
                  </a:lnTo>
                  <a:lnTo>
                    <a:pt x="861439" y="354330"/>
                  </a:lnTo>
                  <a:lnTo>
                    <a:pt x="860593" y="360680"/>
                  </a:lnTo>
                  <a:lnTo>
                    <a:pt x="859645" y="370840"/>
                  </a:lnTo>
                  <a:lnTo>
                    <a:pt x="859269" y="378460"/>
                  </a:lnTo>
                  <a:lnTo>
                    <a:pt x="859166" y="393700"/>
                  </a:lnTo>
                  <a:lnTo>
                    <a:pt x="859431" y="401320"/>
                  </a:lnTo>
                  <a:lnTo>
                    <a:pt x="866674" y="401320"/>
                  </a:lnTo>
                  <a:lnTo>
                    <a:pt x="866461" y="398780"/>
                  </a:lnTo>
                  <a:lnTo>
                    <a:pt x="866186" y="388620"/>
                  </a:lnTo>
                  <a:lnTo>
                    <a:pt x="869561" y="347980"/>
                  </a:lnTo>
                  <a:lnTo>
                    <a:pt x="875390" y="322580"/>
                  </a:lnTo>
                  <a:lnTo>
                    <a:pt x="868132" y="322580"/>
                  </a:lnTo>
                  <a:lnTo>
                    <a:pt x="863909" y="311150"/>
                  </a:lnTo>
                  <a:lnTo>
                    <a:pt x="859580" y="298450"/>
                  </a:lnTo>
                  <a:lnTo>
                    <a:pt x="856205" y="288290"/>
                  </a:lnTo>
                  <a:lnTo>
                    <a:pt x="848960" y="288290"/>
                  </a:lnTo>
                  <a:lnTo>
                    <a:pt x="842590" y="279400"/>
                  </a:lnTo>
                  <a:lnTo>
                    <a:pt x="836241" y="271780"/>
                  </a:lnTo>
                  <a:lnTo>
                    <a:pt x="829904" y="265430"/>
                  </a:lnTo>
                  <a:lnTo>
                    <a:pt x="823568" y="257810"/>
                  </a:lnTo>
                  <a:lnTo>
                    <a:pt x="814794" y="250190"/>
                  </a:lnTo>
                  <a:lnTo>
                    <a:pt x="805057" y="241300"/>
                  </a:lnTo>
                  <a:lnTo>
                    <a:pt x="797160" y="233680"/>
                  </a:lnTo>
                  <a:lnTo>
                    <a:pt x="793904" y="231140"/>
                  </a:lnTo>
                  <a:lnTo>
                    <a:pt x="765730" y="198120"/>
                  </a:lnTo>
                  <a:lnTo>
                    <a:pt x="739538" y="135890"/>
                  </a:lnTo>
                  <a:lnTo>
                    <a:pt x="738086" y="120650"/>
                  </a:lnTo>
                  <a:lnTo>
                    <a:pt x="729414" y="120650"/>
                  </a:lnTo>
                  <a:lnTo>
                    <a:pt x="728116" y="119380"/>
                  </a:lnTo>
                  <a:lnTo>
                    <a:pt x="726870" y="119380"/>
                  </a:lnTo>
                  <a:lnTo>
                    <a:pt x="722807" y="115570"/>
                  </a:lnTo>
                  <a:close/>
                </a:path>
                <a:path w="973455" h="980440">
                  <a:moveTo>
                    <a:pt x="217409" y="97790"/>
                  </a:moveTo>
                  <a:lnTo>
                    <a:pt x="214917" y="97790"/>
                  </a:lnTo>
                  <a:lnTo>
                    <a:pt x="196241" y="107950"/>
                  </a:lnTo>
                  <a:lnTo>
                    <a:pt x="180635" y="116840"/>
                  </a:lnTo>
                  <a:lnTo>
                    <a:pt x="166726" y="128270"/>
                  </a:lnTo>
                  <a:lnTo>
                    <a:pt x="153138" y="139700"/>
                  </a:lnTo>
                  <a:lnTo>
                    <a:pt x="147830" y="143510"/>
                  </a:lnTo>
                  <a:lnTo>
                    <a:pt x="134553" y="154940"/>
                  </a:lnTo>
                  <a:lnTo>
                    <a:pt x="108085" y="190500"/>
                  </a:lnTo>
                  <a:lnTo>
                    <a:pt x="94195" y="229870"/>
                  </a:lnTo>
                  <a:lnTo>
                    <a:pt x="88783" y="270510"/>
                  </a:lnTo>
                  <a:lnTo>
                    <a:pt x="87763" y="303530"/>
                  </a:lnTo>
                  <a:lnTo>
                    <a:pt x="87685" y="316230"/>
                  </a:lnTo>
                  <a:lnTo>
                    <a:pt x="83444" y="321310"/>
                  </a:lnTo>
                  <a:lnTo>
                    <a:pt x="81769" y="326390"/>
                  </a:lnTo>
                  <a:lnTo>
                    <a:pt x="79193" y="331470"/>
                  </a:lnTo>
                  <a:lnTo>
                    <a:pt x="78355" y="334010"/>
                  </a:lnTo>
                  <a:lnTo>
                    <a:pt x="77120" y="336550"/>
                  </a:lnTo>
                  <a:lnTo>
                    <a:pt x="85350" y="336550"/>
                  </a:lnTo>
                  <a:lnTo>
                    <a:pt x="86889" y="332740"/>
                  </a:lnTo>
                  <a:lnTo>
                    <a:pt x="88512" y="328930"/>
                  </a:lnTo>
                  <a:lnTo>
                    <a:pt x="94355" y="318770"/>
                  </a:lnTo>
                  <a:lnTo>
                    <a:pt x="94491" y="318770"/>
                  </a:lnTo>
                  <a:lnTo>
                    <a:pt x="108094" y="308610"/>
                  </a:lnTo>
                  <a:lnTo>
                    <a:pt x="95077" y="308610"/>
                  </a:lnTo>
                  <a:lnTo>
                    <a:pt x="95151" y="303530"/>
                  </a:lnTo>
                  <a:lnTo>
                    <a:pt x="101349" y="231140"/>
                  </a:lnTo>
                  <a:lnTo>
                    <a:pt x="114988" y="193040"/>
                  </a:lnTo>
                  <a:lnTo>
                    <a:pt x="141233" y="158750"/>
                  </a:lnTo>
                  <a:lnTo>
                    <a:pt x="147379" y="153670"/>
                  </a:lnTo>
                  <a:lnTo>
                    <a:pt x="152688" y="148590"/>
                  </a:lnTo>
                  <a:lnTo>
                    <a:pt x="158081" y="144780"/>
                  </a:lnTo>
                  <a:lnTo>
                    <a:pt x="182708" y="124460"/>
                  </a:lnTo>
                  <a:lnTo>
                    <a:pt x="196215" y="115570"/>
                  </a:lnTo>
                  <a:lnTo>
                    <a:pt x="211859" y="107950"/>
                  </a:lnTo>
                  <a:lnTo>
                    <a:pt x="219199" y="107950"/>
                  </a:lnTo>
                  <a:lnTo>
                    <a:pt x="219880" y="101600"/>
                  </a:lnTo>
                  <a:lnTo>
                    <a:pt x="220707" y="99060"/>
                  </a:lnTo>
                  <a:lnTo>
                    <a:pt x="217409" y="97790"/>
                  </a:lnTo>
                  <a:close/>
                </a:path>
                <a:path w="973455" h="980440">
                  <a:moveTo>
                    <a:pt x="904288" y="241300"/>
                  </a:moveTo>
                  <a:lnTo>
                    <a:pt x="900508" y="241300"/>
                  </a:lnTo>
                  <a:lnTo>
                    <a:pt x="899336" y="245110"/>
                  </a:lnTo>
                  <a:lnTo>
                    <a:pt x="873808" y="303530"/>
                  </a:lnTo>
                  <a:lnTo>
                    <a:pt x="871588" y="309880"/>
                  </a:lnTo>
                  <a:lnTo>
                    <a:pt x="868132" y="322580"/>
                  </a:lnTo>
                  <a:lnTo>
                    <a:pt x="875390" y="322580"/>
                  </a:lnTo>
                  <a:lnTo>
                    <a:pt x="876066" y="320040"/>
                  </a:lnTo>
                  <a:lnTo>
                    <a:pt x="880771" y="306070"/>
                  </a:lnTo>
                  <a:lnTo>
                    <a:pt x="903021" y="254000"/>
                  </a:lnTo>
                  <a:lnTo>
                    <a:pt x="911215" y="254000"/>
                  </a:lnTo>
                  <a:lnTo>
                    <a:pt x="905901" y="243840"/>
                  </a:lnTo>
                  <a:lnTo>
                    <a:pt x="904288" y="241300"/>
                  </a:lnTo>
                  <a:close/>
                </a:path>
                <a:path w="973455" h="980440">
                  <a:moveTo>
                    <a:pt x="219199" y="107950"/>
                  </a:moveTo>
                  <a:lnTo>
                    <a:pt x="211859" y="107950"/>
                  </a:lnTo>
                  <a:lnTo>
                    <a:pt x="211105" y="113030"/>
                  </a:lnTo>
                  <a:lnTo>
                    <a:pt x="210508" y="116840"/>
                  </a:lnTo>
                  <a:lnTo>
                    <a:pt x="200212" y="171450"/>
                  </a:lnTo>
                  <a:lnTo>
                    <a:pt x="184017" y="210820"/>
                  </a:lnTo>
                  <a:lnTo>
                    <a:pt x="180761" y="217170"/>
                  </a:lnTo>
                  <a:lnTo>
                    <a:pt x="176604" y="223520"/>
                  </a:lnTo>
                  <a:lnTo>
                    <a:pt x="172520" y="229870"/>
                  </a:lnTo>
                  <a:lnTo>
                    <a:pt x="156035" y="252730"/>
                  </a:lnTo>
                  <a:lnTo>
                    <a:pt x="137348" y="274320"/>
                  </a:lnTo>
                  <a:lnTo>
                    <a:pt x="116887" y="293370"/>
                  </a:lnTo>
                  <a:lnTo>
                    <a:pt x="95077" y="308610"/>
                  </a:lnTo>
                  <a:lnTo>
                    <a:pt x="108094" y="308610"/>
                  </a:lnTo>
                  <a:lnTo>
                    <a:pt x="140618" y="280670"/>
                  </a:lnTo>
                  <a:lnTo>
                    <a:pt x="178687" y="234950"/>
                  </a:lnTo>
                  <a:lnTo>
                    <a:pt x="182865" y="227330"/>
                  </a:lnTo>
                  <a:lnTo>
                    <a:pt x="186844" y="220980"/>
                  </a:lnTo>
                  <a:lnTo>
                    <a:pt x="190635" y="214630"/>
                  </a:lnTo>
                  <a:lnTo>
                    <a:pt x="194394" y="207010"/>
                  </a:lnTo>
                  <a:lnTo>
                    <a:pt x="197608" y="200660"/>
                  </a:lnTo>
                  <a:lnTo>
                    <a:pt x="210300" y="161290"/>
                  </a:lnTo>
                  <a:lnTo>
                    <a:pt x="213880" y="143510"/>
                  </a:lnTo>
                  <a:lnTo>
                    <a:pt x="230613" y="135890"/>
                  </a:lnTo>
                  <a:lnTo>
                    <a:pt x="232494" y="134620"/>
                  </a:lnTo>
                  <a:lnTo>
                    <a:pt x="215388" y="134620"/>
                  </a:lnTo>
                  <a:lnTo>
                    <a:pt x="217042" y="123190"/>
                  </a:lnTo>
                  <a:lnTo>
                    <a:pt x="217786" y="115570"/>
                  </a:lnTo>
                  <a:lnTo>
                    <a:pt x="219063" y="109220"/>
                  </a:lnTo>
                  <a:lnTo>
                    <a:pt x="219199" y="107950"/>
                  </a:lnTo>
                  <a:close/>
                </a:path>
                <a:path w="973455" h="980440">
                  <a:moveTo>
                    <a:pt x="750476" y="95250"/>
                  </a:moveTo>
                  <a:lnTo>
                    <a:pt x="735665" y="95250"/>
                  </a:lnTo>
                  <a:lnTo>
                    <a:pt x="738398" y="96520"/>
                  </a:lnTo>
                  <a:lnTo>
                    <a:pt x="741257" y="97790"/>
                  </a:lnTo>
                  <a:lnTo>
                    <a:pt x="744492" y="100330"/>
                  </a:lnTo>
                  <a:lnTo>
                    <a:pt x="749434" y="102870"/>
                  </a:lnTo>
                  <a:lnTo>
                    <a:pt x="755256" y="105410"/>
                  </a:lnTo>
                  <a:lnTo>
                    <a:pt x="761015" y="109220"/>
                  </a:lnTo>
                  <a:lnTo>
                    <a:pt x="784095" y="125730"/>
                  </a:lnTo>
                  <a:lnTo>
                    <a:pt x="806714" y="146050"/>
                  </a:lnTo>
                  <a:lnTo>
                    <a:pt x="826088" y="168910"/>
                  </a:lnTo>
                  <a:lnTo>
                    <a:pt x="839432" y="194310"/>
                  </a:lnTo>
                  <a:lnTo>
                    <a:pt x="839233" y="194310"/>
                  </a:lnTo>
                  <a:lnTo>
                    <a:pt x="844623" y="222250"/>
                  </a:lnTo>
                  <a:lnTo>
                    <a:pt x="847234" y="243840"/>
                  </a:lnTo>
                  <a:lnTo>
                    <a:pt x="847883" y="257810"/>
                  </a:lnTo>
                  <a:lnTo>
                    <a:pt x="847950" y="265430"/>
                  </a:lnTo>
                  <a:lnTo>
                    <a:pt x="847861" y="283210"/>
                  </a:lnTo>
                  <a:lnTo>
                    <a:pt x="848238" y="285750"/>
                  </a:lnTo>
                  <a:lnTo>
                    <a:pt x="848960" y="288290"/>
                  </a:lnTo>
                  <a:lnTo>
                    <a:pt x="856205" y="288290"/>
                  </a:lnTo>
                  <a:lnTo>
                    <a:pt x="854845" y="281940"/>
                  </a:lnTo>
                  <a:lnTo>
                    <a:pt x="854845" y="279400"/>
                  </a:lnTo>
                  <a:lnTo>
                    <a:pt x="855264" y="276860"/>
                  </a:lnTo>
                  <a:lnTo>
                    <a:pt x="855280" y="257810"/>
                  </a:lnTo>
                  <a:lnTo>
                    <a:pt x="854474" y="242570"/>
                  </a:lnTo>
                  <a:lnTo>
                    <a:pt x="851837" y="222250"/>
                  </a:lnTo>
                  <a:lnTo>
                    <a:pt x="846625" y="191770"/>
                  </a:lnTo>
                  <a:lnTo>
                    <a:pt x="846217" y="191770"/>
                  </a:lnTo>
                  <a:lnTo>
                    <a:pt x="832501" y="165100"/>
                  </a:lnTo>
                  <a:lnTo>
                    <a:pt x="812405" y="140970"/>
                  </a:lnTo>
                  <a:lnTo>
                    <a:pt x="788836" y="120650"/>
                  </a:lnTo>
                  <a:lnTo>
                    <a:pt x="764701" y="104140"/>
                  </a:lnTo>
                  <a:lnTo>
                    <a:pt x="758900" y="99060"/>
                  </a:lnTo>
                  <a:lnTo>
                    <a:pt x="753152" y="96520"/>
                  </a:lnTo>
                  <a:lnTo>
                    <a:pt x="750476" y="95250"/>
                  </a:lnTo>
                  <a:close/>
                </a:path>
                <a:path w="973455" h="980440">
                  <a:moveTo>
                    <a:pt x="450470" y="7620"/>
                  </a:moveTo>
                  <a:lnTo>
                    <a:pt x="447988" y="7620"/>
                  </a:lnTo>
                  <a:lnTo>
                    <a:pt x="430721" y="13970"/>
                  </a:lnTo>
                  <a:lnTo>
                    <a:pt x="394970" y="24130"/>
                  </a:lnTo>
                  <a:lnTo>
                    <a:pt x="376797" y="27940"/>
                  </a:lnTo>
                  <a:lnTo>
                    <a:pt x="351237" y="33020"/>
                  </a:lnTo>
                  <a:lnTo>
                    <a:pt x="330651" y="39370"/>
                  </a:lnTo>
                  <a:lnTo>
                    <a:pt x="283689" y="66040"/>
                  </a:lnTo>
                  <a:lnTo>
                    <a:pt x="252497" y="105410"/>
                  </a:lnTo>
                  <a:lnTo>
                    <a:pt x="244183" y="120650"/>
                  </a:lnTo>
                  <a:lnTo>
                    <a:pt x="219335" y="132080"/>
                  </a:lnTo>
                  <a:lnTo>
                    <a:pt x="215388" y="134620"/>
                  </a:lnTo>
                  <a:lnTo>
                    <a:pt x="232494" y="134620"/>
                  </a:lnTo>
                  <a:lnTo>
                    <a:pt x="236256" y="132080"/>
                  </a:lnTo>
                  <a:lnTo>
                    <a:pt x="242382" y="129540"/>
                  </a:lnTo>
                  <a:lnTo>
                    <a:pt x="248570" y="125730"/>
                  </a:lnTo>
                  <a:lnTo>
                    <a:pt x="314513" y="125730"/>
                  </a:lnTo>
                  <a:lnTo>
                    <a:pt x="342148" y="123190"/>
                  </a:lnTo>
                  <a:lnTo>
                    <a:pt x="355352" y="119380"/>
                  </a:lnTo>
                  <a:lnTo>
                    <a:pt x="253135" y="119380"/>
                  </a:lnTo>
                  <a:lnTo>
                    <a:pt x="260745" y="106680"/>
                  </a:lnTo>
                  <a:lnTo>
                    <a:pt x="288255" y="72390"/>
                  </a:lnTo>
                  <a:lnTo>
                    <a:pt x="333224" y="45720"/>
                  </a:lnTo>
                  <a:lnTo>
                    <a:pt x="371979" y="36830"/>
                  </a:lnTo>
                  <a:lnTo>
                    <a:pt x="378388" y="34290"/>
                  </a:lnTo>
                  <a:lnTo>
                    <a:pt x="428604" y="22860"/>
                  </a:lnTo>
                  <a:lnTo>
                    <a:pt x="444931" y="17780"/>
                  </a:lnTo>
                  <a:lnTo>
                    <a:pt x="452132" y="17780"/>
                  </a:lnTo>
                  <a:lnTo>
                    <a:pt x="453328" y="8890"/>
                  </a:lnTo>
                  <a:lnTo>
                    <a:pt x="450470" y="7620"/>
                  </a:lnTo>
                  <a:close/>
                </a:path>
                <a:path w="973455" h="980440">
                  <a:moveTo>
                    <a:pt x="731351" y="85090"/>
                  </a:moveTo>
                  <a:lnTo>
                    <a:pt x="728430" y="86360"/>
                  </a:lnTo>
                  <a:lnTo>
                    <a:pt x="728311" y="92710"/>
                  </a:lnTo>
                  <a:lnTo>
                    <a:pt x="728205" y="101600"/>
                  </a:lnTo>
                  <a:lnTo>
                    <a:pt x="728331" y="106680"/>
                  </a:lnTo>
                  <a:lnTo>
                    <a:pt x="728696" y="113030"/>
                  </a:lnTo>
                  <a:lnTo>
                    <a:pt x="729414" y="120650"/>
                  </a:lnTo>
                  <a:lnTo>
                    <a:pt x="738086" y="120650"/>
                  </a:lnTo>
                  <a:lnTo>
                    <a:pt x="735665" y="95250"/>
                  </a:lnTo>
                  <a:lnTo>
                    <a:pt x="750476" y="95250"/>
                  </a:lnTo>
                  <a:lnTo>
                    <a:pt x="747801" y="93980"/>
                  </a:lnTo>
                  <a:lnTo>
                    <a:pt x="742408" y="90170"/>
                  </a:lnTo>
                  <a:lnTo>
                    <a:pt x="737508" y="87630"/>
                  </a:lnTo>
                  <a:lnTo>
                    <a:pt x="733822" y="86360"/>
                  </a:lnTo>
                  <a:lnTo>
                    <a:pt x="731351" y="85090"/>
                  </a:lnTo>
                  <a:close/>
                </a:path>
                <a:path w="973455" h="980440">
                  <a:moveTo>
                    <a:pt x="452132" y="17780"/>
                  </a:moveTo>
                  <a:lnTo>
                    <a:pt x="444931" y="17780"/>
                  </a:lnTo>
                  <a:lnTo>
                    <a:pt x="443005" y="26670"/>
                  </a:lnTo>
                  <a:lnTo>
                    <a:pt x="440225" y="35560"/>
                  </a:lnTo>
                  <a:lnTo>
                    <a:pt x="417425" y="71120"/>
                  </a:lnTo>
                  <a:lnTo>
                    <a:pt x="408553" y="80010"/>
                  </a:lnTo>
                  <a:lnTo>
                    <a:pt x="398607" y="90170"/>
                  </a:lnTo>
                  <a:lnTo>
                    <a:pt x="365406" y="109220"/>
                  </a:lnTo>
                  <a:lnTo>
                    <a:pt x="314304" y="118110"/>
                  </a:lnTo>
                  <a:lnTo>
                    <a:pt x="273847" y="118110"/>
                  </a:lnTo>
                  <a:lnTo>
                    <a:pt x="260151" y="119380"/>
                  </a:lnTo>
                  <a:lnTo>
                    <a:pt x="355352" y="119380"/>
                  </a:lnTo>
                  <a:lnTo>
                    <a:pt x="368076" y="115570"/>
                  </a:lnTo>
                  <a:lnTo>
                    <a:pt x="380353" y="110490"/>
                  </a:lnTo>
                  <a:lnTo>
                    <a:pt x="392168" y="102870"/>
                  </a:lnTo>
                  <a:lnTo>
                    <a:pt x="403508" y="95250"/>
                  </a:lnTo>
                  <a:lnTo>
                    <a:pt x="413785" y="85090"/>
                  </a:lnTo>
                  <a:lnTo>
                    <a:pt x="422977" y="76200"/>
                  </a:lnTo>
                  <a:lnTo>
                    <a:pt x="448160" y="35560"/>
                  </a:lnTo>
                  <a:lnTo>
                    <a:pt x="451277" y="24130"/>
                  </a:lnTo>
                  <a:lnTo>
                    <a:pt x="452132" y="17780"/>
                  </a:lnTo>
                  <a:close/>
                </a:path>
                <a:path w="973455" h="980440">
                  <a:moveTo>
                    <a:pt x="540507" y="67310"/>
                  </a:moveTo>
                  <a:lnTo>
                    <a:pt x="530624" y="67310"/>
                  </a:lnTo>
                  <a:lnTo>
                    <a:pt x="536525" y="72390"/>
                  </a:lnTo>
                  <a:lnTo>
                    <a:pt x="543738" y="78740"/>
                  </a:lnTo>
                  <a:lnTo>
                    <a:pt x="550006" y="83820"/>
                  </a:lnTo>
                  <a:lnTo>
                    <a:pt x="553074" y="87630"/>
                  </a:lnTo>
                  <a:lnTo>
                    <a:pt x="540259" y="88900"/>
                  </a:lnTo>
                  <a:lnTo>
                    <a:pt x="527605" y="91440"/>
                  </a:lnTo>
                  <a:lnTo>
                    <a:pt x="515109" y="92710"/>
                  </a:lnTo>
                  <a:lnTo>
                    <a:pt x="561587" y="92710"/>
                  </a:lnTo>
                  <a:lnTo>
                    <a:pt x="571513" y="99060"/>
                  </a:lnTo>
                  <a:lnTo>
                    <a:pt x="611096" y="115570"/>
                  </a:lnTo>
                  <a:lnTo>
                    <a:pt x="648924" y="119380"/>
                  </a:lnTo>
                  <a:lnTo>
                    <a:pt x="662396" y="119380"/>
                  </a:lnTo>
                  <a:lnTo>
                    <a:pt x="670234" y="118110"/>
                  </a:lnTo>
                  <a:lnTo>
                    <a:pt x="681060" y="118110"/>
                  </a:lnTo>
                  <a:lnTo>
                    <a:pt x="689163" y="116840"/>
                  </a:lnTo>
                  <a:lnTo>
                    <a:pt x="705488" y="115570"/>
                  </a:lnTo>
                  <a:lnTo>
                    <a:pt x="722807" y="115570"/>
                  </a:lnTo>
                  <a:lnTo>
                    <a:pt x="719980" y="114300"/>
                  </a:lnTo>
                  <a:lnTo>
                    <a:pt x="717132" y="111760"/>
                  </a:lnTo>
                  <a:lnTo>
                    <a:pt x="633828" y="111760"/>
                  </a:lnTo>
                  <a:lnTo>
                    <a:pt x="614954" y="109220"/>
                  </a:lnTo>
                  <a:lnTo>
                    <a:pt x="596933" y="102870"/>
                  </a:lnTo>
                  <a:lnTo>
                    <a:pt x="579806" y="95250"/>
                  </a:lnTo>
                  <a:lnTo>
                    <a:pt x="570729" y="90170"/>
                  </a:lnTo>
                  <a:lnTo>
                    <a:pt x="553889" y="78740"/>
                  </a:lnTo>
                  <a:lnTo>
                    <a:pt x="540507" y="67310"/>
                  </a:lnTo>
                  <a:close/>
                </a:path>
                <a:path w="973455" h="980440">
                  <a:moveTo>
                    <a:pt x="540224" y="8890"/>
                  </a:moveTo>
                  <a:lnTo>
                    <a:pt x="500489" y="8890"/>
                  </a:lnTo>
                  <a:lnTo>
                    <a:pt x="513482" y="12700"/>
                  </a:lnTo>
                  <a:lnTo>
                    <a:pt x="526945" y="15240"/>
                  </a:lnTo>
                  <a:lnTo>
                    <a:pt x="554665" y="17780"/>
                  </a:lnTo>
                  <a:lnTo>
                    <a:pt x="565830" y="19050"/>
                  </a:lnTo>
                  <a:lnTo>
                    <a:pt x="576716" y="19050"/>
                  </a:lnTo>
                  <a:lnTo>
                    <a:pt x="599135" y="24130"/>
                  </a:lnTo>
                  <a:lnTo>
                    <a:pt x="611091" y="27940"/>
                  </a:lnTo>
                  <a:lnTo>
                    <a:pt x="622891" y="33020"/>
                  </a:lnTo>
                  <a:lnTo>
                    <a:pt x="633824" y="38100"/>
                  </a:lnTo>
                  <a:lnTo>
                    <a:pt x="643176" y="44450"/>
                  </a:lnTo>
                  <a:lnTo>
                    <a:pt x="650943" y="49530"/>
                  </a:lnTo>
                  <a:lnTo>
                    <a:pt x="658034" y="55880"/>
                  </a:lnTo>
                  <a:lnTo>
                    <a:pt x="664662" y="62230"/>
                  </a:lnTo>
                  <a:lnTo>
                    <a:pt x="671039" y="68580"/>
                  </a:lnTo>
                  <a:lnTo>
                    <a:pt x="673967" y="74930"/>
                  </a:lnTo>
                  <a:lnTo>
                    <a:pt x="678027" y="81280"/>
                  </a:lnTo>
                  <a:lnTo>
                    <a:pt x="682964" y="88900"/>
                  </a:lnTo>
                  <a:lnTo>
                    <a:pt x="693007" y="100330"/>
                  </a:lnTo>
                  <a:lnTo>
                    <a:pt x="701865" y="109220"/>
                  </a:lnTo>
                  <a:lnTo>
                    <a:pt x="694724" y="109220"/>
                  </a:lnTo>
                  <a:lnTo>
                    <a:pt x="687551" y="110490"/>
                  </a:lnTo>
                  <a:lnTo>
                    <a:pt x="673616" y="110490"/>
                  </a:lnTo>
                  <a:lnTo>
                    <a:pt x="666657" y="111760"/>
                  </a:lnTo>
                  <a:lnTo>
                    <a:pt x="717132" y="111760"/>
                  </a:lnTo>
                  <a:lnTo>
                    <a:pt x="715708" y="110490"/>
                  </a:lnTo>
                  <a:lnTo>
                    <a:pt x="712985" y="109220"/>
                  </a:lnTo>
                  <a:lnTo>
                    <a:pt x="707165" y="102870"/>
                  </a:lnTo>
                  <a:lnTo>
                    <a:pt x="700145" y="96520"/>
                  </a:lnTo>
                  <a:lnTo>
                    <a:pt x="693824" y="90170"/>
                  </a:lnTo>
                  <a:lnTo>
                    <a:pt x="689382" y="85090"/>
                  </a:lnTo>
                  <a:lnTo>
                    <a:pt x="685261" y="78740"/>
                  </a:lnTo>
                  <a:lnTo>
                    <a:pt x="681646" y="73660"/>
                  </a:lnTo>
                  <a:lnTo>
                    <a:pt x="678725" y="68580"/>
                  </a:lnTo>
                  <a:lnTo>
                    <a:pt x="678023" y="67310"/>
                  </a:lnTo>
                  <a:lnTo>
                    <a:pt x="677562" y="66040"/>
                  </a:lnTo>
                  <a:lnTo>
                    <a:pt x="676850" y="64770"/>
                  </a:lnTo>
                  <a:lnTo>
                    <a:pt x="676609" y="63500"/>
                  </a:lnTo>
                  <a:lnTo>
                    <a:pt x="676306" y="63500"/>
                  </a:lnTo>
                  <a:lnTo>
                    <a:pt x="647312" y="38100"/>
                  </a:lnTo>
                  <a:lnTo>
                    <a:pt x="601156" y="16510"/>
                  </a:lnTo>
                  <a:lnTo>
                    <a:pt x="569423" y="11430"/>
                  </a:lnTo>
                  <a:lnTo>
                    <a:pt x="540224" y="8890"/>
                  </a:lnTo>
                  <a:close/>
                </a:path>
                <a:path w="973455" h="980440">
                  <a:moveTo>
                    <a:pt x="497002" y="0"/>
                  </a:moveTo>
                  <a:lnTo>
                    <a:pt x="496908" y="1270"/>
                  </a:lnTo>
                  <a:lnTo>
                    <a:pt x="492709" y="1270"/>
                  </a:lnTo>
                  <a:lnTo>
                    <a:pt x="491966" y="2540"/>
                  </a:lnTo>
                  <a:lnTo>
                    <a:pt x="491725" y="2540"/>
                  </a:lnTo>
                  <a:lnTo>
                    <a:pt x="492060" y="5080"/>
                  </a:lnTo>
                  <a:lnTo>
                    <a:pt x="494306" y="13970"/>
                  </a:lnTo>
                  <a:lnTo>
                    <a:pt x="497523" y="22860"/>
                  </a:lnTo>
                  <a:lnTo>
                    <a:pt x="501640" y="31750"/>
                  </a:lnTo>
                  <a:lnTo>
                    <a:pt x="506583" y="39370"/>
                  </a:lnTo>
                  <a:lnTo>
                    <a:pt x="496478" y="44450"/>
                  </a:lnTo>
                  <a:lnTo>
                    <a:pt x="487060" y="50800"/>
                  </a:lnTo>
                  <a:lnTo>
                    <a:pt x="478318" y="55880"/>
                  </a:lnTo>
                  <a:lnTo>
                    <a:pt x="470239" y="62230"/>
                  </a:lnTo>
                  <a:lnTo>
                    <a:pt x="462030" y="68580"/>
                  </a:lnTo>
                  <a:lnTo>
                    <a:pt x="454645" y="76200"/>
                  </a:lnTo>
                  <a:lnTo>
                    <a:pt x="447963" y="82550"/>
                  </a:lnTo>
                  <a:lnTo>
                    <a:pt x="441863" y="90170"/>
                  </a:lnTo>
                  <a:lnTo>
                    <a:pt x="440177" y="92710"/>
                  </a:lnTo>
                  <a:lnTo>
                    <a:pt x="441433" y="95250"/>
                  </a:lnTo>
                  <a:lnTo>
                    <a:pt x="459070" y="97790"/>
                  </a:lnTo>
                  <a:lnTo>
                    <a:pt x="473758" y="100330"/>
                  </a:lnTo>
                  <a:lnTo>
                    <a:pt x="503201" y="100330"/>
                  </a:lnTo>
                  <a:lnTo>
                    <a:pt x="531514" y="97790"/>
                  </a:lnTo>
                  <a:lnTo>
                    <a:pt x="560896" y="92710"/>
                  </a:lnTo>
                  <a:lnTo>
                    <a:pt x="477436" y="92710"/>
                  </a:lnTo>
                  <a:lnTo>
                    <a:pt x="464689" y="91440"/>
                  </a:lnTo>
                  <a:lnTo>
                    <a:pt x="451841" y="88900"/>
                  </a:lnTo>
                  <a:lnTo>
                    <a:pt x="456892" y="83820"/>
                  </a:lnTo>
                  <a:lnTo>
                    <a:pt x="462332" y="78740"/>
                  </a:lnTo>
                  <a:lnTo>
                    <a:pt x="468249" y="73660"/>
                  </a:lnTo>
                  <a:lnTo>
                    <a:pt x="482753" y="62230"/>
                  </a:lnTo>
                  <a:lnTo>
                    <a:pt x="491455" y="57150"/>
                  </a:lnTo>
                  <a:lnTo>
                    <a:pt x="500852" y="50800"/>
                  </a:lnTo>
                  <a:lnTo>
                    <a:pt x="510960" y="45720"/>
                  </a:lnTo>
                  <a:lnTo>
                    <a:pt x="520324" y="45720"/>
                  </a:lnTo>
                  <a:lnTo>
                    <a:pt x="515944" y="40640"/>
                  </a:lnTo>
                  <a:lnTo>
                    <a:pt x="500489" y="8890"/>
                  </a:lnTo>
                  <a:lnTo>
                    <a:pt x="540224" y="8890"/>
                  </a:lnTo>
                  <a:lnTo>
                    <a:pt x="524998" y="7620"/>
                  </a:lnTo>
                  <a:lnTo>
                    <a:pt x="510536" y="5080"/>
                  </a:lnTo>
                  <a:lnTo>
                    <a:pt x="497002" y="0"/>
                  </a:lnTo>
                  <a:close/>
                </a:path>
                <a:path w="973455" h="980440">
                  <a:moveTo>
                    <a:pt x="520324" y="45720"/>
                  </a:moveTo>
                  <a:lnTo>
                    <a:pt x="511536" y="45720"/>
                  </a:lnTo>
                  <a:lnTo>
                    <a:pt x="520258" y="55880"/>
                  </a:lnTo>
                  <a:lnTo>
                    <a:pt x="524509" y="60960"/>
                  </a:lnTo>
                  <a:lnTo>
                    <a:pt x="510568" y="64770"/>
                  </a:lnTo>
                  <a:lnTo>
                    <a:pt x="495650" y="69850"/>
                  </a:lnTo>
                  <a:lnTo>
                    <a:pt x="483762" y="73660"/>
                  </a:lnTo>
                  <a:lnTo>
                    <a:pt x="478909" y="76200"/>
                  </a:lnTo>
                  <a:lnTo>
                    <a:pt x="476783" y="76200"/>
                  </a:lnTo>
                  <a:lnTo>
                    <a:pt x="475966" y="78740"/>
                  </a:lnTo>
                  <a:lnTo>
                    <a:pt x="476783" y="81280"/>
                  </a:lnTo>
                  <a:lnTo>
                    <a:pt x="477296" y="82550"/>
                  </a:lnTo>
                  <a:lnTo>
                    <a:pt x="479767" y="83820"/>
                  </a:lnTo>
                  <a:lnTo>
                    <a:pt x="481359" y="82550"/>
                  </a:lnTo>
                  <a:lnTo>
                    <a:pt x="503138" y="74930"/>
                  </a:lnTo>
                  <a:lnTo>
                    <a:pt x="515529" y="69850"/>
                  </a:lnTo>
                  <a:lnTo>
                    <a:pt x="530624" y="67310"/>
                  </a:lnTo>
                  <a:lnTo>
                    <a:pt x="540507" y="67310"/>
                  </a:lnTo>
                  <a:lnTo>
                    <a:pt x="534559" y="62230"/>
                  </a:lnTo>
                  <a:lnTo>
                    <a:pt x="520324" y="45720"/>
                  </a:lnTo>
                  <a:close/>
                </a:path>
                <a:path w="973455" h="980440">
                  <a:moveTo>
                    <a:pt x="496437" y="0"/>
                  </a:moveTo>
                  <a:lnTo>
                    <a:pt x="495631" y="0"/>
                  </a:lnTo>
                  <a:lnTo>
                    <a:pt x="493631" y="1270"/>
                  </a:lnTo>
                  <a:lnTo>
                    <a:pt x="496908" y="1270"/>
                  </a:lnTo>
                  <a:lnTo>
                    <a:pt x="496437" y="0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227198" y="1396659"/>
              <a:ext cx="171335" cy="10133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85982" y="1179471"/>
              <a:ext cx="81201" cy="14257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97615" y="1408941"/>
              <a:ext cx="175429" cy="9399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20052" y="1440343"/>
              <a:ext cx="168905" cy="10505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65187" y="820565"/>
              <a:ext cx="555625" cy="607060"/>
            </a:xfrm>
            <a:custGeom>
              <a:avLst/>
              <a:gdLst/>
              <a:ahLst/>
              <a:cxnLst/>
              <a:rect l="l" t="t" r="r" b="b"/>
              <a:pathLst>
                <a:path w="555625" h="607060">
                  <a:moveTo>
                    <a:pt x="214109" y="28841"/>
                  </a:moveTo>
                  <a:lnTo>
                    <a:pt x="41135" y="28841"/>
                  </a:lnTo>
                  <a:lnTo>
                    <a:pt x="41135" y="46621"/>
                  </a:lnTo>
                  <a:lnTo>
                    <a:pt x="199720" y="46621"/>
                  </a:lnTo>
                  <a:lnTo>
                    <a:pt x="199720" y="63131"/>
                  </a:lnTo>
                  <a:lnTo>
                    <a:pt x="43180" y="63131"/>
                  </a:lnTo>
                  <a:lnTo>
                    <a:pt x="43180" y="73291"/>
                  </a:lnTo>
                  <a:lnTo>
                    <a:pt x="199720" y="73291"/>
                  </a:lnTo>
                  <a:lnTo>
                    <a:pt x="199720" y="92341"/>
                  </a:lnTo>
                  <a:lnTo>
                    <a:pt x="43180" y="92341"/>
                  </a:lnTo>
                  <a:lnTo>
                    <a:pt x="43180" y="103771"/>
                  </a:lnTo>
                  <a:lnTo>
                    <a:pt x="199720" y="103771"/>
                  </a:lnTo>
                  <a:lnTo>
                    <a:pt x="199720" y="120281"/>
                  </a:lnTo>
                  <a:lnTo>
                    <a:pt x="43180" y="120281"/>
                  </a:lnTo>
                  <a:lnTo>
                    <a:pt x="43180" y="131711"/>
                  </a:lnTo>
                  <a:lnTo>
                    <a:pt x="199720" y="131711"/>
                  </a:lnTo>
                  <a:lnTo>
                    <a:pt x="199720" y="145681"/>
                  </a:lnTo>
                  <a:lnTo>
                    <a:pt x="43180" y="145681"/>
                  </a:lnTo>
                  <a:lnTo>
                    <a:pt x="43180" y="157111"/>
                  </a:lnTo>
                  <a:lnTo>
                    <a:pt x="199720" y="157111"/>
                  </a:lnTo>
                  <a:lnTo>
                    <a:pt x="199720" y="173621"/>
                  </a:lnTo>
                  <a:lnTo>
                    <a:pt x="43180" y="173621"/>
                  </a:lnTo>
                  <a:lnTo>
                    <a:pt x="43180" y="183781"/>
                  </a:lnTo>
                  <a:lnTo>
                    <a:pt x="199720" y="183781"/>
                  </a:lnTo>
                  <a:lnTo>
                    <a:pt x="199720" y="200291"/>
                  </a:lnTo>
                  <a:lnTo>
                    <a:pt x="41135" y="200291"/>
                  </a:lnTo>
                  <a:lnTo>
                    <a:pt x="41135" y="211721"/>
                  </a:lnTo>
                  <a:lnTo>
                    <a:pt x="214109" y="211721"/>
                  </a:lnTo>
                  <a:lnTo>
                    <a:pt x="214109" y="200291"/>
                  </a:lnTo>
                  <a:lnTo>
                    <a:pt x="214109" y="183781"/>
                  </a:lnTo>
                  <a:lnTo>
                    <a:pt x="214109" y="46621"/>
                  </a:lnTo>
                  <a:lnTo>
                    <a:pt x="214109" y="28841"/>
                  </a:lnTo>
                  <a:close/>
                </a:path>
                <a:path w="555625" h="607060">
                  <a:moveTo>
                    <a:pt x="530339" y="28321"/>
                  </a:moveTo>
                  <a:lnTo>
                    <a:pt x="357428" y="28321"/>
                  </a:lnTo>
                  <a:lnTo>
                    <a:pt x="357428" y="46101"/>
                  </a:lnTo>
                  <a:lnTo>
                    <a:pt x="515962" y="46101"/>
                  </a:lnTo>
                  <a:lnTo>
                    <a:pt x="515962" y="62611"/>
                  </a:lnTo>
                  <a:lnTo>
                    <a:pt x="359511" y="62611"/>
                  </a:lnTo>
                  <a:lnTo>
                    <a:pt x="359511" y="74041"/>
                  </a:lnTo>
                  <a:lnTo>
                    <a:pt x="515962" y="74041"/>
                  </a:lnTo>
                  <a:lnTo>
                    <a:pt x="515962" y="91821"/>
                  </a:lnTo>
                  <a:lnTo>
                    <a:pt x="359511" y="91821"/>
                  </a:lnTo>
                  <a:lnTo>
                    <a:pt x="359511" y="103251"/>
                  </a:lnTo>
                  <a:lnTo>
                    <a:pt x="515962" y="103251"/>
                  </a:lnTo>
                  <a:lnTo>
                    <a:pt x="515962" y="121031"/>
                  </a:lnTo>
                  <a:lnTo>
                    <a:pt x="359511" y="121031"/>
                  </a:lnTo>
                  <a:lnTo>
                    <a:pt x="359511" y="132461"/>
                  </a:lnTo>
                  <a:lnTo>
                    <a:pt x="515962" y="132461"/>
                  </a:lnTo>
                  <a:lnTo>
                    <a:pt x="515962" y="146431"/>
                  </a:lnTo>
                  <a:lnTo>
                    <a:pt x="359511" y="146431"/>
                  </a:lnTo>
                  <a:lnTo>
                    <a:pt x="359511" y="157861"/>
                  </a:lnTo>
                  <a:lnTo>
                    <a:pt x="515962" y="157861"/>
                  </a:lnTo>
                  <a:lnTo>
                    <a:pt x="515962" y="173101"/>
                  </a:lnTo>
                  <a:lnTo>
                    <a:pt x="359511" y="173101"/>
                  </a:lnTo>
                  <a:lnTo>
                    <a:pt x="359511" y="184531"/>
                  </a:lnTo>
                  <a:lnTo>
                    <a:pt x="515962" y="184531"/>
                  </a:lnTo>
                  <a:lnTo>
                    <a:pt x="515962" y="199771"/>
                  </a:lnTo>
                  <a:lnTo>
                    <a:pt x="357428" y="199771"/>
                  </a:lnTo>
                  <a:lnTo>
                    <a:pt x="357428" y="212471"/>
                  </a:lnTo>
                  <a:lnTo>
                    <a:pt x="530339" y="212471"/>
                  </a:lnTo>
                  <a:lnTo>
                    <a:pt x="530339" y="199771"/>
                  </a:lnTo>
                  <a:lnTo>
                    <a:pt x="530339" y="184531"/>
                  </a:lnTo>
                  <a:lnTo>
                    <a:pt x="530339" y="46101"/>
                  </a:lnTo>
                  <a:lnTo>
                    <a:pt x="530339" y="28321"/>
                  </a:lnTo>
                  <a:close/>
                </a:path>
                <a:path w="555625" h="607060">
                  <a:moveTo>
                    <a:pt x="555091" y="0"/>
                  </a:moveTo>
                  <a:lnTo>
                    <a:pt x="543547" y="0"/>
                  </a:lnTo>
                  <a:lnTo>
                    <a:pt x="543547" y="11607"/>
                  </a:lnTo>
                  <a:lnTo>
                    <a:pt x="543547" y="438480"/>
                  </a:lnTo>
                  <a:lnTo>
                    <a:pt x="527507" y="498881"/>
                  </a:lnTo>
                  <a:lnTo>
                    <a:pt x="470687" y="523430"/>
                  </a:lnTo>
                  <a:lnTo>
                    <a:pt x="412851" y="523786"/>
                  </a:lnTo>
                  <a:lnTo>
                    <a:pt x="384073" y="524624"/>
                  </a:lnTo>
                  <a:lnTo>
                    <a:pt x="333540" y="530682"/>
                  </a:lnTo>
                  <a:lnTo>
                    <a:pt x="299186" y="549567"/>
                  </a:lnTo>
                  <a:lnTo>
                    <a:pt x="286156" y="565315"/>
                  </a:lnTo>
                  <a:lnTo>
                    <a:pt x="284975" y="563727"/>
                  </a:lnTo>
                  <a:lnTo>
                    <a:pt x="283705" y="562483"/>
                  </a:lnTo>
                  <a:lnTo>
                    <a:pt x="282905" y="560908"/>
                  </a:lnTo>
                  <a:lnTo>
                    <a:pt x="268630" y="546315"/>
                  </a:lnTo>
                  <a:lnTo>
                    <a:pt x="218655" y="526262"/>
                  </a:lnTo>
                  <a:lnTo>
                    <a:pt x="158318" y="523786"/>
                  </a:lnTo>
                  <a:lnTo>
                    <a:pt x="97967" y="523430"/>
                  </a:lnTo>
                  <a:lnTo>
                    <a:pt x="66522" y="517321"/>
                  </a:lnTo>
                  <a:lnTo>
                    <a:pt x="42672" y="501954"/>
                  </a:lnTo>
                  <a:lnTo>
                    <a:pt x="27533" y="476084"/>
                  </a:lnTo>
                  <a:lnTo>
                    <a:pt x="22237" y="438480"/>
                  </a:lnTo>
                  <a:lnTo>
                    <a:pt x="22237" y="11607"/>
                  </a:lnTo>
                  <a:lnTo>
                    <a:pt x="543547" y="11607"/>
                  </a:lnTo>
                  <a:lnTo>
                    <a:pt x="543547" y="0"/>
                  </a:lnTo>
                  <a:lnTo>
                    <a:pt x="18097" y="0"/>
                  </a:lnTo>
                  <a:lnTo>
                    <a:pt x="0" y="14757"/>
                  </a:lnTo>
                  <a:lnTo>
                    <a:pt x="0" y="438480"/>
                  </a:lnTo>
                  <a:lnTo>
                    <a:pt x="10833" y="489064"/>
                  </a:lnTo>
                  <a:lnTo>
                    <a:pt x="35458" y="522249"/>
                  </a:lnTo>
                  <a:lnTo>
                    <a:pt x="72212" y="539927"/>
                  </a:lnTo>
                  <a:lnTo>
                    <a:pt x="119430" y="543991"/>
                  </a:lnTo>
                  <a:lnTo>
                    <a:pt x="218655" y="546811"/>
                  </a:lnTo>
                  <a:lnTo>
                    <a:pt x="242354" y="556082"/>
                  </a:lnTo>
                  <a:lnTo>
                    <a:pt x="260350" y="568413"/>
                  </a:lnTo>
                  <a:lnTo>
                    <a:pt x="273545" y="582828"/>
                  </a:lnTo>
                  <a:lnTo>
                    <a:pt x="282905" y="598373"/>
                  </a:lnTo>
                  <a:lnTo>
                    <a:pt x="285343" y="604126"/>
                  </a:lnTo>
                  <a:lnTo>
                    <a:pt x="286639" y="606996"/>
                  </a:lnTo>
                  <a:lnTo>
                    <a:pt x="310946" y="568591"/>
                  </a:lnTo>
                  <a:lnTo>
                    <a:pt x="355320" y="546811"/>
                  </a:lnTo>
                  <a:lnTo>
                    <a:pt x="462013" y="543991"/>
                  </a:lnTo>
                  <a:lnTo>
                    <a:pt x="500367" y="538403"/>
                  </a:lnTo>
                  <a:lnTo>
                    <a:pt x="529094" y="522427"/>
                  </a:lnTo>
                  <a:lnTo>
                    <a:pt x="547560" y="495198"/>
                  </a:lnTo>
                  <a:lnTo>
                    <a:pt x="555091" y="455828"/>
                  </a:lnTo>
                  <a:lnTo>
                    <a:pt x="555091" y="11607"/>
                  </a:lnTo>
                  <a:lnTo>
                    <a:pt x="555091" y="0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122175" y="1139881"/>
              <a:ext cx="173355" cy="19124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06332" y="1139881"/>
              <a:ext cx="174235" cy="19124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1769003" y="1009487"/>
            <a:ext cx="1165860" cy="216535"/>
            <a:chOff x="1769003" y="1009487"/>
            <a:chExt cx="1165860" cy="216535"/>
          </a:xfrm>
        </p:grpSpPr>
        <p:sp>
          <p:nvSpPr>
            <p:cNvPr id="34" name="object 34"/>
            <p:cNvSpPr/>
            <p:nvPr/>
          </p:nvSpPr>
          <p:spPr>
            <a:xfrm>
              <a:off x="1769003" y="1010408"/>
              <a:ext cx="463169" cy="17112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257774" y="1056815"/>
              <a:ext cx="102614" cy="12471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392387" y="1009490"/>
              <a:ext cx="542290" cy="216535"/>
            </a:xfrm>
            <a:custGeom>
              <a:avLst/>
              <a:gdLst/>
              <a:ahLst/>
              <a:cxnLst/>
              <a:rect l="l" t="t" r="r" b="b"/>
              <a:pathLst>
                <a:path w="542289" h="216534">
                  <a:moveTo>
                    <a:pt x="116154" y="108178"/>
                  </a:moveTo>
                  <a:lnTo>
                    <a:pt x="99796" y="62268"/>
                  </a:lnTo>
                  <a:lnTo>
                    <a:pt x="93789" y="57023"/>
                  </a:lnTo>
                  <a:lnTo>
                    <a:pt x="93789" y="109905"/>
                  </a:lnTo>
                  <a:lnTo>
                    <a:pt x="93179" y="119862"/>
                  </a:lnTo>
                  <a:lnTo>
                    <a:pt x="71793" y="152146"/>
                  </a:lnTo>
                  <a:lnTo>
                    <a:pt x="56997" y="155054"/>
                  </a:lnTo>
                  <a:lnTo>
                    <a:pt x="49326" y="154355"/>
                  </a:lnTo>
                  <a:lnTo>
                    <a:pt x="22567" y="120510"/>
                  </a:lnTo>
                  <a:lnTo>
                    <a:pt x="21983" y="109905"/>
                  </a:lnTo>
                  <a:lnTo>
                    <a:pt x="22580" y="98183"/>
                  </a:lnTo>
                  <a:lnTo>
                    <a:pt x="42633" y="64566"/>
                  </a:lnTo>
                  <a:lnTo>
                    <a:pt x="56883" y="61683"/>
                  </a:lnTo>
                  <a:lnTo>
                    <a:pt x="64122" y="62382"/>
                  </a:lnTo>
                  <a:lnTo>
                    <a:pt x="93141" y="97497"/>
                  </a:lnTo>
                  <a:lnTo>
                    <a:pt x="93789" y="109905"/>
                  </a:lnTo>
                  <a:lnTo>
                    <a:pt x="93789" y="57023"/>
                  </a:lnTo>
                  <a:lnTo>
                    <a:pt x="90932" y="54521"/>
                  </a:lnTo>
                  <a:lnTo>
                    <a:pt x="80708" y="48996"/>
                  </a:lnTo>
                  <a:lnTo>
                    <a:pt x="69113" y="45681"/>
                  </a:lnTo>
                  <a:lnTo>
                    <a:pt x="56159" y="44577"/>
                  </a:lnTo>
                  <a:lnTo>
                    <a:pt x="43268" y="45618"/>
                  </a:lnTo>
                  <a:lnTo>
                    <a:pt x="8089" y="70675"/>
                  </a:lnTo>
                  <a:lnTo>
                    <a:pt x="0" y="112560"/>
                  </a:lnTo>
                  <a:lnTo>
                    <a:pt x="0" y="216027"/>
                  </a:lnTo>
                  <a:lnTo>
                    <a:pt x="21742" y="216027"/>
                  </a:lnTo>
                  <a:lnTo>
                    <a:pt x="21742" y="157683"/>
                  </a:lnTo>
                  <a:lnTo>
                    <a:pt x="29298" y="163969"/>
                  </a:lnTo>
                  <a:lnTo>
                    <a:pt x="38100" y="168465"/>
                  </a:lnTo>
                  <a:lnTo>
                    <a:pt x="48133" y="171157"/>
                  </a:lnTo>
                  <a:lnTo>
                    <a:pt x="59410" y="172046"/>
                  </a:lnTo>
                  <a:lnTo>
                    <a:pt x="71539" y="170942"/>
                  </a:lnTo>
                  <a:lnTo>
                    <a:pt x="107365" y="144767"/>
                  </a:lnTo>
                  <a:lnTo>
                    <a:pt x="115176" y="121704"/>
                  </a:lnTo>
                  <a:lnTo>
                    <a:pt x="116154" y="108178"/>
                  </a:lnTo>
                  <a:close/>
                </a:path>
                <a:path w="542289" h="216534">
                  <a:moveTo>
                    <a:pt x="245478" y="47332"/>
                  </a:moveTo>
                  <a:lnTo>
                    <a:pt x="223278" y="47332"/>
                  </a:lnTo>
                  <a:lnTo>
                    <a:pt x="186563" y="143459"/>
                  </a:lnTo>
                  <a:lnTo>
                    <a:pt x="150710" y="47332"/>
                  </a:lnTo>
                  <a:lnTo>
                    <a:pt x="127889" y="47332"/>
                  </a:lnTo>
                  <a:lnTo>
                    <a:pt x="175463" y="169291"/>
                  </a:lnTo>
                  <a:lnTo>
                    <a:pt x="175463" y="216027"/>
                  </a:lnTo>
                  <a:lnTo>
                    <a:pt x="197548" y="216027"/>
                  </a:lnTo>
                  <a:lnTo>
                    <a:pt x="197548" y="169291"/>
                  </a:lnTo>
                  <a:lnTo>
                    <a:pt x="245478" y="47332"/>
                  </a:lnTo>
                  <a:close/>
                </a:path>
                <a:path w="542289" h="216534">
                  <a:moveTo>
                    <a:pt x="353199" y="152527"/>
                  </a:moveTo>
                  <a:lnTo>
                    <a:pt x="337616" y="140004"/>
                  </a:lnTo>
                  <a:lnTo>
                    <a:pt x="330060" y="146596"/>
                  </a:lnTo>
                  <a:lnTo>
                    <a:pt x="322224" y="151295"/>
                  </a:lnTo>
                  <a:lnTo>
                    <a:pt x="314121" y="154114"/>
                  </a:lnTo>
                  <a:lnTo>
                    <a:pt x="305727" y="155054"/>
                  </a:lnTo>
                  <a:lnTo>
                    <a:pt x="299554" y="155054"/>
                  </a:lnTo>
                  <a:lnTo>
                    <a:pt x="294182" y="153200"/>
                  </a:lnTo>
                  <a:lnTo>
                    <a:pt x="285165" y="145783"/>
                  </a:lnTo>
                  <a:lnTo>
                    <a:pt x="282917" y="141198"/>
                  </a:lnTo>
                  <a:lnTo>
                    <a:pt x="282917" y="130479"/>
                  </a:lnTo>
                  <a:lnTo>
                    <a:pt x="285153" y="125730"/>
                  </a:lnTo>
                  <a:lnTo>
                    <a:pt x="294093" y="117309"/>
                  </a:lnTo>
                  <a:lnTo>
                    <a:pt x="302094" y="115214"/>
                  </a:lnTo>
                  <a:lnTo>
                    <a:pt x="319392" y="115316"/>
                  </a:lnTo>
                  <a:lnTo>
                    <a:pt x="319392" y="97967"/>
                  </a:lnTo>
                  <a:lnTo>
                    <a:pt x="304025" y="98094"/>
                  </a:lnTo>
                  <a:lnTo>
                    <a:pt x="296926" y="96316"/>
                  </a:lnTo>
                  <a:lnTo>
                    <a:pt x="287274" y="89192"/>
                  </a:lnTo>
                  <a:lnTo>
                    <a:pt x="284848" y="84721"/>
                  </a:lnTo>
                  <a:lnTo>
                    <a:pt x="284848" y="75234"/>
                  </a:lnTo>
                  <a:lnTo>
                    <a:pt x="286473" y="71361"/>
                  </a:lnTo>
                  <a:lnTo>
                    <a:pt x="293001" y="64173"/>
                  </a:lnTo>
                  <a:lnTo>
                    <a:pt x="298183" y="62382"/>
                  </a:lnTo>
                  <a:lnTo>
                    <a:pt x="305257" y="62382"/>
                  </a:lnTo>
                  <a:lnTo>
                    <a:pt x="311848" y="63042"/>
                  </a:lnTo>
                  <a:lnTo>
                    <a:pt x="318655" y="65049"/>
                  </a:lnTo>
                  <a:lnTo>
                    <a:pt x="325716" y="68376"/>
                  </a:lnTo>
                  <a:lnTo>
                    <a:pt x="333019" y="73050"/>
                  </a:lnTo>
                  <a:lnTo>
                    <a:pt x="348615" y="61112"/>
                  </a:lnTo>
                  <a:lnTo>
                    <a:pt x="339547" y="53873"/>
                  </a:lnTo>
                  <a:lnTo>
                    <a:pt x="329526" y="48704"/>
                  </a:lnTo>
                  <a:lnTo>
                    <a:pt x="318541" y="45605"/>
                  </a:lnTo>
                  <a:lnTo>
                    <a:pt x="306603" y="44577"/>
                  </a:lnTo>
                  <a:lnTo>
                    <a:pt x="296430" y="45250"/>
                  </a:lnTo>
                  <a:lnTo>
                    <a:pt x="264502" y="73291"/>
                  </a:lnTo>
                  <a:lnTo>
                    <a:pt x="263855" y="79946"/>
                  </a:lnTo>
                  <a:lnTo>
                    <a:pt x="264960" y="87871"/>
                  </a:lnTo>
                  <a:lnTo>
                    <a:pt x="268287" y="94907"/>
                  </a:lnTo>
                  <a:lnTo>
                    <a:pt x="273824" y="101028"/>
                  </a:lnTo>
                  <a:lnTo>
                    <a:pt x="281584" y="106248"/>
                  </a:lnTo>
                  <a:lnTo>
                    <a:pt x="272288" y="111366"/>
                  </a:lnTo>
                  <a:lnTo>
                    <a:pt x="265645" y="117983"/>
                  </a:lnTo>
                  <a:lnTo>
                    <a:pt x="261670" y="126123"/>
                  </a:lnTo>
                  <a:lnTo>
                    <a:pt x="260337" y="135763"/>
                  </a:lnTo>
                  <a:lnTo>
                    <a:pt x="261035" y="142773"/>
                  </a:lnTo>
                  <a:lnTo>
                    <a:pt x="294563" y="171361"/>
                  </a:lnTo>
                  <a:lnTo>
                    <a:pt x="305130" y="172046"/>
                  </a:lnTo>
                  <a:lnTo>
                    <a:pt x="318909" y="170827"/>
                  </a:lnTo>
                  <a:lnTo>
                    <a:pt x="331520" y="167170"/>
                  </a:lnTo>
                  <a:lnTo>
                    <a:pt x="342950" y="161061"/>
                  </a:lnTo>
                  <a:lnTo>
                    <a:pt x="353199" y="152527"/>
                  </a:lnTo>
                  <a:close/>
                </a:path>
                <a:path w="542289" h="216534">
                  <a:moveTo>
                    <a:pt x="397014" y="47332"/>
                  </a:moveTo>
                  <a:lnTo>
                    <a:pt x="375285" y="47332"/>
                  </a:lnTo>
                  <a:lnTo>
                    <a:pt x="375285" y="169291"/>
                  </a:lnTo>
                  <a:lnTo>
                    <a:pt x="397014" y="169291"/>
                  </a:lnTo>
                  <a:lnTo>
                    <a:pt x="397014" y="47332"/>
                  </a:lnTo>
                  <a:close/>
                </a:path>
                <a:path w="542289" h="216534">
                  <a:moveTo>
                    <a:pt x="415264" y="0"/>
                  </a:moveTo>
                  <a:lnTo>
                    <a:pt x="386740" y="0"/>
                  </a:lnTo>
                  <a:lnTo>
                    <a:pt x="370700" y="32169"/>
                  </a:lnTo>
                  <a:lnTo>
                    <a:pt x="388683" y="32169"/>
                  </a:lnTo>
                  <a:lnTo>
                    <a:pt x="415264" y="0"/>
                  </a:lnTo>
                  <a:close/>
                </a:path>
                <a:path w="542289" h="216534">
                  <a:moveTo>
                    <a:pt x="542036" y="106578"/>
                  </a:moveTo>
                  <a:lnTo>
                    <a:pt x="525767" y="61683"/>
                  </a:lnTo>
                  <a:lnTo>
                    <a:pt x="519658" y="56591"/>
                  </a:lnTo>
                  <a:lnTo>
                    <a:pt x="519658" y="108318"/>
                  </a:lnTo>
                  <a:lnTo>
                    <a:pt x="519036" y="118846"/>
                  </a:lnTo>
                  <a:lnTo>
                    <a:pt x="496785" y="152146"/>
                  </a:lnTo>
                  <a:lnTo>
                    <a:pt x="482028" y="155054"/>
                  </a:lnTo>
                  <a:lnTo>
                    <a:pt x="474218" y="154317"/>
                  </a:lnTo>
                  <a:lnTo>
                    <a:pt x="444893" y="119291"/>
                  </a:lnTo>
                  <a:lnTo>
                    <a:pt x="444220" y="108318"/>
                  </a:lnTo>
                  <a:lnTo>
                    <a:pt x="444893" y="97332"/>
                  </a:lnTo>
                  <a:lnTo>
                    <a:pt x="467118" y="64579"/>
                  </a:lnTo>
                  <a:lnTo>
                    <a:pt x="482028" y="61683"/>
                  </a:lnTo>
                  <a:lnTo>
                    <a:pt x="489724" y="62420"/>
                  </a:lnTo>
                  <a:lnTo>
                    <a:pt x="519036" y="97002"/>
                  </a:lnTo>
                  <a:lnTo>
                    <a:pt x="519658" y="108318"/>
                  </a:lnTo>
                  <a:lnTo>
                    <a:pt x="519658" y="56591"/>
                  </a:lnTo>
                  <a:lnTo>
                    <a:pt x="516242" y="53848"/>
                  </a:lnTo>
                  <a:lnTo>
                    <a:pt x="506044" y="48691"/>
                  </a:lnTo>
                  <a:lnTo>
                    <a:pt x="494639" y="45605"/>
                  </a:lnTo>
                  <a:lnTo>
                    <a:pt x="482028" y="44577"/>
                  </a:lnTo>
                  <a:lnTo>
                    <a:pt x="470585" y="45427"/>
                  </a:lnTo>
                  <a:lnTo>
                    <a:pt x="433031" y="67373"/>
                  </a:lnTo>
                  <a:lnTo>
                    <a:pt x="421894" y="108318"/>
                  </a:lnTo>
                  <a:lnTo>
                    <a:pt x="422935" y="122859"/>
                  </a:lnTo>
                  <a:lnTo>
                    <a:pt x="447446" y="162814"/>
                  </a:lnTo>
                  <a:lnTo>
                    <a:pt x="482028" y="172046"/>
                  </a:lnTo>
                  <a:lnTo>
                    <a:pt x="490258" y="171577"/>
                  </a:lnTo>
                  <a:lnTo>
                    <a:pt x="525487" y="155613"/>
                  </a:lnTo>
                  <a:lnTo>
                    <a:pt x="525983" y="155054"/>
                  </a:lnTo>
                  <a:lnTo>
                    <a:pt x="530479" y="149999"/>
                  </a:lnTo>
                  <a:lnTo>
                    <a:pt x="534606" y="143637"/>
                  </a:lnTo>
                  <a:lnTo>
                    <a:pt x="537857" y="136258"/>
                  </a:lnTo>
                  <a:lnTo>
                    <a:pt x="540181" y="127622"/>
                  </a:lnTo>
                  <a:lnTo>
                    <a:pt x="541578" y="117729"/>
                  </a:lnTo>
                  <a:lnTo>
                    <a:pt x="542036" y="106578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3031876" y="1009487"/>
            <a:ext cx="1019810" cy="219075"/>
            <a:chOff x="3031876" y="1009487"/>
            <a:chExt cx="1019810" cy="219075"/>
          </a:xfrm>
        </p:grpSpPr>
        <p:sp>
          <p:nvSpPr>
            <p:cNvPr id="38" name="object 38"/>
            <p:cNvSpPr/>
            <p:nvPr/>
          </p:nvSpPr>
          <p:spPr>
            <a:xfrm>
              <a:off x="3031871" y="1009490"/>
              <a:ext cx="894080" cy="216535"/>
            </a:xfrm>
            <a:custGeom>
              <a:avLst/>
              <a:gdLst/>
              <a:ahLst/>
              <a:cxnLst/>
              <a:rect l="l" t="t" r="r" b="b"/>
              <a:pathLst>
                <a:path w="894079" h="216534">
                  <a:moveTo>
                    <a:pt x="132105" y="148971"/>
                  </a:moveTo>
                  <a:lnTo>
                    <a:pt x="23418" y="148971"/>
                  </a:lnTo>
                  <a:lnTo>
                    <a:pt x="23418" y="91821"/>
                  </a:lnTo>
                  <a:lnTo>
                    <a:pt x="121335" y="91821"/>
                  </a:lnTo>
                  <a:lnTo>
                    <a:pt x="121335" y="72771"/>
                  </a:lnTo>
                  <a:lnTo>
                    <a:pt x="23418" y="72771"/>
                  </a:lnTo>
                  <a:lnTo>
                    <a:pt x="23418" y="20701"/>
                  </a:lnTo>
                  <a:lnTo>
                    <a:pt x="127990" y="20701"/>
                  </a:lnTo>
                  <a:lnTo>
                    <a:pt x="127990" y="381"/>
                  </a:lnTo>
                  <a:lnTo>
                    <a:pt x="0" y="381"/>
                  </a:lnTo>
                  <a:lnTo>
                    <a:pt x="0" y="20701"/>
                  </a:lnTo>
                  <a:lnTo>
                    <a:pt x="0" y="72771"/>
                  </a:lnTo>
                  <a:lnTo>
                    <a:pt x="0" y="91821"/>
                  </a:lnTo>
                  <a:lnTo>
                    <a:pt x="0" y="148971"/>
                  </a:lnTo>
                  <a:lnTo>
                    <a:pt x="0" y="169291"/>
                  </a:lnTo>
                  <a:lnTo>
                    <a:pt x="132105" y="169291"/>
                  </a:lnTo>
                  <a:lnTo>
                    <a:pt x="132105" y="148971"/>
                  </a:lnTo>
                  <a:close/>
                </a:path>
                <a:path w="894079" h="216534">
                  <a:moveTo>
                    <a:pt x="277368" y="108178"/>
                  </a:moveTo>
                  <a:lnTo>
                    <a:pt x="260997" y="62268"/>
                  </a:lnTo>
                  <a:lnTo>
                    <a:pt x="254977" y="57010"/>
                  </a:lnTo>
                  <a:lnTo>
                    <a:pt x="254977" y="109905"/>
                  </a:lnTo>
                  <a:lnTo>
                    <a:pt x="254368" y="119862"/>
                  </a:lnTo>
                  <a:lnTo>
                    <a:pt x="232968" y="152146"/>
                  </a:lnTo>
                  <a:lnTo>
                    <a:pt x="218186" y="155054"/>
                  </a:lnTo>
                  <a:lnTo>
                    <a:pt x="210502" y="154355"/>
                  </a:lnTo>
                  <a:lnTo>
                    <a:pt x="183769" y="120510"/>
                  </a:lnTo>
                  <a:lnTo>
                    <a:pt x="183172" y="109905"/>
                  </a:lnTo>
                  <a:lnTo>
                    <a:pt x="183769" y="98183"/>
                  </a:lnTo>
                  <a:lnTo>
                    <a:pt x="203809" y="64566"/>
                  </a:lnTo>
                  <a:lnTo>
                    <a:pt x="218059" y="61683"/>
                  </a:lnTo>
                  <a:lnTo>
                    <a:pt x="225298" y="62382"/>
                  </a:lnTo>
                  <a:lnTo>
                    <a:pt x="254317" y="97497"/>
                  </a:lnTo>
                  <a:lnTo>
                    <a:pt x="254977" y="109905"/>
                  </a:lnTo>
                  <a:lnTo>
                    <a:pt x="254977" y="57010"/>
                  </a:lnTo>
                  <a:lnTo>
                    <a:pt x="252133" y="54521"/>
                  </a:lnTo>
                  <a:lnTo>
                    <a:pt x="241896" y="48996"/>
                  </a:lnTo>
                  <a:lnTo>
                    <a:pt x="230301" y="45681"/>
                  </a:lnTo>
                  <a:lnTo>
                    <a:pt x="217335" y="44577"/>
                  </a:lnTo>
                  <a:lnTo>
                    <a:pt x="204444" y="45618"/>
                  </a:lnTo>
                  <a:lnTo>
                    <a:pt x="169265" y="70675"/>
                  </a:lnTo>
                  <a:lnTo>
                    <a:pt x="161188" y="112560"/>
                  </a:lnTo>
                  <a:lnTo>
                    <a:pt x="161188" y="216027"/>
                  </a:lnTo>
                  <a:lnTo>
                    <a:pt x="182930" y="216027"/>
                  </a:lnTo>
                  <a:lnTo>
                    <a:pt x="182930" y="157683"/>
                  </a:lnTo>
                  <a:lnTo>
                    <a:pt x="190500" y="163969"/>
                  </a:lnTo>
                  <a:lnTo>
                    <a:pt x="199288" y="168465"/>
                  </a:lnTo>
                  <a:lnTo>
                    <a:pt x="209321" y="171157"/>
                  </a:lnTo>
                  <a:lnTo>
                    <a:pt x="220586" y="172046"/>
                  </a:lnTo>
                  <a:lnTo>
                    <a:pt x="232714" y="170942"/>
                  </a:lnTo>
                  <a:lnTo>
                    <a:pt x="243611" y="167614"/>
                  </a:lnTo>
                  <a:lnTo>
                    <a:pt x="253276" y="162064"/>
                  </a:lnTo>
                  <a:lnTo>
                    <a:pt x="258038" y="157683"/>
                  </a:lnTo>
                  <a:lnTo>
                    <a:pt x="260896" y="155054"/>
                  </a:lnTo>
                  <a:lnTo>
                    <a:pt x="261696" y="154317"/>
                  </a:lnTo>
                  <a:lnTo>
                    <a:pt x="268554" y="144767"/>
                  </a:lnTo>
                  <a:lnTo>
                    <a:pt x="273443" y="133896"/>
                  </a:lnTo>
                  <a:lnTo>
                    <a:pt x="276377" y="121704"/>
                  </a:lnTo>
                  <a:lnTo>
                    <a:pt x="277368" y="108178"/>
                  </a:lnTo>
                  <a:close/>
                </a:path>
                <a:path w="894079" h="216534">
                  <a:moveTo>
                    <a:pt x="406654" y="47332"/>
                  </a:moveTo>
                  <a:lnTo>
                    <a:pt x="384441" y="47332"/>
                  </a:lnTo>
                  <a:lnTo>
                    <a:pt x="347751" y="143459"/>
                  </a:lnTo>
                  <a:lnTo>
                    <a:pt x="311873" y="47332"/>
                  </a:lnTo>
                  <a:lnTo>
                    <a:pt x="289052" y="47332"/>
                  </a:lnTo>
                  <a:lnTo>
                    <a:pt x="336626" y="169291"/>
                  </a:lnTo>
                  <a:lnTo>
                    <a:pt x="336626" y="216027"/>
                  </a:lnTo>
                  <a:lnTo>
                    <a:pt x="358724" y="216027"/>
                  </a:lnTo>
                  <a:lnTo>
                    <a:pt x="358724" y="169291"/>
                  </a:lnTo>
                  <a:lnTo>
                    <a:pt x="406654" y="47332"/>
                  </a:lnTo>
                  <a:close/>
                </a:path>
                <a:path w="894079" h="216534">
                  <a:moveTo>
                    <a:pt x="543344" y="47320"/>
                  </a:moveTo>
                  <a:lnTo>
                    <a:pt x="521119" y="47320"/>
                  </a:lnTo>
                  <a:lnTo>
                    <a:pt x="517410" y="58420"/>
                  </a:lnTo>
                  <a:lnTo>
                    <a:pt x="515289" y="65303"/>
                  </a:lnTo>
                  <a:lnTo>
                    <a:pt x="514731" y="67995"/>
                  </a:lnTo>
                  <a:lnTo>
                    <a:pt x="510336" y="61683"/>
                  </a:lnTo>
                  <a:lnTo>
                    <a:pt x="509778" y="60896"/>
                  </a:lnTo>
                  <a:lnTo>
                    <a:pt x="509778" y="107162"/>
                  </a:lnTo>
                  <a:lnTo>
                    <a:pt x="509143" y="118071"/>
                  </a:lnTo>
                  <a:lnTo>
                    <a:pt x="488492" y="151955"/>
                  </a:lnTo>
                  <a:lnTo>
                    <a:pt x="474751" y="155054"/>
                  </a:lnTo>
                  <a:lnTo>
                    <a:pt x="467512" y="154266"/>
                  </a:lnTo>
                  <a:lnTo>
                    <a:pt x="442798" y="118440"/>
                  </a:lnTo>
                  <a:lnTo>
                    <a:pt x="442277" y="108318"/>
                  </a:lnTo>
                  <a:lnTo>
                    <a:pt x="442315" y="107162"/>
                  </a:lnTo>
                  <a:lnTo>
                    <a:pt x="456272" y="68402"/>
                  </a:lnTo>
                  <a:lnTo>
                    <a:pt x="475957" y="61683"/>
                  </a:lnTo>
                  <a:lnTo>
                    <a:pt x="483146" y="62407"/>
                  </a:lnTo>
                  <a:lnTo>
                    <a:pt x="509193" y="96596"/>
                  </a:lnTo>
                  <a:lnTo>
                    <a:pt x="509778" y="107162"/>
                  </a:lnTo>
                  <a:lnTo>
                    <a:pt x="509778" y="60896"/>
                  </a:lnTo>
                  <a:lnTo>
                    <a:pt x="509244" y="60121"/>
                  </a:lnTo>
                  <a:lnTo>
                    <a:pt x="503339" y="54241"/>
                  </a:lnTo>
                  <a:lnTo>
                    <a:pt x="490613" y="46507"/>
                  </a:lnTo>
                  <a:lnTo>
                    <a:pt x="482396" y="44577"/>
                  </a:lnTo>
                  <a:lnTo>
                    <a:pt x="472338" y="44577"/>
                  </a:lnTo>
                  <a:lnTo>
                    <a:pt x="433171" y="61175"/>
                  </a:lnTo>
                  <a:lnTo>
                    <a:pt x="418426" y="107162"/>
                  </a:lnTo>
                  <a:lnTo>
                    <a:pt x="418388" y="108318"/>
                  </a:lnTo>
                  <a:lnTo>
                    <a:pt x="419290" y="122059"/>
                  </a:lnTo>
                  <a:lnTo>
                    <a:pt x="441058" y="162356"/>
                  </a:lnTo>
                  <a:lnTo>
                    <a:pt x="471982" y="172046"/>
                  </a:lnTo>
                  <a:lnTo>
                    <a:pt x="486562" y="170484"/>
                  </a:lnTo>
                  <a:lnTo>
                    <a:pt x="498398" y="165798"/>
                  </a:lnTo>
                  <a:lnTo>
                    <a:pt x="507504" y="157962"/>
                  </a:lnTo>
                  <a:lnTo>
                    <a:pt x="509193" y="155054"/>
                  </a:lnTo>
                  <a:lnTo>
                    <a:pt x="513892" y="147002"/>
                  </a:lnTo>
                  <a:lnTo>
                    <a:pt x="515683" y="154279"/>
                  </a:lnTo>
                  <a:lnTo>
                    <a:pt x="518274" y="161645"/>
                  </a:lnTo>
                  <a:lnTo>
                    <a:pt x="521741" y="169291"/>
                  </a:lnTo>
                  <a:lnTo>
                    <a:pt x="543344" y="169291"/>
                  </a:lnTo>
                  <a:lnTo>
                    <a:pt x="539699" y="159219"/>
                  </a:lnTo>
                  <a:lnTo>
                    <a:pt x="536257" y="147002"/>
                  </a:lnTo>
                  <a:lnTo>
                    <a:pt x="535825" y="145427"/>
                  </a:lnTo>
                  <a:lnTo>
                    <a:pt x="531914" y="128739"/>
                  </a:lnTo>
                  <a:lnTo>
                    <a:pt x="527761" y="108318"/>
                  </a:lnTo>
                  <a:lnTo>
                    <a:pt x="531418" y="91097"/>
                  </a:lnTo>
                  <a:lnTo>
                    <a:pt x="535228" y="75196"/>
                  </a:lnTo>
                  <a:lnTo>
                    <a:pt x="537184" y="67995"/>
                  </a:lnTo>
                  <a:lnTo>
                    <a:pt x="539203" y="60604"/>
                  </a:lnTo>
                  <a:lnTo>
                    <a:pt x="543344" y="47320"/>
                  </a:lnTo>
                  <a:close/>
                </a:path>
                <a:path w="894079" h="216534">
                  <a:moveTo>
                    <a:pt x="699833" y="47320"/>
                  </a:moveTo>
                  <a:lnTo>
                    <a:pt x="658888" y="47320"/>
                  </a:lnTo>
                  <a:lnTo>
                    <a:pt x="658888" y="108419"/>
                  </a:lnTo>
                  <a:lnTo>
                    <a:pt x="658241" y="118821"/>
                  </a:lnTo>
                  <a:lnTo>
                    <a:pt x="636447" y="151993"/>
                  </a:lnTo>
                  <a:lnTo>
                    <a:pt x="620750" y="155054"/>
                  </a:lnTo>
                  <a:lnTo>
                    <a:pt x="612800" y="154317"/>
                  </a:lnTo>
                  <a:lnTo>
                    <a:pt x="583857" y="119303"/>
                  </a:lnTo>
                  <a:lnTo>
                    <a:pt x="583209" y="108318"/>
                  </a:lnTo>
                  <a:lnTo>
                    <a:pt x="583869" y="97485"/>
                  </a:lnTo>
                  <a:lnTo>
                    <a:pt x="605840" y="64617"/>
                  </a:lnTo>
                  <a:lnTo>
                    <a:pt x="620382" y="61683"/>
                  </a:lnTo>
                  <a:lnTo>
                    <a:pt x="629526" y="62509"/>
                  </a:lnTo>
                  <a:lnTo>
                    <a:pt x="656526" y="89763"/>
                  </a:lnTo>
                  <a:lnTo>
                    <a:pt x="658888" y="108419"/>
                  </a:lnTo>
                  <a:lnTo>
                    <a:pt x="658888" y="47320"/>
                  </a:lnTo>
                  <a:lnTo>
                    <a:pt x="641273" y="47320"/>
                  </a:lnTo>
                  <a:lnTo>
                    <a:pt x="633628" y="45504"/>
                  </a:lnTo>
                  <a:lnTo>
                    <a:pt x="626783" y="44577"/>
                  </a:lnTo>
                  <a:lnTo>
                    <a:pt x="620750" y="44577"/>
                  </a:lnTo>
                  <a:lnTo>
                    <a:pt x="608812" y="45554"/>
                  </a:lnTo>
                  <a:lnTo>
                    <a:pt x="570725" y="69075"/>
                  </a:lnTo>
                  <a:lnTo>
                    <a:pt x="560844" y="108318"/>
                  </a:lnTo>
                  <a:lnTo>
                    <a:pt x="561911" y="123139"/>
                  </a:lnTo>
                  <a:lnTo>
                    <a:pt x="586790" y="163004"/>
                  </a:lnTo>
                  <a:lnTo>
                    <a:pt x="620750" y="172046"/>
                  </a:lnTo>
                  <a:lnTo>
                    <a:pt x="632841" y="171081"/>
                  </a:lnTo>
                  <a:lnTo>
                    <a:pt x="671106" y="147802"/>
                  </a:lnTo>
                  <a:lnTo>
                    <a:pt x="680986" y="108419"/>
                  </a:lnTo>
                  <a:lnTo>
                    <a:pt x="679983" y="94373"/>
                  </a:lnTo>
                  <a:lnTo>
                    <a:pt x="676973" y="82296"/>
                  </a:lnTo>
                  <a:lnTo>
                    <a:pt x="671957" y="72199"/>
                  </a:lnTo>
                  <a:lnTo>
                    <a:pt x="664921" y="64084"/>
                  </a:lnTo>
                  <a:lnTo>
                    <a:pt x="699833" y="64084"/>
                  </a:lnTo>
                  <a:lnTo>
                    <a:pt x="699833" y="61683"/>
                  </a:lnTo>
                  <a:lnTo>
                    <a:pt x="699833" y="47320"/>
                  </a:lnTo>
                  <a:close/>
                </a:path>
                <a:path w="894079" h="216534">
                  <a:moveTo>
                    <a:pt x="743546" y="47332"/>
                  </a:moveTo>
                  <a:lnTo>
                    <a:pt x="721804" y="47332"/>
                  </a:lnTo>
                  <a:lnTo>
                    <a:pt x="721804" y="169291"/>
                  </a:lnTo>
                  <a:lnTo>
                    <a:pt x="743546" y="169291"/>
                  </a:lnTo>
                  <a:lnTo>
                    <a:pt x="743546" y="47332"/>
                  </a:lnTo>
                  <a:close/>
                </a:path>
                <a:path w="894079" h="216534">
                  <a:moveTo>
                    <a:pt x="761771" y="0"/>
                  </a:moveTo>
                  <a:lnTo>
                    <a:pt x="733298" y="0"/>
                  </a:lnTo>
                  <a:lnTo>
                    <a:pt x="717232" y="32169"/>
                  </a:lnTo>
                  <a:lnTo>
                    <a:pt x="735215" y="32169"/>
                  </a:lnTo>
                  <a:lnTo>
                    <a:pt x="761771" y="0"/>
                  </a:lnTo>
                  <a:close/>
                </a:path>
                <a:path w="894079" h="216534">
                  <a:moveTo>
                    <a:pt x="893864" y="47320"/>
                  </a:moveTo>
                  <a:lnTo>
                    <a:pt x="871664" y="47320"/>
                  </a:lnTo>
                  <a:lnTo>
                    <a:pt x="867930" y="58420"/>
                  </a:lnTo>
                  <a:lnTo>
                    <a:pt x="865822" y="65303"/>
                  </a:lnTo>
                  <a:lnTo>
                    <a:pt x="865251" y="67995"/>
                  </a:lnTo>
                  <a:lnTo>
                    <a:pt x="860869" y="61683"/>
                  </a:lnTo>
                  <a:lnTo>
                    <a:pt x="860298" y="60858"/>
                  </a:lnTo>
                  <a:lnTo>
                    <a:pt x="860298" y="107162"/>
                  </a:lnTo>
                  <a:lnTo>
                    <a:pt x="859675" y="118071"/>
                  </a:lnTo>
                  <a:lnTo>
                    <a:pt x="839012" y="151955"/>
                  </a:lnTo>
                  <a:lnTo>
                    <a:pt x="825284" y="155054"/>
                  </a:lnTo>
                  <a:lnTo>
                    <a:pt x="818045" y="154266"/>
                  </a:lnTo>
                  <a:lnTo>
                    <a:pt x="793330" y="118440"/>
                  </a:lnTo>
                  <a:lnTo>
                    <a:pt x="792810" y="108318"/>
                  </a:lnTo>
                  <a:lnTo>
                    <a:pt x="792848" y="107162"/>
                  </a:lnTo>
                  <a:lnTo>
                    <a:pt x="806792" y="68402"/>
                  </a:lnTo>
                  <a:lnTo>
                    <a:pt x="826490" y="61683"/>
                  </a:lnTo>
                  <a:lnTo>
                    <a:pt x="833678" y="62407"/>
                  </a:lnTo>
                  <a:lnTo>
                    <a:pt x="859713" y="96596"/>
                  </a:lnTo>
                  <a:lnTo>
                    <a:pt x="860298" y="107162"/>
                  </a:lnTo>
                  <a:lnTo>
                    <a:pt x="860298" y="60858"/>
                  </a:lnTo>
                  <a:lnTo>
                    <a:pt x="859790" y="60121"/>
                  </a:lnTo>
                  <a:lnTo>
                    <a:pt x="853871" y="54241"/>
                  </a:lnTo>
                  <a:lnTo>
                    <a:pt x="841133" y="46507"/>
                  </a:lnTo>
                  <a:lnTo>
                    <a:pt x="832929" y="44577"/>
                  </a:lnTo>
                  <a:lnTo>
                    <a:pt x="822871" y="44577"/>
                  </a:lnTo>
                  <a:lnTo>
                    <a:pt x="783691" y="61175"/>
                  </a:lnTo>
                  <a:lnTo>
                    <a:pt x="768959" y="107162"/>
                  </a:lnTo>
                  <a:lnTo>
                    <a:pt x="768921" y="108318"/>
                  </a:lnTo>
                  <a:lnTo>
                    <a:pt x="769823" y="122059"/>
                  </a:lnTo>
                  <a:lnTo>
                    <a:pt x="791578" y="162356"/>
                  </a:lnTo>
                  <a:lnTo>
                    <a:pt x="822502" y="172046"/>
                  </a:lnTo>
                  <a:lnTo>
                    <a:pt x="837082" y="170484"/>
                  </a:lnTo>
                  <a:lnTo>
                    <a:pt x="848918" y="165798"/>
                  </a:lnTo>
                  <a:lnTo>
                    <a:pt x="858037" y="157962"/>
                  </a:lnTo>
                  <a:lnTo>
                    <a:pt x="859726" y="155054"/>
                  </a:lnTo>
                  <a:lnTo>
                    <a:pt x="864425" y="147002"/>
                  </a:lnTo>
                  <a:lnTo>
                    <a:pt x="866203" y="154279"/>
                  </a:lnTo>
                  <a:lnTo>
                    <a:pt x="868794" y="161645"/>
                  </a:lnTo>
                  <a:lnTo>
                    <a:pt x="872261" y="169291"/>
                  </a:lnTo>
                  <a:lnTo>
                    <a:pt x="893864" y="169291"/>
                  </a:lnTo>
                  <a:lnTo>
                    <a:pt x="890231" y="159219"/>
                  </a:lnTo>
                  <a:lnTo>
                    <a:pt x="886777" y="147002"/>
                  </a:lnTo>
                  <a:lnTo>
                    <a:pt x="886358" y="145427"/>
                  </a:lnTo>
                  <a:lnTo>
                    <a:pt x="882434" y="128739"/>
                  </a:lnTo>
                  <a:lnTo>
                    <a:pt x="878281" y="108318"/>
                  </a:lnTo>
                  <a:lnTo>
                    <a:pt x="881938" y="91097"/>
                  </a:lnTo>
                  <a:lnTo>
                    <a:pt x="885748" y="75196"/>
                  </a:lnTo>
                  <a:lnTo>
                    <a:pt x="887704" y="67995"/>
                  </a:lnTo>
                  <a:lnTo>
                    <a:pt x="889723" y="60604"/>
                  </a:lnTo>
                  <a:lnTo>
                    <a:pt x="893864" y="47320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945419" y="1054062"/>
              <a:ext cx="106269" cy="17422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1784458" y="1347969"/>
            <a:ext cx="288925" cy="127635"/>
            <a:chOff x="1784458" y="1347969"/>
            <a:chExt cx="288925" cy="127635"/>
          </a:xfrm>
        </p:grpSpPr>
        <p:sp>
          <p:nvSpPr>
            <p:cNvPr id="41" name="object 41"/>
            <p:cNvSpPr/>
            <p:nvPr/>
          </p:nvSpPr>
          <p:spPr>
            <a:xfrm>
              <a:off x="1784458" y="1347969"/>
              <a:ext cx="241123" cy="12749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051424" y="1350723"/>
              <a:ext cx="22225" cy="122555"/>
            </a:xfrm>
            <a:custGeom>
              <a:avLst/>
              <a:gdLst/>
              <a:ahLst/>
              <a:cxnLst/>
              <a:rect l="l" t="t" r="r" b="b"/>
              <a:pathLst>
                <a:path w="22225" h="122555">
                  <a:moveTo>
                    <a:pt x="21737" y="0"/>
                  </a:moveTo>
                  <a:lnTo>
                    <a:pt x="0" y="0"/>
                  </a:lnTo>
                  <a:lnTo>
                    <a:pt x="0" y="121964"/>
                  </a:lnTo>
                  <a:lnTo>
                    <a:pt x="21737" y="121964"/>
                  </a:lnTo>
                  <a:lnTo>
                    <a:pt x="21737" y="0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2176645" y="1303415"/>
            <a:ext cx="1272540" cy="172085"/>
            <a:chOff x="2176645" y="1303415"/>
            <a:chExt cx="1272540" cy="172085"/>
          </a:xfrm>
        </p:grpSpPr>
        <p:sp>
          <p:nvSpPr>
            <p:cNvPr id="44" name="object 44"/>
            <p:cNvSpPr/>
            <p:nvPr/>
          </p:nvSpPr>
          <p:spPr>
            <a:xfrm>
              <a:off x="2176645" y="1304347"/>
              <a:ext cx="275164" cy="17111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477537" y="1350723"/>
              <a:ext cx="22225" cy="122555"/>
            </a:xfrm>
            <a:custGeom>
              <a:avLst/>
              <a:gdLst/>
              <a:ahLst/>
              <a:cxnLst/>
              <a:rect l="l" t="t" r="r" b="b"/>
              <a:pathLst>
                <a:path w="22225" h="122555">
                  <a:moveTo>
                    <a:pt x="21737" y="0"/>
                  </a:moveTo>
                  <a:lnTo>
                    <a:pt x="0" y="0"/>
                  </a:lnTo>
                  <a:lnTo>
                    <a:pt x="0" y="121964"/>
                  </a:lnTo>
                  <a:lnTo>
                    <a:pt x="21737" y="121964"/>
                  </a:lnTo>
                  <a:lnTo>
                    <a:pt x="21737" y="0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519064" y="1350723"/>
              <a:ext cx="434321" cy="12472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972841" y="1350723"/>
              <a:ext cx="22225" cy="122555"/>
            </a:xfrm>
            <a:custGeom>
              <a:avLst/>
              <a:gdLst/>
              <a:ahLst/>
              <a:cxnLst/>
              <a:rect l="l" t="t" r="r" b="b"/>
              <a:pathLst>
                <a:path w="22225" h="122555">
                  <a:moveTo>
                    <a:pt x="21727" y="0"/>
                  </a:moveTo>
                  <a:lnTo>
                    <a:pt x="0" y="0"/>
                  </a:lnTo>
                  <a:lnTo>
                    <a:pt x="0" y="121964"/>
                  </a:lnTo>
                  <a:lnTo>
                    <a:pt x="21727" y="121964"/>
                  </a:lnTo>
                  <a:lnTo>
                    <a:pt x="21727" y="0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027415" y="1303415"/>
              <a:ext cx="421275" cy="17204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3520981" y="1301447"/>
            <a:ext cx="1297305" cy="174625"/>
            <a:chOff x="3520981" y="1301447"/>
            <a:chExt cx="1297305" cy="174625"/>
          </a:xfrm>
        </p:grpSpPr>
        <p:sp>
          <p:nvSpPr>
            <p:cNvPr id="50" name="object 50"/>
            <p:cNvSpPr/>
            <p:nvPr/>
          </p:nvSpPr>
          <p:spPr>
            <a:xfrm>
              <a:off x="3520981" y="1304347"/>
              <a:ext cx="463200" cy="17111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004475" y="1301447"/>
              <a:ext cx="115431" cy="17400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142740" y="1303419"/>
              <a:ext cx="675640" cy="172085"/>
            </a:xfrm>
            <a:custGeom>
              <a:avLst/>
              <a:gdLst/>
              <a:ahLst/>
              <a:cxnLst/>
              <a:rect l="l" t="t" r="r" b="b"/>
              <a:pathLst>
                <a:path w="675639" h="172084">
                  <a:moveTo>
                    <a:pt x="76911" y="0"/>
                  </a:moveTo>
                  <a:lnTo>
                    <a:pt x="48387" y="0"/>
                  </a:lnTo>
                  <a:lnTo>
                    <a:pt x="32346" y="32169"/>
                  </a:lnTo>
                  <a:lnTo>
                    <a:pt x="50342" y="32169"/>
                  </a:lnTo>
                  <a:lnTo>
                    <a:pt x="76911" y="0"/>
                  </a:lnTo>
                  <a:close/>
                </a:path>
                <a:path w="675639" h="172084">
                  <a:moveTo>
                    <a:pt x="92837" y="152527"/>
                  </a:moveTo>
                  <a:lnTo>
                    <a:pt x="77266" y="140004"/>
                  </a:lnTo>
                  <a:lnTo>
                    <a:pt x="69697" y="146583"/>
                  </a:lnTo>
                  <a:lnTo>
                    <a:pt x="61861" y="151282"/>
                  </a:lnTo>
                  <a:lnTo>
                    <a:pt x="53771" y="154101"/>
                  </a:lnTo>
                  <a:lnTo>
                    <a:pt x="45402" y="155041"/>
                  </a:lnTo>
                  <a:lnTo>
                    <a:pt x="39192" y="155041"/>
                  </a:lnTo>
                  <a:lnTo>
                    <a:pt x="33832" y="153174"/>
                  </a:lnTo>
                  <a:lnTo>
                    <a:pt x="24828" y="145757"/>
                  </a:lnTo>
                  <a:lnTo>
                    <a:pt x="22567" y="141185"/>
                  </a:lnTo>
                  <a:lnTo>
                    <a:pt x="22567" y="130467"/>
                  </a:lnTo>
                  <a:lnTo>
                    <a:pt x="24803" y="125730"/>
                  </a:lnTo>
                  <a:lnTo>
                    <a:pt x="33731" y="117309"/>
                  </a:lnTo>
                  <a:lnTo>
                    <a:pt x="41719" y="115189"/>
                  </a:lnTo>
                  <a:lnTo>
                    <a:pt x="54521" y="115189"/>
                  </a:lnTo>
                  <a:lnTo>
                    <a:pt x="56451" y="115227"/>
                  </a:lnTo>
                  <a:lnTo>
                    <a:pt x="59016" y="115303"/>
                  </a:lnTo>
                  <a:lnTo>
                    <a:pt x="59016" y="98069"/>
                  </a:lnTo>
                  <a:lnTo>
                    <a:pt x="56210" y="98056"/>
                  </a:lnTo>
                  <a:lnTo>
                    <a:pt x="54190" y="98069"/>
                  </a:lnTo>
                  <a:lnTo>
                    <a:pt x="43662" y="98069"/>
                  </a:lnTo>
                  <a:lnTo>
                    <a:pt x="36576" y="96304"/>
                  </a:lnTo>
                  <a:lnTo>
                    <a:pt x="26911" y="89179"/>
                  </a:lnTo>
                  <a:lnTo>
                    <a:pt x="24498" y="84734"/>
                  </a:lnTo>
                  <a:lnTo>
                    <a:pt x="24498" y="75234"/>
                  </a:lnTo>
                  <a:lnTo>
                    <a:pt x="26136" y="71361"/>
                  </a:lnTo>
                  <a:lnTo>
                    <a:pt x="32639" y="64160"/>
                  </a:lnTo>
                  <a:lnTo>
                    <a:pt x="37820" y="62369"/>
                  </a:lnTo>
                  <a:lnTo>
                    <a:pt x="44907" y="62369"/>
                  </a:lnTo>
                  <a:lnTo>
                    <a:pt x="51485" y="63030"/>
                  </a:lnTo>
                  <a:lnTo>
                    <a:pt x="58318" y="65036"/>
                  </a:lnTo>
                  <a:lnTo>
                    <a:pt x="65379" y="68364"/>
                  </a:lnTo>
                  <a:lnTo>
                    <a:pt x="72682" y="73050"/>
                  </a:lnTo>
                  <a:lnTo>
                    <a:pt x="86601" y="62369"/>
                  </a:lnTo>
                  <a:lnTo>
                    <a:pt x="46240" y="44551"/>
                  </a:lnTo>
                  <a:lnTo>
                    <a:pt x="36068" y="45237"/>
                  </a:lnTo>
                  <a:lnTo>
                    <a:pt x="4140" y="73291"/>
                  </a:lnTo>
                  <a:lnTo>
                    <a:pt x="3479" y="79946"/>
                  </a:lnTo>
                  <a:lnTo>
                    <a:pt x="4597" y="87871"/>
                  </a:lnTo>
                  <a:lnTo>
                    <a:pt x="7924" y="94907"/>
                  </a:lnTo>
                  <a:lnTo>
                    <a:pt x="13474" y="101028"/>
                  </a:lnTo>
                  <a:lnTo>
                    <a:pt x="21247" y="106248"/>
                  </a:lnTo>
                  <a:lnTo>
                    <a:pt x="11950" y="111353"/>
                  </a:lnTo>
                  <a:lnTo>
                    <a:pt x="5308" y="117983"/>
                  </a:lnTo>
                  <a:lnTo>
                    <a:pt x="1320" y="126111"/>
                  </a:lnTo>
                  <a:lnTo>
                    <a:pt x="0" y="135763"/>
                  </a:lnTo>
                  <a:lnTo>
                    <a:pt x="685" y="142760"/>
                  </a:lnTo>
                  <a:lnTo>
                    <a:pt x="34213" y="171373"/>
                  </a:lnTo>
                  <a:lnTo>
                    <a:pt x="44792" y="172046"/>
                  </a:lnTo>
                  <a:lnTo>
                    <a:pt x="58559" y="170827"/>
                  </a:lnTo>
                  <a:lnTo>
                    <a:pt x="71170" y="167157"/>
                  </a:lnTo>
                  <a:lnTo>
                    <a:pt x="82588" y="161061"/>
                  </a:lnTo>
                  <a:lnTo>
                    <a:pt x="89814" y="155041"/>
                  </a:lnTo>
                  <a:lnTo>
                    <a:pt x="92837" y="152527"/>
                  </a:lnTo>
                  <a:close/>
                </a:path>
                <a:path w="675639" h="172084">
                  <a:moveTo>
                    <a:pt x="245592" y="47307"/>
                  </a:moveTo>
                  <a:lnTo>
                    <a:pt x="204635" y="47307"/>
                  </a:lnTo>
                  <a:lnTo>
                    <a:pt x="204635" y="108305"/>
                  </a:lnTo>
                  <a:lnTo>
                    <a:pt x="204000" y="118808"/>
                  </a:lnTo>
                  <a:lnTo>
                    <a:pt x="182206" y="151980"/>
                  </a:lnTo>
                  <a:lnTo>
                    <a:pt x="166497" y="155028"/>
                  </a:lnTo>
                  <a:lnTo>
                    <a:pt x="158546" y="154305"/>
                  </a:lnTo>
                  <a:lnTo>
                    <a:pt x="129603" y="119291"/>
                  </a:lnTo>
                  <a:lnTo>
                    <a:pt x="128943" y="108419"/>
                  </a:lnTo>
                  <a:lnTo>
                    <a:pt x="129616" y="97485"/>
                  </a:lnTo>
                  <a:lnTo>
                    <a:pt x="151599" y="64604"/>
                  </a:lnTo>
                  <a:lnTo>
                    <a:pt x="166141" y="61671"/>
                  </a:lnTo>
                  <a:lnTo>
                    <a:pt x="175285" y="62484"/>
                  </a:lnTo>
                  <a:lnTo>
                    <a:pt x="202272" y="89763"/>
                  </a:lnTo>
                  <a:lnTo>
                    <a:pt x="204635" y="108305"/>
                  </a:lnTo>
                  <a:lnTo>
                    <a:pt x="204635" y="47307"/>
                  </a:lnTo>
                  <a:lnTo>
                    <a:pt x="187020" y="47307"/>
                  </a:lnTo>
                  <a:lnTo>
                    <a:pt x="179374" y="45478"/>
                  </a:lnTo>
                  <a:lnTo>
                    <a:pt x="172516" y="44551"/>
                  </a:lnTo>
                  <a:lnTo>
                    <a:pt x="166497" y="44551"/>
                  </a:lnTo>
                  <a:lnTo>
                    <a:pt x="154571" y="45529"/>
                  </a:lnTo>
                  <a:lnTo>
                    <a:pt x="116471" y="69062"/>
                  </a:lnTo>
                  <a:lnTo>
                    <a:pt x="106591" y="108305"/>
                  </a:lnTo>
                  <a:lnTo>
                    <a:pt x="107645" y="123113"/>
                  </a:lnTo>
                  <a:lnTo>
                    <a:pt x="132537" y="162991"/>
                  </a:lnTo>
                  <a:lnTo>
                    <a:pt x="166497" y="172046"/>
                  </a:lnTo>
                  <a:lnTo>
                    <a:pt x="178574" y="171081"/>
                  </a:lnTo>
                  <a:lnTo>
                    <a:pt x="189712" y="168186"/>
                  </a:lnTo>
                  <a:lnTo>
                    <a:pt x="199910" y="163360"/>
                  </a:lnTo>
                  <a:lnTo>
                    <a:pt x="209169" y="156603"/>
                  </a:lnTo>
                  <a:lnTo>
                    <a:pt x="210540" y="155028"/>
                  </a:lnTo>
                  <a:lnTo>
                    <a:pt x="216865" y="147789"/>
                  </a:lnTo>
                  <a:lnTo>
                    <a:pt x="222351" y="136817"/>
                  </a:lnTo>
                  <a:lnTo>
                    <a:pt x="225653" y="123698"/>
                  </a:lnTo>
                  <a:lnTo>
                    <a:pt x="226745" y="108419"/>
                  </a:lnTo>
                  <a:lnTo>
                    <a:pt x="225742" y="94361"/>
                  </a:lnTo>
                  <a:lnTo>
                    <a:pt x="222719" y="82296"/>
                  </a:lnTo>
                  <a:lnTo>
                    <a:pt x="217703" y="72199"/>
                  </a:lnTo>
                  <a:lnTo>
                    <a:pt x="210667" y="64084"/>
                  </a:lnTo>
                  <a:lnTo>
                    <a:pt x="245592" y="64084"/>
                  </a:lnTo>
                  <a:lnTo>
                    <a:pt x="245592" y="61671"/>
                  </a:lnTo>
                  <a:lnTo>
                    <a:pt x="245592" y="47307"/>
                  </a:lnTo>
                  <a:close/>
                </a:path>
                <a:path w="675639" h="172084">
                  <a:moveTo>
                    <a:pt x="355688" y="152527"/>
                  </a:moveTo>
                  <a:lnTo>
                    <a:pt x="340118" y="140004"/>
                  </a:lnTo>
                  <a:lnTo>
                    <a:pt x="332562" y="146583"/>
                  </a:lnTo>
                  <a:lnTo>
                    <a:pt x="324726" y="151282"/>
                  </a:lnTo>
                  <a:lnTo>
                    <a:pt x="316623" y="154101"/>
                  </a:lnTo>
                  <a:lnTo>
                    <a:pt x="308254" y="155041"/>
                  </a:lnTo>
                  <a:lnTo>
                    <a:pt x="302044" y="155041"/>
                  </a:lnTo>
                  <a:lnTo>
                    <a:pt x="296697" y="153174"/>
                  </a:lnTo>
                  <a:lnTo>
                    <a:pt x="287680" y="145745"/>
                  </a:lnTo>
                  <a:lnTo>
                    <a:pt x="285432" y="141173"/>
                  </a:lnTo>
                  <a:lnTo>
                    <a:pt x="285432" y="130467"/>
                  </a:lnTo>
                  <a:lnTo>
                    <a:pt x="287667" y="125730"/>
                  </a:lnTo>
                  <a:lnTo>
                    <a:pt x="296583" y="117309"/>
                  </a:lnTo>
                  <a:lnTo>
                    <a:pt x="304584" y="115189"/>
                  </a:lnTo>
                  <a:lnTo>
                    <a:pt x="321881" y="115303"/>
                  </a:lnTo>
                  <a:lnTo>
                    <a:pt x="321881" y="97967"/>
                  </a:lnTo>
                  <a:lnTo>
                    <a:pt x="306527" y="98069"/>
                  </a:lnTo>
                  <a:lnTo>
                    <a:pt x="299427" y="96304"/>
                  </a:lnTo>
                  <a:lnTo>
                    <a:pt x="289775" y="89179"/>
                  </a:lnTo>
                  <a:lnTo>
                    <a:pt x="287375" y="84734"/>
                  </a:lnTo>
                  <a:lnTo>
                    <a:pt x="287375" y="75234"/>
                  </a:lnTo>
                  <a:lnTo>
                    <a:pt x="289001" y="71361"/>
                  </a:lnTo>
                  <a:lnTo>
                    <a:pt x="295490" y="64160"/>
                  </a:lnTo>
                  <a:lnTo>
                    <a:pt x="300672" y="62369"/>
                  </a:lnTo>
                  <a:lnTo>
                    <a:pt x="307759" y="62369"/>
                  </a:lnTo>
                  <a:lnTo>
                    <a:pt x="314337" y="63030"/>
                  </a:lnTo>
                  <a:lnTo>
                    <a:pt x="321170" y="65036"/>
                  </a:lnTo>
                  <a:lnTo>
                    <a:pt x="328231" y="68364"/>
                  </a:lnTo>
                  <a:lnTo>
                    <a:pt x="335534" y="73050"/>
                  </a:lnTo>
                  <a:lnTo>
                    <a:pt x="351104" y="61112"/>
                  </a:lnTo>
                  <a:lnTo>
                    <a:pt x="342049" y="53860"/>
                  </a:lnTo>
                  <a:lnTo>
                    <a:pt x="332028" y="48691"/>
                  </a:lnTo>
                  <a:lnTo>
                    <a:pt x="321043" y="45593"/>
                  </a:lnTo>
                  <a:lnTo>
                    <a:pt x="309092" y="44551"/>
                  </a:lnTo>
                  <a:lnTo>
                    <a:pt x="298932" y="45237"/>
                  </a:lnTo>
                  <a:lnTo>
                    <a:pt x="267004" y="73291"/>
                  </a:lnTo>
                  <a:lnTo>
                    <a:pt x="266344" y="79946"/>
                  </a:lnTo>
                  <a:lnTo>
                    <a:pt x="267462" y="87871"/>
                  </a:lnTo>
                  <a:lnTo>
                    <a:pt x="270789" y="94907"/>
                  </a:lnTo>
                  <a:lnTo>
                    <a:pt x="276339" y="101028"/>
                  </a:lnTo>
                  <a:lnTo>
                    <a:pt x="284099" y="106248"/>
                  </a:lnTo>
                  <a:lnTo>
                    <a:pt x="274802" y="111353"/>
                  </a:lnTo>
                  <a:lnTo>
                    <a:pt x="268147" y="117983"/>
                  </a:lnTo>
                  <a:lnTo>
                    <a:pt x="264160" y="126111"/>
                  </a:lnTo>
                  <a:lnTo>
                    <a:pt x="262839" y="135763"/>
                  </a:lnTo>
                  <a:lnTo>
                    <a:pt x="263537" y="142760"/>
                  </a:lnTo>
                  <a:lnTo>
                    <a:pt x="297065" y="171373"/>
                  </a:lnTo>
                  <a:lnTo>
                    <a:pt x="307657" y="172046"/>
                  </a:lnTo>
                  <a:lnTo>
                    <a:pt x="321424" y="170827"/>
                  </a:lnTo>
                  <a:lnTo>
                    <a:pt x="334022" y="167157"/>
                  </a:lnTo>
                  <a:lnTo>
                    <a:pt x="345440" y="161061"/>
                  </a:lnTo>
                  <a:lnTo>
                    <a:pt x="355688" y="152527"/>
                  </a:lnTo>
                  <a:close/>
                </a:path>
                <a:path w="675639" h="172084">
                  <a:moveTo>
                    <a:pt x="543814" y="109893"/>
                  </a:moveTo>
                  <a:lnTo>
                    <a:pt x="542620" y="94615"/>
                  </a:lnTo>
                  <a:lnTo>
                    <a:pt x="539038" y="79095"/>
                  </a:lnTo>
                  <a:lnTo>
                    <a:pt x="533082" y="63322"/>
                  </a:lnTo>
                  <a:lnTo>
                    <a:pt x="524751" y="47307"/>
                  </a:lnTo>
                  <a:lnTo>
                    <a:pt x="503847" y="47307"/>
                  </a:lnTo>
                  <a:lnTo>
                    <a:pt x="511670" y="65468"/>
                  </a:lnTo>
                  <a:lnTo>
                    <a:pt x="517245" y="82169"/>
                  </a:lnTo>
                  <a:lnTo>
                    <a:pt x="520598" y="97396"/>
                  </a:lnTo>
                  <a:lnTo>
                    <a:pt x="521703" y="111163"/>
                  </a:lnTo>
                  <a:lnTo>
                    <a:pt x="521220" y="120764"/>
                  </a:lnTo>
                  <a:lnTo>
                    <a:pt x="502323" y="155841"/>
                  </a:lnTo>
                  <a:lnTo>
                    <a:pt x="489280" y="155841"/>
                  </a:lnTo>
                  <a:lnTo>
                    <a:pt x="468604" y="123228"/>
                  </a:lnTo>
                  <a:lnTo>
                    <a:pt x="468604" y="78092"/>
                  </a:lnTo>
                  <a:lnTo>
                    <a:pt x="446976" y="78092"/>
                  </a:lnTo>
                  <a:lnTo>
                    <a:pt x="446976" y="123456"/>
                  </a:lnTo>
                  <a:lnTo>
                    <a:pt x="446239" y="130962"/>
                  </a:lnTo>
                  <a:lnTo>
                    <a:pt x="443255" y="141681"/>
                  </a:lnTo>
                  <a:lnTo>
                    <a:pt x="440270" y="146253"/>
                  </a:lnTo>
                  <a:lnTo>
                    <a:pt x="431241" y="153936"/>
                  </a:lnTo>
                  <a:lnTo>
                    <a:pt x="426402" y="155841"/>
                  </a:lnTo>
                  <a:lnTo>
                    <a:pt x="413296" y="155841"/>
                  </a:lnTo>
                  <a:lnTo>
                    <a:pt x="394335" y="120726"/>
                  </a:lnTo>
                  <a:lnTo>
                    <a:pt x="393852" y="111163"/>
                  </a:lnTo>
                  <a:lnTo>
                    <a:pt x="394970" y="97396"/>
                  </a:lnTo>
                  <a:lnTo>
                    <a:pt x="398348" y="82169"/>
                  </a:lnTo>
                  <a:lnTo>
                    <a:pt x="403974" y="65468"/>
                  </a:lnTo>
                  <a:lnTo>
                    <a:pt x="411835" y="47307"/>
                  </a:lnTo>
                  <a:lnTo>
                    <a:pt x="390829" y="47307"/>
                  </a:lnTo>
                  <a:lnTo>
                    <a:pt x="382485" y="63322"/>
                  </a:lnTo>
                  <a:lnTo>
                    <a:pt x="376516" y="79095"/>
                  </a:lnTo>
                  <a:lnTo>
                    <a:pt x="372948" y="94615"/>
                  </a:lnTo>
                  <a:lnTo>
                    <a:pt x="371754" y="109893"/>
                  </a:lnTo>
                  <a:lnTo>
                    <a:pt x="372541" y="123558"/>
                  </a:lnTo>
                  <a:lnTo>
                    <a:pt x="391337" y="162674"/>
                  </a:lnTo>
                  <a:lnTo>
                    <a:pt x="418731" y="172034"/>
                  </a:lnTo>
                  <a:lnTo>
                    <a:pt x="431393" y="170319"/>
                  </a:lnTo>
                  <a:lnTo>
                    <a:pt x="442150" y="165176"/>
                  </a:lnTo>
                  <a:lnTo>
                    <a:pt x="450964" y="156603"/>
                  </a:lnTo>
                  <a:lnTo>
                    <a:pt x="457835" y="144589"/>
                  </a:lnTo>
                  <a:lnTo>
                    <a:pt x="464667" y="156603"/>
                  </a:lnTo>
                  <a:lnTo>
                    <a:pt x="473443" y="165176"/>
                  </a:lnTo>
                  <a:lnTo>
                    <a:pt x="484174" y="170319"/>
                  </a:lnTo>
                  <a:lnTo>
                    <a:pt x="496849" y="172034"/>
                  </a:lnTo>
                  <a:lnTo>
                    <a:pt x="506653" y="171043"/>
                  </a:lnTo>
                  <a:lnTo>
                    <a:pt x="540512" y="136690"/>
                  </a:lnTo>
                  <a:lnTo>
                    <a:pt x="542988" y="124206"/>
                  </a:lnTo>
                  <a:lnTo>
                    <a:pt x="543814" y="109893"/>
                  </a:lnTo>
                  <a:close/>
                </a:path>
                <a:path w="675639" h="172084">
                  <a:moveTo>
                    <a:pt x="675068" y="47320"/>
                  </a:moveTo>
                  <a:lnTo>
                    <a:pt x="652741" y="47320"/>
                  </a:lnTo>
                  <a:lnTo>
                    <a:pt x="620776" y="130771"/>
                  </a:lnTo>
                  <a:lnTo>
                    <a:pt x="618070" y="138493"/>
                  </a:lnTo>
                  <a:lnTo>
                    <a:pt x="616140" y="144945"/>
                  </a:lnTo>
                  <a:lnTo>
                    <a:pt x="614222" y="138620"/>
                  </a:lnTo>
                  <a:lnTo>
                    <a:pt x="610133" y="126326"/>
                  </a:lnTo>
                  <a:lnTo>
                    <a:pt x="580415" y="47320"/>
                  </a:lnTo>
                  <a:lnTo>
                    <a:pt x="557453" y="47320"/>
                  </a:lnTo>
                  <a:lnTo>
                    <a:pt x="606234" y="169291"/>
                  </a:lnTo>
                  <a:lnTo>
                    <a:pt x="626529" y="169291"/>
                  </a:lnTo>
                  <a:lnTo>
                    <a:pt x="675068" y="47320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" name="object 53"/>
          <p:cNvGrpSpPr/>
          <p:nvPr/>
        </p:nvGrpSpPr>
        <p:grpSpPr>
          <a:xfrm>
            <a:off x="1784971" y="699193"/>
            <a:ext cx="502920" cy="190500"/>
            <a:chOff x="1784971" y="699193"/>
            <a:chExt cx="502920" cy="190500"/>
          </a:xfrm>
        </p:grpSpPr>
        <p:sp>
          <p:nvSpPr>
            <p:cNvPr id="54" name="object 54"/>
            <p:cNvSpPr/>
            <p:nvPr/>
          </p:nvSpPr>
          <p:spPr>
            <a:xfrm>
              <a:off x="1784959" y="699864"/>
              <a:ext cx="114935" cy="189230"/>
            </a:xfrm>
            <a:custGeom>
              <a:avLst/>
              <a:gdLst/>
              <a:ahLst/>
              <a:cxnLst/>
              <a:rect l="l" t="t" r="r" b="b"/>
              <a:pathLst>
                <a:path w="114935" h="189230">
                  <a:moveTo>
                    <a:pt x="114363" y="156210"/>
                  </a:moveTo>
                  <a:lnTo>
                    <a:pt x="40106" y="156210"/>
                  </a:lnTo>
                  <a:lnTo>
                    <a:pt x="40106" y="105410"/>
                  </a:lnTo>
                  <a:lnTo>
                    <a:pt x="95745" y="105410"/>
                  </a:lnTo>
                  <a:lnTo>
                    <a:pt x="95745" y="74930"/>
                  </a:lnTo>
                  <a:lnTo>
                    <a:pt x="40106" y="74930"/>
                  </a:lnTo>
                  <a:lnTo>
                    <a:pt x="40106" y="30480"/>
                  </a:lnTo>
                  <a:lnTo>
                    <a:pt x="109334" y="30480"/>
                  </a:lnTo>
                  <a:lnTo>
                    <a:pt x="109334" y="0"/>
                  </a:lnTo>
                  <a:lnTo>
                    <a:pt x="0" y="0"/>
                  </a:lnTo>
                  <a:lnTo>
                    <a:pt x="0" y="30480"/>
                  </a:lnTo>
                  <a:lnTo>
                    <a:pt x="0" y="74930"/>
                  </a:lnTo>
                  <a:lnTo>
                    <a:pt x="0" y="105410"/>
                  </a:lnTo>
                  <a:lnTo>
                    <a:pt x="0" y="156210"/>
                  </a:lnTo>
                  <a:lnTo>
                    <a:pt x="0" y="189230"/>
                  </a:lnTo>
                  <a:lnTo>
                    <a:pt x="114363" y="189230"/>
                  </a:lnTo>
                  <a:lnTo>
                    <a:pt x="114363" y="156210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935155" y="699193"/>
              <a:ext cx="161534" cy="189899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126019" y="699193"/>
              <a:ext cx="161534" cy="189899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/>
          <p:nvPr/>
        </p:nvSpPr>
        <p:spPr>
          <a:xfrm>
            <a:off x="2337489" y="805273"/>
            <a:ext cx="39370" cy="83820"/>
          </a:xfrm>
          <a:custGeom>
            <a:avLst/>
            <a:gdLst/>
            <a:ahLst/>
            <a:cxnLst/>
            <a:rect l="l" t="t" r="r" b="b"/>
            <a:pathLst>
              <a:path w="39369" h="83819">
                <a:moveTo>
                  <a:pt x="0" y="83820"/>
                </a:moveTo>
                <a:lnTo>
                  <a:pt x="39265" y="83820"/>
                </a:lnTo>
                <a:lnTo>
                  <a:pt x="39265" y="0"/>
                </a:lnTo>
                <a:lnTo>
                  <a:pt x="0" y="0"/>
                </a:lnTo>
                <a:lnTo>
                  <a:pt x="0" y="83820"/>
                </a:lnTo>
                <a:close/>
              </a:path>
            </a:pathLst>
          </a:custGeom>
          <a:solidFill>
            <a:srgbClr val="14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337486" y="699864"/>
            <a:ext cx="135890" cy="189230"/>
          </a:xfrm>
          <a:custGeom>
            <a:avLst/>
            <a:gdLst/>
            <a:ahLst/>
            <a:cxnLst/>
            <a:rect l="l" t="t" r="r" b="b"/>
            <a:pathLst>
              <a:path w="135889" h="189230">
                <a:moveTo>
                  <a:pt x="135851" y="0"/>
                </a:moveTo>
                <a:lnTo>
                  <a:pt x="95745" y="0"/>
                </a:lnTo>
                <a:lnTo>
                  <a:pt x="95745" y="73660"/>
                </a:lnTo>
                <a:lnTo>
                  <a:pt x="39268" y="73660"/>
                </a:lnTo>
                <a:lnTo>
                  <a:pt x="39268" y="0"/>
                </a:lnTo>
                <a:lnTo>
                  <a:pt x="0" y="0"/>
                </a:lnTo>
                <a:lnTo>
                  <a:pt x="0" y="73660"/>
                </a:lnTo>
                <a:lnTo>
                  <a:pt x="0" y="105410"/>
                </a:lnTo>
                <a:lnTo>
                  <a:pt x="95745" y="105410"/>
                </a:lnTo>
                <a:lnTo>
                  <a:pt x="95745" y="189230"/>
                </a:lnTo>
                <a:lnTo>
                  <a:pt x="135851" y="189230"/>
                </a:lnTo>
                <a:lnTo>
                  <a:pt x="135851" y="105410"/>
                </a:lnTo>
                <a:lnTo>
                  <a:pt x="135851" y="73660"/>
                </a:lnTo>
                <a:lnTo>
                  <a:pt x="135851" y="0"/>
                </a:lnTo>
                <a:close/>
              </a:path>
            </a:pathLst>
          </a:custGeom>
          <a:solidFill>
            <a:srgbClr val="14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543891" y="699748"/>
            <a:ext cx="136393" cy="18934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750837" y="699769"/>
            <a:ext cx="41275" cy="189865"/>
          </a:xfrm>
          <a:custGeom>
            <a:avLst/>
            <a:gdLst/>
            <a:ahLst/>
            <a:cxnLst/>
            <a:rect l="l" t="t" r="r" b="b"/>
            <a:pathLst>
              <a:path w="41275" h="189865">
                <a:moveTo>
                  <a:pt x="41234" y="0"/>
                </a:moveTo>
                <a:lnTo>
                  <a:pt x="0" y="0"/>
                </a:lnTo>
                <a:lnTo>
                  <a:pt x="0" y="189345"/>
                </a:lnTo>
                <a:lnTo>
                  <a:pt x="41234" y="189345"/>
                </a:lnTo>
                <a:lnTo>
                  <a:pt x="41234" y="0"/>
                </a:lnTo>
                <a:close/>
              </a:path>
            </a:pathLst>
          </a:custGeom>
          <a:solidFill>
            <a:srgbClr val="14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862635" y="699748"/>
            <a:ext cx="151943" cy="18934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059697" y="805273"/>
            <a:ext cx="39370" cy="83820"/>
          </a:xfrm>
          <a:custGeom>
            <a:avLst/>
            <a:gdLst/>
            <a:ahLst/>
            <a:cxnLst/>
            <a:rect l="l" t="t" r="r" b="b"/>
            <a:pathLst>
              <a:path w="39369" h="83819">
                <a:moveTo>
                  <a:pt x="0" y="83820"/>
                </a:moveTo>
                <a:lnTo>
                  <a:pt x="39255" y="83820"/>
                </a:lnTo>
                <a:lnTo>
                  <a:pt x="39255" y="0"/>
                </a:lnTo>
                <a:lnTo>
                  <a:pt x="0" y="0"/>
                </a:lnTo>
                <a:lnTo>
                  <a:pt x="0" y="83820"/>
                </a:lnTo>
                <a:close/>
              </a:path>
            </a:pathLst>
          </a:custGeom>
          <a:solidFill>
            <a:srgbClr val="14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059696" y="699864"/>
            <a:ext cx="135890" cy="189230"/>
          </a:xfrm>
          <a:custGeom>
            <a:avLst/>
            <a:gdLst/>
            <a:ahLst/>
            <a:cxnLst/>
            <a:rect l="l" t="t" r="r" b="b"/>
            <a:pathLst>
              <a:path w="135889" h="189230">
                <a:moveTo>
                  <a:pt x="135839" y="0"/>
                </a:moveTo>
                <a:lnTo>
                  <a:pt x="95732" y="0"/>
                </a:lnTo>
                <a:lnTo>
                  <a:pt x="95732" y="73660"/>
                </a:lnTo>
                <a:lnTo>
                  <a:pt x="39255" y="73660"/>
                </a:lnTo>
                <a:lnTo>
                  <a:pt x="39255" y="0"/>
                </a:lnTo>
                <a:lnTo>
                  <a:pt x="0" y="0"/>
                </a:lnTo>
                <a:lnTo>
                  <a:pt x="0" y="73660"/>
                </a:lnTo>
                <a:lnTo>
                  <a:pt x="0" y="105410"/>
                </a:lnTo>
                <a:lnTo>
                  <a:pt x="95732" y="105410"/>
                </a:lnTo>
                <a:lnTo>
                  <a:pt x="95732" y="189230"/>
                </a:lnTo>
                <a:lnTo>
                  <a:pt x="135839" y="189230"/>
                </a:lnTo>
                <a:lnTo>
                  <a:pt x="135839" y="105410"/>
                </a:lnTo>
                <a:lnTo>
                  <a:pt x="135839" y="73660"/>
                </a:lnTo>
                <a:lnTo>
                  <a:pt x="135839" y="0"/>
                </a:lnTo>
                <a:close/>
              </a:path>
            </a:pathLst>
          </a:custGeom>
          <a:solidFill>
            <a:srgbClr val="14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343730" y="699161"/>
            <a:ext cx="156445" cy="18988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555190" y="805273"/>
            <a:ext cx="39370" cy="83820"/>
          </a:xfrm>
          <a:custGeom>
            <a:avLst/>
            <a:gdLst/>
            <a:ahLst/>
            <a:cxnLst/>
            <a:rect l="l" t="t" r="r" b="b"/>
            <a:pathLst>
              <a:path w="39370" h="83819">
                <a:moveTo>
                  <a:pt x="0" y="83820"/>
                </a:moveTo>
                <a:lnTo>
                  <a:pt x="39265" y="83820"/>
                </a:lnTo>
                <a:lnTo>
                  <a:pt x="39265" y="0"/>
                </a:lnTo>
                <a:lnTo>
                  <a:pt x="0" y="0"/>
                </a:lnTo>
                <a:lnTo>
                  <a:pt x="0" y="83820"/>
                </a:lnTo>
                <a:close/>
              </a:path>
            </a:pathLst>
          </a:custGeom>
          <a:solidFill>
            <a:srgbClr val="14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555187" y="699864"/>
            <a:ext cx="135890" cy="189230"/>
          </a:xfrm>
          <a:custGeom>
            <a:avLst/>
            <a:gdLst/>
            <a:ahLst/>
            <a:cxnLst/>
            <a:rect l="l" t="t" r="r" b="b"/>
            <a:pathLst>
              <a:path w="135889" h="189230">
                <a:moveTo>
                  <a:pt x="135851" y="0"/>
                </a:moveTo>
                <a:lnTo>
                  <a:pt x="95745" y="0"/>
                </a:lnTo>
                <a:lnTo>
                  <a:pt x="95745" y="73660"/>
                </a:lnTo>
                <a:lnTo>
                  <a:pt x="39268" y="73660"/>
                </a:lnTo>
                <a:lnTo>
                  <a:pt x="39268" y="0"/>
                </a:lnTo>
                <a:lnTo>
                  <a:pt x="0" y="0"/>
                </a:lnTo>
                <a:lnTo>
                  <a:pt x="0" y="73660"/>
                </a:lnTo>
                <a:lnTo>
                  <a:pt x="0" y="105410"/>
                </a:lnTo>
                <a:lnTo>
                  <a:pt x="95745" y="105410"/>
                </a:lnTo>
                <a:lnTo>
                  <a:pt x="95745" y="189230"/>
                </a:lnTo>
                <a:lnTo>
                  <a:pt x="135851" y="189230"/>
                </a:lnTo>
                <a:lnTo>
                  <a:pt x="135851" y="105410"/>
                </a:lnTo>
                <a:lnTo>
                  <a:pt x="135851" y="73660"/>
                </a:lnTo>
                <a:lnTo>
                  <a:pt x="135851" y="0"/>
                </a:lnTo>
                <a:close/>
              </a:path>
            </a:pathLst>
          </a:custGeom>
          <a:solidFill>
            <a:srgbClr val="14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755948" y="699748"/>
            <a:ext cx="202758" cy="18934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015123" y="697256"/>
            <a:ext cx="169439" cy="19481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246645" y="699748"/>
            <a:ext cx="151922" cy="18934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0" name="object 70"/>
          <p:cNvGrpSpPr/>
          <p:nvPr/>
        </p:nvGrpSpPr>
        <p:grpSpPr>
          <a:xfrm>
            <a:off x="4443697" y="699245"/>
            <a:ext cx="337820" cy="190500"/>
            <a:chOff x="4443697" y="699245"/>
            <a:chExt cx="337820" cy="190500"/>
          </a:xfrm>
        </p:grpSpPr>
        <p:sp>
          <p:nvSpPr>
            <p:cNvPr id="71" name="object 71"/>
            <p:cNvSpPr/>
            <p:nvPr/>
          </p:nvSpPr>
          <p:spPr>
            <a:xfrm>
              <a:off x="4443697" y="699779"/>
              <a:ext cx="134435" cy="189345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612529" y="699245"/>
              <a:ext cx="168884" cy="189899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/>
          <p:nvPr/>
        </p:nvSpPr>
        <p:spPr>
          <a:xfrm>
            <a:off x="4812995" y="699648"/>
            <a:ext cx="138430" cy="189230"/>
          </a:xfrm>
          <a:custGeom>
            <a:avLst/>
            <a:gdLst/>
            <a:ahLst/>
            <a:cxnLst/>
            <a:rect l="l" t="t" r="r" b="b"/>
            <a:pathLst>
              <a:path w="138429" h="189230">
                <a:moveTo>
                  <a:pt x="138252" y="0"/>
                </a:moveTo>
                <a:lnTo>
                  <a:pt x="0" y="0"/>
                </a:lnTo>
                <a:lnTo>
                  <a:pt x="0" y="31750"/>
                </a:lnTo>
                <a:lnTo>
                  <a:pt x="48018" y="31750"/>
                </a:lnTo>
                <a:lnTo>
                  <a:pt x="48018" y="189230"/>
                </a:lnTo>
                <a:lnTo>
                  <a:pt x="88099" y="189230"/>
                </a:lnTo>
                <a:lnTo>
                  <a:pt x="88099" y="31750"/>
                </a:lnTo>
                <a:lnTo>
                  <a:pt x="138252" y="31750"/>
                </a:lnTo>
                <a:lnTo>
                  <a:pt x="138252" y="0"/>
                </a:lnTo>
                <a:close/>
              </a:path>
            </a:pathLst>
          </a:custGeom>
          <a:solidFill>
            <a:srgbClr val="14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999617" y="699769"/>
            <a:ext cx="41275" cy="189865"/>
          </a:xfrm>
          <a:custGeom>
            <a:avLst/>
            <a:gdLst/>
            <a:ahLst/>
            <a:cxnLst/>
            <a:rect l="l" t="t" r="r" b="b"/>
            <a:pathLst>
              <a:path w="41275" h="189865">
                <a:moveTo>
                  <a:pt x="41234" y="0"/>
                </a:moveTo>
                <a:lnTo>
                  <a:pt x="0" y="0"/>
                </a:lnTo>
                <a:lnTo>
                  <a:pt x="0" y="189345"/>
                </a:lnTo>
                <a:lnTo>
                  <a:pt x="41234" y="189345"/>
                </a:lnTo>
                <a:lnTo>
                  <a:pt x="41234" y="0"/>
                </a:lnTo>
                <a:close/>
              </a:path>
            </a:pathLst>
          </a:custGeom>
          <a:solidFill>
            <a:srgbClr val="14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089394" y="699245"/>
            <a:ext cx="168863" cy="18989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7430026" y="4782515"/>
            <a:ext cx="5244465" cy="1030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600" spc="-385" dirty="0">
                <a:solidFill>
                  <a:srgbClr val="006DAC"/>
                </a:solidFill>
                <a:latin typeface="Verdana"/>
                <a:cs typeface="Verdana"/>
              </a:rPr>
              <a:t>Ε</a:t>
            </a:r>
            <a:r>
              <a:rPr sz="6600" spc="-555" dirty="0">
                <a:solidFill>
                  <a:srgbClr val="006DAC"/>
                </a:solidFill>
                <a:latin typeface="Verdana"/>
                <a:cs typeface="Verdana"/>
              </a:rPr>
              <a:t>υ</a:t>
            </a:r>
            <a:r>
              <a:rPr sz="6600" spc="-790" dirty="0">
                <a:solidFill>
                  <a:srgbClr val="006DAC"/>
                </a:solidFill>
                <a:latin typeface="Verdana"/>
                <a:cs typeface="Verdana"/>
              </a:rPr>
              <a:t>χ</a:t>
            </a:r>
            <a:r>
              <a:rPr sz="6600" spc="-145" dirty="0">
                <a:solidFill>
                  <a:srgbClr val="006DAC"/>
                </a:solidFill>
                <a:latin typeface="Verdana"/>
                <a:cs typeface="Verdana"/>
              </a:rPr>
              <a:t>α</a:t>
            </a:r>
            <a:r>
              <a:rPr sz="6600" spc="-204" dirty="0">
                <a:solidFill>
                  <a:srgbClr val="006DAC"/>
                </a:solidFill>
                <a:latin typeface="Verdana"/>
                <a:cs typeface="Verdana"/>
              </a:rPr>
              <a:t>ρι</a:t>
            </a:r>
            <a:r>
              <a:rPr sz="6600" spc="-340" dirty="0">
                <a:solidFill>
                  <a:srgbClr val="006DAC"/>
                </a:solidFill>
                <a:latin typeface="Verdana"/>
                <a:cs typeface="Verdana"/>
              </a:rPr>
              <a:t>σ</a:t>
            </a:r>
            <a:r>
              <a:rPr sz="6600" spc="-395" dirty="0">
                <a:solidFill>
                  <a:srgbClr val="006DAC"/>
                </a:solidFill>
                <a:latin typeface="Verdana"/>
                <a:cs typeface="Verdana"/>
              </a:rPr>
              <a:t>τ</a:t>
            </a:r>
            <a:r>
              <a:rPr sz="6600" spc="-375" dirty="0">
                <a:solidFill>
                  <a:srgbClr val="006DAC"/>
                </a:solidFill>
                <a:latin typeface="Verdana"/>
                <a:cs typeface="Verdana"/>
              </a:rPr>
              <a:t>ού</a:t>
            </a:r>
            <a:r>
              <a:rPr sz="6600" spc="-425" dirty="0">
                <a:solidFill>
                  <a:srgbClr val="006DAC"/>
                </a:solidFill>
                <a:latin typeface="Verdana"/>
                <a:cs typeface="Verdana"/>
              </a:rPr>
              <a:t>µ</a:t>
            </a:r>
            <a:r>
              <a:rPr sz="6600" spc="-254" dirty="0">
                <a:solidFill>
                  <a:srgbClr val="006DAC"/>
                </a:solidFill>
                <a:latin typeface="Verdana"/>
                <a:cs typeface="Verdana"/>
              </a:rPr>
              <a:t>ε</a:t>
            </a:r>
            <a:endParaRPr sz="6600">
              <a:latin typeface="Verdana"/>
              <a:cs typeface="Verdana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0" y="9018458"/>
            <a:ext cx="20104735" cy="2290445"/>
            <a:chOff x="0" y="9018458"/>
            <a:chExt cx="20104735" cy="2290445"/>
          </a:xfrm>
        </p:grpSpPr>
        <p:sp>
          <p:nvSpPr>
            <p:cNvPr id="78" name="object 78"/>
            <p:cNvSpPr/>
            <p:nvPr/>
          </p:nvSpPr>
          <p:spPr>
            <a:xfrm>
              <a:off x="0" y="9018458"/>
              <a:ext cx="3576320" cy="758825"/>
            </a:xfrm>
            <a:custGeom>
              <a:avLst/>
              <a:gdLst/>
              <a:ahLst/>
              <a:cxnLst/>
              <a:rect l="l" t="t" r="r" b="b"/>
              <a:pathLst>
                <a:path w="3576320" h="758825">
                  <a:moveTo>
                    <a:pt x="3576184" y="0"/>
                  </a:moveTo>
                  <a:lnTo>
                    <a:pt x="0" y="0"/>
                  </a:lnTo>
                  <a:lnTo>
                    <a:pt x="0" y="758228"/>
                  </a:lnTo>
                  <a:lnTo>
                    <a:pt x="3576184" y="758228"/>
                  </a:lnTo>
                  <a:lnTo>
                    <a:pt x="3576184" y="0"/>
                  </a:lnTo>
                  <a:close/>
                </a:path>
              </a:pathLst>
            </a:custGeom>
            <a:solidFill>
              <a:srgbClr val="F39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0" y="9770404"/>
              <a:ext cx="5748655" cy="758190"/>
            </a:xfrm>
            <a:custGeom>
              <a:avLst/>
              <a:gdLst/>
              <a:ahLst/>
              <a:cxnLst/>
              <a:rect l="l" t="t" r="r" b="b"/>
              <a:pathLst>
                <a:path w="5748655" h="758190">
                  <a:moveTo>
                    <a:pt x="5748285" y="0"/>
                  </a:moveTo>
                  <a:lnTo>
                    <a:pt x="0" y="0"/>
                  </a:lnTo>
                  <a:lnTo>
                    <a:pt x="0" y="758123"/>
                  </a:lnTo>
                  <a:lnTo>
                    <a:pt x="5748285" y="758123"/>
                  </a:lnTo>
                  <a:lnTo>
                    <a:pt x="5748285" y="0"/>
                  </a:lnTo>
                  <a:close/>
                </a:path>
              </a:pathLst>
            </a:custGeom>
            <a:solidFill>
              <a:srgbClr val="009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6527978" y="9018458"/>
              <a:ext cx="3576320" cy="758825"/>
            </a:xfrm>
            <a:custGeom>
              <a:avLst/>
              <a:gdLst/>
              <a:ahLst/>
              <a:cxnLst/>
              <a:rect l="l" t="t" r="r" b="b"/>
              <a:pathLst>
                <a:path w="3576319" h="758825">
                  <a:moveTo>
                    <a:pt x="3576173" y="0"/>
                  </a:moveTo>
                  <a:lnTo>
                    <a:pt x="0" y="0"/>
                  </a:lnTo>
                  <a:lnTo>
                    <a:pt x="0" y="758228"/>
                  </a:lnTo>
                  <a:lnTo>
                    <a:pt x="3576173" y="758228"/>
                  </a:lnTo>
                  <a:lnTo>
                    <a:pt x="3576173" y="0"/>
                  </a:lnTo>
                  <a:close/>
                </a:path>
              </a:pathLst>
            </a:custGeom>
            <a:solidFill>
              <a:srgbClr val="F39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4355793" y="9770404"/>
              <a:ext cx="5748655" cy="758190"/>
            </a:xfrm>
            <a:custGeom>
              <a:avLst/>
              <a:gdLst/>
              <a:ahLst/>
              <a:cxnLst/>
              <a:rect l="l" t="t" r="r" b="b"/>
              <a:pathLst>
                <a:path w="5748655" h="758190">
                  <a:moveTo>
                    <a:pt x="5748285" y="0"/>
                  </a:moveTo>
                  <a:lnTo>
                    <a:pt x="0" y="0"/>
                  </a:lnTo>
                  <a:lnTo>
                    <a:pt x="0" y="758123"/>
                  </a:lnTo>
                  <a:lnTo>
                    <a:pt x="5748285" y="758123"/>
                  </a:lnTo>
                  <a:lnTo>
                    <a:pt x="5748285" y="0"/>
                  </a:lnTo>
                  <a:close/>
                </a:path>
              </a:pathLst>
            </a:custGeom>
            <a:solidFill>
              <a:srgbClr val="009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0" y="10522287"/>
              <a:ext cx="20104100" cy="786765"/>
            </a:xfrm>
            <a:custGeom>
              <a:avLst/>
              <a:gdLst/>
              <a:ahLst/>
              <a:cxnLst/>
              <a:rect l="l" t="t" r="r" b="b"/>
              <a:pathLst>
                <a:path w="20104100" h="786765">
                  <a:moveTo>
                    <a:pt x="20104099" y="0"/>
                  </a:moveTo>
                  <a:lnTo>
                    <a:pt x="0" y="0"/>
                  </a:lnTo>
                  <a:lnTo>
                    <a:pt x="0" y="786269"/>
                  </a:lnTo>
                  <a:lnTo>
                    <a:pt x="20104099" y="786269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006D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8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4512925">
              <a:lnSpc>
                <a:spcPct val="100000"/>
              </a:lnSpc>
              <a:spcBef>
                <a:spcPts val="125"/>
              </a:spcBef>
            </a:pPr>
            <a:r>
              <a:rPr spc="45" dirty="0"/>
              <a:t>Μια</a:t>
            </a:r>
            <a:r>
              <a:rPr spc="-200" dirty="0"/>
              <a:t> </a:t>
            </a:r>
            <a:r>
              <a:rPr spc="-95" dirty="0"/>
              <a:t>γραµµή,</a:t>
            </a:r>
          </a:p>
          <a:p>
            <a:pPr marL="14512925">
              <a:lnSpc>
                <a:spcPct val="100000"/>
              </a:lnSpc>
              <a:spcBef>
                <a:spcPts val="30"/>
              </a:spcBef>
            </a:pPr>
            <a:r>
              <a:rPr spc="-10" dirty="0"/>
              <a:t>για </a:t>
            </a:r>
            <a:r>
              <a:rPr spc="-110" dirty="0" err="1"/>
              <a:t>ν</a:t>
            </a:r>
            <a:r>
              <a:rPr spc="-110" dirty="0"/>
              <a:t>α </a:t>
            </a:r>
            <a:r>
              <a:rPr spc="-25" dirty="0"/>
              <a:t>β</a:t>
            </a:r>
            <a:r>
              <a:rPr spc="-25" dirty="0" err="1"/>
              <a:t>ρίσκει</a:t>
            </a:r>
            <a:r>
              <a:rPr lang="el-GR" spc="-25" dirty="0"/>
              <a:t>ς</a:t>
            </a:r>
            <a:r>
              <a:rPr spc="-505" dirty="0"/>
              <a:t> </a:t>
            </a:r>
            <a:r>
              <a:rPr spc="-65" dirty="0"/>
              <a:t>άκρη</a:t>
            </a:r>
          </a:p>
        </p:txBody>
      </p:sp>
      <p:grpSp>
        <p:nvGrpSpPr>
          <p:cNvPr id="84" name="object 84"/>
          <p:cNvGrpSpPr/>
          <p:nvPr/>
        </p:nvGrpSpPr>
        <p:grpSpPr>
          <a:xfrm>
            <a:off x="11057244" y="137388"/>
            <a:ext cx="3450590" cy="2032635"/>
            <a:chOff x="11057244" y="137388"/>
            <a:chExt cx="3450590" cy="2032635"/>
          </a:xfrm>
        </p:grpSpPr>
        <p:sp>
          <p:nvSpPr>
            <p:cNvPr id="85" name="object 85"/>
            <p:cNvSpPr/>
            <p:nvPr/>
          </p:nvSpPr>
          <p:spPr>
            <a:xfrm>
              <a:off x="12652379" y="137419"/>
              <a:ext cx="880744" cy="1517650"/>
            </a:xfrm>
            <a:custGeom>
              <a:avLst/>
              <a:gdLst/>
              <a:ahLst/>
              <a:cxnLst/>
              <a:rect l="l" t="t" r="r" b="b"/>
              <a:pathLst>
                <a:path w="880744" h="1517650">
                  <a:moveTo>
                    <a:pt x="644221" y="0"/>
                  </a:moveTo>
                  <a:lnTo>
                    <a:pt x="138644" y="0"/>
                  </a:lnTo>
                  <a:lnTo>
                    <a:pt x="111112" y="2876"/>
                  </a:lnTo>
                  <a:lnTo>
                    <a:pt x="62179" y="25881"/>
                  </a:lnTo>
                  <a:lnTo>
                    <a:pt x="22935" y="70420"/>
                  </a:lnTo>
                  <a:lnTo>
                    <a:pt x="2547" y="127641"/>
                  </a:lnTo>
                  <a:lnTo>
                    <a:pt x="0" y="160445"/>
                  </a:lnTo>
                  <a:lnTo>
                    <a:pt x="0" y="613478"/>
                  </a:lnTo>
                  <a:lnTo>
                    <a:pt x="10705" y="674537"/>
                  </a:lnTo>
                  <a:lnTo>
                    <a:pt x="42825" y="725559"/>
                  </a:lnTo>
                  <a:lnTo>
                    <a:pt x="88179" y="760068"/>
                  </a:lnTo>
                  <a:lnTo>
                    <a:pt x="138644" y="771568"/>
                  </a:lnTo>
                  <a:lnTo>
                    <a:pt x="424049" y="771568"/>
                  </a:lnTo>
                  <a:lnTo>
                    <a:pt x="461186" y="775328"/>
                  </a:lnTo>
                  <a:lnTo>
                    <a:pt x="525918" y="805414"/>
                  </a:lnTo>
                  <a:lnTo>
                    <a:pt x="553501" y="831744"/>
                  </a:lnTo>
                  <a:lnTo>
                    <a:pt x="576246" y="863522"/>
                  </a:lnTo>
                  <a:lnTo>
                    <a:pt x="592492" y="898697"/>
                  </a:lnTo>
                  <a:lnTo>
                    <a:pt x="602240" y="937261"/>
                  </a:lnTo>
                  <a:lnTo>
                    <a:pt x="605489" y="979205"/>
                  </a:lnTo>
                  <a:lnTo>
                    <a:pt x="602240" y="1026324"/>
                  </a:lnTo>
                  <a:lnTo>
                    <a:pt x="592492" y="1068574"/>
                  </a:lnTo>
                  <a:lnTo>
                    <a:pt x="576246" y="1105955"/>
                  </a:lnTo>
                  <a:lnTo>
                    <a:pt x="553501" y="1138467"/>
                  </a:lnTo>
                  <a:lnTo>
                    <a:pt x="525918" y="1164797"/>
                  </a:lnTo>
                  <a:lnTo>
                    <a:pt x="461186" y="1194884"/>
                  </a:lnTo>
                  <a:lnTo>
                    <a:pt x="424049" y="1198644"/>
                  </a:lnTo>
                  <a:lnTo>
                    <a:pt x="403724" y="1197684"/>
                  </a:lnTo>
                  <a:lnTo>
                    <a:pt x="355748" y="1183314"/>
                  </a:lnTo>
                  <a:lnTo>
                    <a:pt x="321534" y="1155647"/>
                  </a:lnTo>
                  <a:lnTo>
                    <a:pt x="294343" y="1120208"/>
                  </a:lnTo>
                  <a:lnTo>
                    <a:pt x="278284" y="1094825"/>
                  </a:lnTo>
                  <a:lnTo>
                    <a:pt x="270064" y="1082149"/>
                  </a:lnTo>
                  <a:lnTo>
                    <a:pt x="260698" y="1070055"/>
                  </a:lnTo>
                  <a:lnTo>
                    <a:pt x="250187" y="1058548"/>
                  </a:lnTo>
                  <a:lnTo>
                    <a:pt x="238526" y="1047633"/>
                  </a:lnTo>
                  <a:lnTo>
                    <a:pt x="217365" y="1026995"/>
                  </a:lnTo>
                  <a:lnTo>
                    <a:pt x="170485" y="1003401"/>
                  </a:lnTo>
                  <a:lnTo>
                    <a:pt x="125953" y="1001778"/>
                  </a:lnTo>
                  <a:lnTo>
                    <a:pt x="76447" y="1021686"/>
                  </a:lnTo>
                  <a:lnTo>
                    <a:pt x="39564" y="1060177"/>
                  </a:lnTo>
                  <a:lnTo>
                    <a:pt x="17325" y="1110769"/>
                  </a:lnTo>
                  <a:lnTo>
                    <a:pt x="10198" y="1149095"/>
                  </a:lnTo>
                  <a:lnTo>
                    <a:pt x="9173" y="1168999"/>
                  </a:lnTo>
                  <a:lnTo>
                    <a:pt x="10193" y="1188611"/>
                  </a:lnTo>
                  <a:lnTo>
                    <a:pt x="18355" y="1226957"/>
                  </a:lnTo>
                  <a:lnTo>
                    <a:pt x="43585" y="1289780"/>
                  </a:lnTo>
                  <a:lnTo>
                    <a:pt x="82573" y="1346116"/>
                  </a:lnTo>
                  <a:lnTo>
                    <a:pt x="131236" y="1395371"/>
                  </a:lnTo>
                  <a:lnTo>
                    <a:pt x="185523" y="1436961"/>
                  </a:lnTo>
                  <a:lnTo>
                    <a:pt x="242851" y="1470575"/>
                  </a:lnTo>
                  <a:lnTo>
                    <a:pt x="300713" y="1495943"/>
                  </a:lnTo>
                  <a:lnTo>
                    <a:pt x="360587" y="1511870"/>
                  </a:lnTo>
                  <a:lnTo>
                    <a:pt x="424049" y="1517178"/>
                  </a:lnTo>
                  <a:lnTo>
                    <a:pt x="470291" y="1514596"/>
                  </a:lnTo>
                  <a:lnTo>
                    <a:pt x="515265" y="1506852"/>
                  </a:lnTo>
                  <a:lnTo>
                    <a:pt x="558973" y="1493952"/>
                  </a:lnTo>
                  <a:lnTo>
                    <a:pt x="601416" y="1475902"/>
                  </a:lnTo>
                  <a:lnTo>
                    <a:pt x="641862" y="1453326"/>
                  </a:lnTo>
                  <a:lnTo>
                    <a:pt x="679633" y="1426923"/>
                  </a:lnTo>
                  <a:lnTo>
                    <a:pt x="714734" y="1396694"/>
                  </a:lnTo>
                  <a:lnTo>
                    <a:pt x="747170" y="1362639"/>
                  </a:lnTo>
                  <a:lnTo>
                    <a:pt x="776598" y="1325168"/>
                  </a:lnTo>
                  <a:lnTo>
                    <a:pt x="802717" y="1284763"/>
                  </a:lnTo>
                  <a:lnTo>
                    <a:pt x="825528" y="1241415"/>
                  </a:lnTo>
                  <a:lnTo>
                    <a:pt x="845031" y="1195115"/>
                  </a:lnTo>
                  <a:lnTo>
                    <a:pt x="860629" y="1145786"/>
                  </a:lnTo>
                  <a:lnTo>
                    <a:pt x="871778" y="1093356"/>
                  </a:lnTo>
                  <a:lnTo>
                    <a:pt x="878473" y="1037829"/>
                  </a:lnTo>
                  <a:lnTo>
                    <a:pt x="880706" y="979205"/>
                  </a:lnTo>
                  <a:lnTo>
                    <a:pt x="878347" y="924720"/>
                  </a:lnTo>
                  <a:lnTo>
                    <a:pt x="871273" y="872148"/>
                  </a:lnTo>
                  <a:lnTo>
                    <a:pt x="859489" y="821489"/>
                  </a:lnTo>
                  <a:lnTo>
                    <a:pt x="843000" y="772740"/>
                  </a:lnTo>
                  <a:lnTo>
                    <a:pt x="822533" y="726515"/>
                  </a:lnTo>
                  <a:lnTo>
                    <a:pt x="798889" y="683382"/>
                  </a:lnTo>
                  <a:lnTo>
                    <a:pt x="772068" y="643343"/>
                  </a:lnTo>
                  <a:lnTo>
                    <a:pt x="742071" y="606400"/>
                  </a:lnTo>
                  <a:lnTo>
                    <a:pt x="709261" y="572933"/>
                  </a:lnTo>
                  <a:lnTo>
                    <a:pt x="674031" y="543300"/>
                  </a:lnTo>
                  <a:lnTo>
                    <a:pt x="636383" y="517495"/>
                  </a:lnTo>
                  <a:lnTo>
                    <a:pt x="596316" y="495513"/>
                  </a:lnTo>
                  <a:lnTo>
                    <a:pt x="554590" y="477816"/>
                  </a:lnTo>
                  <a:lnTo>
                    <a:pt x="511966" y="464837"/>
                  </a:lnTo>
                  <a:lnTo>
                    <a:pt x="468450" y="456577"/>
                  </a:lnTo>
                  <a:lnTo>
                    <a:pt x="424049" y="453033"/>
                  </a:lnTo>
                  <a:lnTo>
                    <a:pt x="269112" y="453033"/>
                  </a:lnTo>
                  <a:lnTo>
                    <a:pt x="269112" y="318534"/>
                  </a:lnTo>
                  <a:lnTo>
                    <a:pt x="644221" y="318534"/>
                  </a:lnTo>
                  <a:lnTo>
                    <a:pt x="672565" y="315660"/>
                  </a:lnTo>
                  <a:lnTo>
                    <a:pt x="722004" y="292657"/>
                  </a:lnTo>
                  <a:lnTo>
                    <a:pt x="760488" y="248270"/>
                  </a:lnTo>
                  <a:lnTo>
                    <a:pt x="780361" y="192233"/>
                  </a:lnTo>
                  <a:lnTo>
                    <a:pt x="782845" y="160445"/>
                  </a:lnTo>
                  <a:lnTo>
                    <a:pt x="780361" y="127641"/>
                  </a:lnTo>
                  <a:lnTo>
                    <a:pt x="760488" y="70420"/>
                  </a:lnTo>
                  <a:lnTo>
                    <a:pt x="722004" y="25881"/>
                  </a:lnTo>
                  <a:lnTo>
                    <a:pt x="672565" y="2876"/>
                  </a:lnTo>
                  <a:lnTo>
                    <a:pt x="644221" y="0"/>
                  </a:lnTo>
                  <a:close/>
                </a:path>
              </a:pathLst>
            </a:custGeom>
            <a:solidFill>
              <a:srgbClr val="009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2473442" y="902584"/>
              <a:ext cx="1210310" cy="1267460"/>
            </a:xfrm>
            <a:custGeom>
              <a:avLst/>
              <a:gdLst/>
              <a:ahLst/>
              <a:cxnLst/>
              <a:rect l="l" t="t" r="r" b="b"/>
              <a:pathLst>
                <a:path w="1210309" h="1267460">
                  <a:moveTo>
                    <a:pt x="627796" y="0"/>
                  </a:moveTo>
                  <a:lnTo>
                    <a:pt x="587854" y="336"/>
                  </a:lnTo>
                  <a:lnTo>
                    <a:pt x="548336" y="4544"/>
                  </a:lnTo>
                  <a:lnTo>
                    <a:pt x="509467" y="12454"/>
                  </a:lnTo>
                  <a:lnTo>
                    <a:pt x="471468" y="23897"/>
                  </a:lnTo>
                  <a:lnTo>
                    <a:pt x="434563" y="38706"/>
                  </a:lnTo>
                  <a:lnTo>
                    <a:pt x="398975" y="56711"/>
                  </a:lnTo>
                  <a:lnTo>
                    <a:pt x="364927" y="77743"/>
                  </a:lnTo>
                  <a:lnTo>
                    <a:pt x="332641" y="101635"/>
                  </a:lnTo>
                  <a:lnTo>
                    <a:pt x="302341" y="128217"/>
                  </a:lnTo>
                  <a:lnTo>
                    <a:pt x="274250" y="157320"/>
                  </a:lnTo>
                  <a:lnTo>
                    <a:pt x="248590" y="188777"/>
                  </a:lnTo>
                  <a:lnTo>
                    <a:pt x="225585" y="222418"/>
                  </a:lnTo>
                  <a:lnTo>
                    <a:pt x="205458" y="258075"/>
                  </a:lnTo>
                  <a:lnTo>
                    <a:pt x="188431" y="295579"/>
                  </a:lnTo>
                  <a:lnTo>
                    <a:pt x="174727" y="334761"/>
                  </a:lnTo>
                  <a:lnTo>
                    <a:pt x="164570" y="375453"/>
                  </a:lnTo>
                  <a:lnTo>
                    <a:pt x="158183" y="417486"/>
                  </a:lnTo>
                  <a:lnTo>
                    <a:pt x="155787" y="460691"/>
                  </a:lnTo>
                  <a:lnTo>
                    <a:pt x="157607" y="504901"/>
                  </a:lnTo>
                  <a:lnTo>
                    <a:pt x="148945" y="511842"/>
                  </a:lnTo>
                  <a:lnTo>
                    <a:pt x="141808" y="520480"/>
                  </a:lnTo>
                  <a:lnTo>
                    <a:pt x="136337" y="530608"/>
                  </a:lnTo>
                  <a:lnTo>
                    <a:pt x="132676" y="542020"/>
                  </a:lnTo>
                  <a:lnTo>
                    <a:pt x="90635" y="550426"/>
                  </a:lnTo>
                  <a:lnTo>
                    <a:pt x="54201" y="572112"/>
                  </a:lnTo>
                  <a:lnTo>
                    <a:pt x="25520" y="604703"/>
                  </a:lnTo>
                  <a:lnTo>
                    <a:pt x="6737" y="645822"/>
                  </a:lnTo>
                  <a:lnTo>
                    <a:pt x="0" y="693094"/>
                  </a:lnTo>
                  <a:lnTo>
                    <a:pt x="6737" y="740359"/>
                  </a:lnTo>
                  <a:lnTo>
                    <a:pt x="25520" y="781477"/>
                  </a:lnTo>
                  <a:lnTo>
                    <a:pt x="54201" y="814065"/>
                  </a:lnTo>
                  <a:lnTo>
                    <a:pt x="90635" y="835743"/>
                  </a:lnTo>
                  <a:lnTo>
                    <a:pt x="132676" y="844126"/>
                  </a:lnTo>
                  <a:lnTo>
                    <a:pt x="139596" y="862288"/>
                  </a:lnTo>
                  <a:lnTo>
                    <a:pt x="150998" y="876812"/>
                  </a:lnTo>
                  <a:lnTo>
                    <a:pt x="166016" y="886446"/>
                  </a:lnTo>
                  <a:lnTo>
                    <a:pt x="183784" y="889936"/>
                  </a:lnTo>
                  <a:lnTo>
                    <a:pt x="204728" y="885204"/>
                  </a:lnTo>
                  <a:lnTo>
                    <a:pt x="221821" y="872303"/>
                  </a:lnTo>
                  <a:lnTo>
                    <a:pt x="233340" y="853174"/>
                  </a:lnTo>
                  <a:lnTo>
                    <a:pt x="237563" y="829760"/>
                  </a:lnTo>
                  <a:lnTo>
                    <a:pt x="237563" y="556480"/>
                  </a:lnTo>
                  <a:lnTo>
                    <a:pt x="236079" y="542829"/>
                  </a:lnTo>
                  <a:lnTo>
                    <a:pt x="231901" y="530437"/>
                  </a:lnTo>
                  <a:lnTo>
                    <a:pt x="225442" y="519524"/>
                  </a:lnTo>
                  <a:lnTo>
                    <a:pt x="217113" y="510314"/>
                  </a:lnTo>
                  <a:lnTo>
                    <a:pt x="226023" y="463038"/>
                  </a:lnTo>
                  <a:lnTo>
                    <a:pt x="239053" y="416073"/>
                  </a:lnTo>
                  <a:lnTo>
                    <a:pt x="255916" y="370613"/>
                  </a:lnTo>
                  <a:lnTo>
                    <a:pt x="276323" y="327848"/>
                  </a:lnTo>
                  <a:lnTo>
                    <a:pt x="299986" y="288970"/>
                  </a:lnTo>
                  <a:lnTo>
                    <a:pt x="326618" y="255170"/>
                  </a:lnTo>
                  <a:lnTo>
                    <a:pt x="356223" y="224081"/>
                  </a:lnTo>
                  <a:lnTo>
                    <a:pt x="389931" y="196539"/>
                  </a:lnTo>
                  <a:lnTo>
                    <a:pt x="427360" y="173022"/>
                  </a:lnTo>
                  <a:lnTo>
                    <a:pt x="468128" y="154006"/>
                  </a:lnTo>
                  <a:lnTo>
                    <a:pt x="511852" y="139969"/>
                  </a:lnTo>
                  <a:lnTo>
                    <a:pt x="558152" y="131387"/>
                  </a:lnTo>
                  <a:lnTo>
                    <a:pt x="606644" y="128737"/>
                  </a:lnTo>
                  <a:lnTo>
                    <a:pt x="656947" y="132497"/>
                  </a:lnTo>
                  <a:lnTo>
                    <a:pt x="708679" y="143142"/>
                  </a:lnTo>
                  <a:lnTo>
                    <a:pt x="753646" y="162574"/>
                  </a:lnTo>
                  <a:lnTo>
                    <a:pt x="797431" y="188308"/>
                  </a:lnTo>
                  <a:lnTo>
                    <a:pt x="839181" y="221024"/>
                  </a:lnTo>
                  <a:lnTo>
                    <a:pt x="878046" y="261400"/>
                  </a:lnTo>
                  <a:lnTo>
                    <a:pt x="904656" y="294099"/>
                  </a:lnTo>
                  <a:lnTo>
                    <a:pt x="928990" y="331192"/>
                  </a:lnTo>
                  <a:lnTo>
                    <a:pt x="950498" y="372023"/>
                  </a:lnTo>
                  <a:lnTo>
                    <a:pt x="968630" y="415933"/>
                  </a:lnTo>
                  <a:lnTo>
                    <a:pt x="982836" y="462267"/>
                  </a:lnTo>
                  <a:lnTo>
                    <a:pt x="992566" y="510366"/>
                  </a:lnTo>
                  <a:lnTo>
                    <a:pt x="981431" y="523197"/>
                  </a:lnTo>
                  <a:lnTo>
                    <a:pt x="974627" y="539827"/>
                  </a:lnTo>
                  <a:lnTo>
                    <a:pt x="971200" y="564535"/>
                  </a:lnTo>
                  <a:lnTo>
                    <a:pt x="970197" y="601602"/>
                  </a:lnTo>
                  <a:lnTo>
                    <a:pt x="970662" y="655308"/>
                  </a:lnTo>
                  <a:lnTo>
                    <a:pt x="971641" y="729934"/>
                  </a:lnTo>
                  <a:lnTo>
                    <a:pt x="972179" y="829760"/>
                  </a:lnTo>
                  <a:lnTo>
                    <a:pt x="973966" y="844668"/>
                  </a:lnTo>
                  <a:lnTo>
                    <a:pt x="978971" y="858021"/>
                  </a:lnTo>
                  <a:lnTo>
                    <a:pt x="986664" y="869505"/>
                  </a:lnTo>
                  <a:lnTo>
                    <a:pt x="996514" y="878806"/>
                  </a:lnTo>
                  <a:lnTo>
                    <a:pt x="996514" y="901915"/>
                  </a:lnTo>
                  <a:lnTo>
                    <a:pt x="986587" y="943369"/>
                  </a:lnTo>
                  <a:lnTo>
                    <a:pt x="956161" y="1000984"/>
                  </a:lnTo>
                  <a:lnTo>
                    <a:pt x="932035" y="1042669"/>
                  </a:lnTo>
                  <a:lnTo>
                    <a:pt x="884097" y="1094707"/>
                  </a:lnTo>
                  <a:lnTo>
                    <a:pt x="805608" y="1132389"/>
                  </a:lnTo>
                  <a:lnTo>
                    <a:pt x="752847" y="1148068"/>
                  </a:lnTo>
                  <a:lnTo>
                    <a:pt x="724945" y="1154814"/>
                  </a:lnTo>
                  <a:lnTo>
                    <a:pt x="696512" y="1162451"/>
                  </a:lnTo>
                  <a:lnTo>
                    <a:pt x="666557" y="1143186"/>
                  </a:lnTo>
                  <a:lnTo>
                    <a:pt x="634845" y="1146407"/>
                  </a:lnTo>
                  <a:lnTo>
                    <a:pt x="609709" y="1168229"/>
                  </a:lnTo>
                  <a:lnTo>
                    <a:pt x="599479" y="1204764"/>
                  </a:lnTo>
                  <a:lnTo>
                    <a:pt x="609136" y="1240863"/>
                  </a:lnTo>
                  <a:lnTo>
                    <a:pt x="632821" y="1262135"/>
                  </a:lnTo>
                  <a:lnTo>
                    <a:pt x="662603" y="1266994"/>
                  </a:lnTo>
                  <a:lnTo>
                    <a:pt x="690550" y="1253858"/>
                  </a:lnTo>
                  <a:lnTo>
                    <a:pt x="708732" y="1221141"/>
                  </a:lnTo>
                  <a:lnTo>
                    <a:pt x="728108" y="1215875"/>
                  </a:lnTo>
                  <a:lnTo>
                    <a:pt x="766835" y="1205871"/>
                  </a:lnTo>
                  <a:lnTo>
                    <a:pt x="833031" y="1181234"/>
                  </a:lnTo>
                  <a:lnTo>
                    <a:pt x="873042" y="1162869"/>
                  </a:lnTo>
                  <a:lnTo>
                    <a:pt x="907224" y="1142707"/>
                  </a:lnTo>
                  <a:lnTo>
                    <a:pt x="936981" y="1118877"/>
                  </a:lnTo>
                  <a:lnTo>
                    <a:pt x="963717" y="1089506"/>
                  </a:lnTo>
                  <a:lnTo>
                    <a:pt x="988835" y="1052723"/>
                  </a:lnTo>
                  <a:lnTo>
                    <a:pt x="1013738" y="1006656"/>
                  </a:lnTo>
                  <a:lnTo>
                    <a:pt x="1039832" y="949432"/>
                  </a:lnTo>
                  <a:lnTo>
                    <a:pt x="1049638" y="911090"/>
                  </a:lnTo>
                  <a:lnTo>
                    <a:pt x="1050313" y="897632"/>
                  </a:lnTo>
                  <a:lnTo>
                    <a:pt x="1050313" y="882659"/>
                  </a:lnTo>
                  <a:lnTo>
                    <a:pt x="1059673" y="875720"/>
                  </a:lnTo>
                  <a:lnTo>
                    <a:pt x="1067386" y="866793"/>
                  </a:lnTo>
                  <a:lnTo>
                    <a:pt x="1073269" y="856157"/>
                  </a:lnTo>
                  <a:lnTo>
                    <a:pt x="1077139" y="844095"/>
                  </a:lnTo>
                  <a:lnTo>
                    <a:pt x="1119139" y="835675"/>
                  </a:lnTo>
                  <a:lnTo>
                    <a:pt x="1155538" y="813988"/>
                  </a:lnTo>
                  <a:lnTo>
                    <a:pt x="1184193" y="781410"/>
                  </a:lnTo>
                  <a:lnTo>
                    <a:pt x="1202959" y="740319"/>
                  </a:lnTo>
                  <a:lnTo>
                    <a:pt x="1209690" y="693094"/>
                  </a:lnTo>
                  <a:lnTo>
                    <a:pt x="1202959" y="645870"/>
                  </a:lnTo>
                  <a:lnTo>
                    <a:pt x="1184193" y="604783"/>
                  </a:lnTo>
                  <a:lnTo>
                    <a:pt x="1155538" y="572205"/>
                  </a:lnTo>
                  <a:lnTo>
                    <a:pt x="1119139" y="550510"/>
                  </a:lnTo>
                  <a:lnTo>
                    <a:pt x="1077139" y="542072"/>
                  </a:lnTo>
                  <a:lnTo>
                    <a:pt x="1073476" y="530616"/>
                  </a:lnTo>
                  <a:lnTo>
                    <a:pt x="1067977" y="520450"/>
                  </a:lnTo>
                  <a:lnTo>
                    <a:pt x="1060798" y="511784"/>
                  </a:lnTo>
                  <a:lnTo>
                    <a:pt x="1052093" y="504827"/>
                  </a:lnTo>
                  <a:lnTo>
                    <a:pt x="1052950" y="476389"/>
                  </a:lnTo>
                  <a:lnTo>
                    <a:pt x="1048500" y="416328"/>
                  </a:lnTo>
                  <a:lnTo>
                    <a:pt x="1038843" y="364576"/>
                  </a:lnTo>
                  <a:lnTo>
                    <a:pt x="1024395" y="315076"/>
                  </a:lnTo>
                  <a:lnTo>
                    <a:pt x="1002820" y="262856"/>
                  </a:lnTo>
                  <a:lnTo>
                    <a:pt x="973639" y="209734"/>
                  </a:lnTo>
                  <a:lnTo>
                    <a:pt x="935956" y="158172"/>
                  </a:lnTo>
                  <a:lnTo>
                    <a:pt x="889823" y="110521"/>
                  </a:lnTo>
                  <a:lnTo>
                    <a:pt x="826079" y="62284"/>
                  </a:lnTo>
                  <a:lnTo>
                    <a:pt x="787357" y="40736"/>
                  </a:lnTo>
                  <a:lnTo>
                    <a:pt x="747944" y="23902"/>
                  </a:lnTo>
                  <a:lnTo>
                    <a:pt x="708064" y="11614"/>
                  </a:lnTo>
                  <a:lnTo>
                    <a:pt x="667941" y="3702"/>
                  </a:lnTo>
                  <a:lnTo>
                    <a:pt x="627796" y="0"/>
                  </a:lnTo>
                  <a:close/>
                </a:path>
              </a:pathLst>
            </a:custGeom>
            <a:solidFill>
              <a:srgbClr val="F39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2654263" y="142655"/>
              <a:ext cx="880744" cy="1311275"/>
            </a:xfrm>
            <a:custGeom>
              <a:avLst/>
              <a:gdLst/>
              <a:ahLst/>
              <a:cxnLst/>
              <a:rect l="l" t="t" r="r" b="b"/>
              <a:pathLst>
                <a:path w="880744" h="1311275">
                  <a:moveTo>
                    <a:pt x="644221" y="0"/>
                  </a:moveTo>
                  <a:lnTo>
                    <a:pt x="138644" y="0"/>
                  </a:lnTo>
                  <a:lnTo>
                    <a:pt x="111113" y="2875"/>
                  </a:lnTo>
                  <a:lnTo>
                    <a:pt x="62184" y="25877"/>
                  </a:lnTo>
                  <a:lnTo>
                    <a:pt x="22935" y="70415"/>
                  </a:lnTo>
                  <a:lnTo>
                    <a:pt x="2547" y="127641"/>
                  </a:lnTo>
                  <a:lnTo>
                    <a:pt x="0" y="160445"/>
                  </a:lnTo>
                  <a:lnTo>
                    <a:pt x="0" y="613478"/>
                  </a:lnTo>
                  <a:lnTo>
                    <a:pt x="10709" y="674537"/>
                  </a:lnTo>
                  <a:lnTo>
                    <a:pt x="42825" y="725559"/>
                  </a:lnTo>
                  <a:lnTo>
                    <a:pt x="88179" y="760063"/>
                  </a:lnTo>
                  <a:lnTo>
                    <a:pt x="138644" y="771557"/>
                  </a:lnTo>
                  <a:lnTo>
                    <a:pt x="424049" y="771557"/>
                  </a:lnTo>
                  <a:lnTo>
                    <a:pt x="461186" y="775319"/>
                  </a:lnTo>
                  <a:lnTo>
                    <a:pt x="525918" y="805408"/>
                  </a:lnTo>
                  <a:lnTo>
                    <a:pt x="553501" y="831733"/>
                  </a:lnTo>
                  <a:lnTo>
                    <a:pt x="576246" y="863518"/>
                  </a:lnTo>
                  <a:lnTo>
                    <a:pt x="592492" y="898696"/>
                  </a:lnTo>
                  <a:lnTo>
                    <a:pt x="602240" y="937261"/>
                  </a:lnTo>
                  <a:lnTo>
                    <a:pt x="605489" y="979205"/>
                  </a:lnTo>
                  <a:lnTo>
                    <a:pt x="602240" y="1026320"/>
                  </a:lnTo>
                  <a:lnTo>
                    <a:pt x="592492" y="1068570"/>
                  </a:lnTo>
                  <a:lnTo>
                    <a:pt x="576246" y="1105954"/>
                  </a:lnTo>
                  <a:lnTo>
                    <a:pt x="553501" y="1138467"/>
                  </a:lnTo>
                  <a:lnTo>
                    <a:pt x="524800" y="1165482"/>
                  </a:lnTo>
                  <a:lnTo>
                    <a:pt x="785724" y="1311059"/>
                  </a:lnTo>
                  <a:lnTo>
                    <a:pt x="818283" y="1255673"/>
                  </a:lnTo>
                  <a:lnTo>
                    <a:pt x="845031" y="1195104"/>
                  </a:lnTo>
                  <a:lnTo>
                    <a:pt x="860629" y="1145781"/>
                  </a:lnTo>
                  <a:lnTo>
                    <a:pt x="871778" y="1093355"/>
                  </a:lnTo>
                  <a:lnTo>
                    <a:pt x="878473" y="1037829"/>
                  </a:lnTo>
                  <a:lnTo>
                    <a:pt x="880706" y="979205"/>
                  </a:lnTo>
                  <a:lnTo>
                    <a:pt x="878348" y="924718"/>
                  </a:lnTo>
                  <a:lnTo>
                    <a:pt x="871277" y="872144"/>
                  </a:lnTo>
                  <a:lnTo>
                    <a:pt x="859493" y="821485"/>
                  </a:lnTo>
                  <a:lnTo>
                    <a:pt x="843000" y="772740"/>
                  </a:lnTo>
                  <a:lnTo>
                    <a:pt x="822537" y="726510"/>
                  </a:lnTo>
                  <a:lnTo>
                    <a:pt x="798894" y="683377"/>
                  </a:lnTo>
                  <a:lnTo>
                    <a:pt x="772074" y="643337"/>
                  </a:lnTo>
                  <a:lnTo>
                    <a:pt x="742082" y="606389"/>
                  </a:lnTo>
                  <a:lnTo>
                    <a:pt x="709267" y="572928"/>
                  </a:lnTo>
                  <a:lnTo>
                    <a:pt x="674037" y="543298"/>
                  </a:lnTo>
                  <a:lnTo>
                    <a:pt x="636388" y="517495"/>
                  </a:lnTo>
                  <a:lnTo>
                    <a:pt x="596316" y="495513"/>
                  </a:lnTo>
                  <a:lnTo>
                    <a:pt x="554590" y="477816"/>
                  </a:lnTo>
                  <a:lnTo>
                    <a:pt x="511966" y="464837"/>
                  </a:lnTo>
                  <a:lnTo>
                    <a:pt x="468450" y="456577"/>
                  </a:lnTo>
                  <a:lnTo>
                    <a:pt x="424049" y="453033"/>
                  </a:lnTo>
                  <a:lnTo>
                    <a:pt x="269112" y="453033"/>
                  </a:lnTo>
                  <a:lnTo>
                    <a:pt x="269112" y="318534"/>
                  </a:lnTo>
                  <a:lnTo>
                    <a:pt x="644221" y="318534"/>
                  </a:lnTo>
                  <a:lnTo>
                    <a:pt x="672566" y="315660"/>
                  </a:lnTo>
                  <a:lnTo>
                    <a:pt x="722008" y="292657"/>
                  </a:lnTo>
                  <a:lnTo>
                    <a:pt x="760493" y="248266"/>
                  </a:lnTo>
                  <a:lnTo>
                    <a:pt x="780363" y="192232"/>
                  </a:lnTo>
                  <a:lnTo>
                    <a:pt x="782845" y="160445"/>
                  </a:lnTo>
                  <a:lnTo>
                    <a:pt x="780363" y="127641"/>
                  </a:lnTo>
                  <a:lnTo>
                    <a:pt x="760493" y="70415"/>
                  </a:lnTo>
                  <a:lnTo>
                    <a:pt x="722008" y="25877"/>
                  </a:lnTo>
                  <a:lnTo>
                    <a:pt x="672566" y="2875"/>
                  </a:lnTo>
                  <a:lnTo>
                    <a:pt x="644221" y="0"/>
                  </a:lnTo>
                  <a:close/>
                </a:path>
              </a:pathLst>
            </a:custGeom>
            <a:solidFill>
              <a:srgbClr val="009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1057242" y="137394"/>
              <a:ext cx="3450590" cy="1517650"/>
            </a:xfrm>
            <a:custGeom>
              <a:avLst/>
              <a:gdLst/>
              <a:ahLst/>
              <a:cxnLst/>
              <a:rect l="l" t="t" r="r" b="b"/>
              <a:pathLst>
                <a:path w="3450590" h="1517650">
                  <a:moveTo>
                    <a:pt x="482092" y="167525"/>
                  </a:moveTo>
                  <a:lnTo>
                    <a:pt x="471385" y="103822"/>
                  </a:lnTo>
                  <a:lnTo>
                    <a:pt x="439280" y="49542"/>
                  </a:lnTo>
                  <a:lnTo>
                    <a:pt x="392379" y="12395"/>
                  </a:lnTo>
                  <a:lnTo>
                    <a:pt x="337350" y="0"/>
                  </a:lnTo>
                  <a:lnTo>
                    <a:pt x="314579" y="4457"/>
                  </a:lnTo>
                  <a:lnTo>
                    <a:pt x="242544" y="40106"/>
                  </a:lnTo>
                  <a:lnTo>
                    <a:pt x="193268" y="71310"/>
                  </a:lnTo>
                  <a:lnTo>
                    <a:pt x="135166" y="111417"/>
                  </a:lnTo>
                  <a:lnTo>
                    <a:pt x="68237" y="160439"/>
                  </a:lnTo>
                  <a:lnTo>
                    <a:pt x="26695" y="200875"/>
                  </a:lnTo>
                  <a:lnTo>
                    <a:pt x="4013" y="256019"/>
                  </a:lnTo>
                  <a:lnTo>
                    <a:pt x="0" y="286766"/>
                  </a:lnTo>
                  <a:lnTo>
                    <a:pt x="1206" y="316484"/>
                  </a:lnTo>
                  <a:lnTo>
                    <a:pt x="19316" y="372808"/>
                  </a:lnTo>
                  <a:lnTo>
                    <a:pt x="52425" y="419417"/>
                  </a:lnTo>
                  <a:lnTo>
                    <a:pt x="98818" y="445960"/>
                  </a:lnTo>
                  <a:lnTo>
                    <a:pt x="146215" y="451866"/>
                  </a:lnTo>
                  <a:lnTo>
                    <a:pt x="168770" y="446849"/>
                  </a:lnTo>
                  <a:lnTo>
                    <a:pt x="190563" y="436511"/>
                  </a:lnTo>
                  <a:lnTo>
                    <a:pt x="190563" y="1000442"/>
                  </a:lnTo>
                  <a:lnTo>
                    <a:pt x="200240" y="1059726"/>
                  </a:lnTo>
                  <a:lnTo>
                    <a:pt x="229285" y="1110170"/>
                  </a:lnTo>
                  <a:lnTo>
                    <a:pt x="272592" y="1144663"/>
                  </a:lnTo>
                  <a:lnTo>
                    <a:pt x="325107" y="1156169"/>
                  </a:lnTo>
                  <a:lnTo>
                    <a:pt x="349580" y="1156169"/>
                  </a:lnTo>
                  <a:lnTo>
                    <a:pt x="400532" y="1144663"/>
                  </a:lnTo>
                  <a:lnTo>
                    <a:pt x="443344" y="1110170"/>
                  </a:lnTo>
                  <a:lnTo>
                    <a:pt x="472389" y="1059726"/>
                  </a:lnTo>
                  <a:lnTo>
                    <a:pt x="482092" y="1000442"/>
                  </a:lnTo>
                  <a:lnTo>
                    <a:pt x="482092" y="436511"/>
                  </a:lnTo>
                  <a:lnTo>
                    <a:pt x="482092" y="167525"/>
                  </a:lnTo>
                  <a:close/>
                </a:path>
                <a:path w="3450590" h="1517650">
                  <a:moveTo>
                    <a:pt x="1501394" y="979208"/>
                  </a:moveTo>
                  <a:lnTo>
                    <a:pt x="1499031" y="924712"/>
                  </a:lnTo>
                  <a:lnTo>
                    <a:pt x="1491957" y="872147"/>
                  </a:lnTo>
                  <a:lnTo>
                    <a:pt x="1480172" y="821486"/>
                  </a:lnTo>
                  <a:lnTo>
                    <a:pt x="1463675" y="772744"/>
                  </a:lnTo>
                  <a:lnTo>
                    <a:pt x="1443215" y="726516"/>
                  </a:lnTo>
                  <a:lnTo>
                    <a:pt x="1419567" y="683374"/>
                  </a:lnTo>
                  <a:lnTo>
                    <a:pt x="1392758" y="643343"/>
                  </a:lnTo>
                  <a:lnTo>
                    <a:pt x="1362760" y="606399"/>
                  </a:lnTo>
                  <a:lnTo>
                    <a:pt x="1329944" y="572935"/>
                  </a:lnTo>
                  <a:lnTo>
                    <a:pt x="1294726" y="543293"/>
                  </a:lnTo>
                  <a:lnTo>
                    <a:pt x="1257071" y="517486"/>
                  </a:lnTo>
                  <a:lnTo>
                    <a:pt x="1217002" y="495490"/>
                  </a:lnTo>
                  <a:lnTo>
                    <a:pt x="1175270" y="477812"/>
                  </a:lnTo>
                  <a:lnTo>
                    <a:pt x="1132649" y="464832"/>
                  </a:lnTo>
                  <a:lnTo>
                    <a:pt x="1089126" y="456577"/>
                  </a:lnTo>
                  <a:lnTo>
                    <a:pt x="1044727" y="453034"/>
                  </a:lnTo>
                  <a:lnTo>
                    <a:pt x="889800" y="453034"/>
                  </a:lnTo>
                  <a:lnTo>
                    <a:pt x="889800" y="318528"/>
                  </a:lnTo>
                  <a:lnTo>
                    <a:pt x="1264907" y="318528"/>
                  </a:lnTo>
                  <a:lnTo>
                    <a:pt x="1319174" y="307035"/>
                  </a:lnTo>
                  <a:lnTo>
                    <a:pt x="1363789" y="272529"/>
                  </a:lnTo>
                  <a:lnTo>
                    <a:pt x="1393596" y="221500"/>
                  </a:lnTo>
                  <a:lnTo>
                    <a:pt x="1403540" y="160439"/>
                  </a:lnTo>
                  <a:lnTo>
                    <a:pt x="1401051" y="127635"/>
                  </a:lnTo>
                  <a:lnTo>
                    <a:pt x="1381175" y="70421"/>
                  </a:lnTo>
                  <a:lnTo>
                    <a:pt x="1342694" y="25882"/>
                  </a:lnTo>
                  <a:lnTo>
                    <a:pt x="1293253" y="2870"/>
                  </a:lnTo>
                  <a:lnTo>
                    <a:pt x="1264907" y="0"/>
                  </a:lnTo>
                  <a:lnTo>
                    <a:pt x="759307" y="0"/>
                  </a:lnTo>
                  <a:lnTo>
                    <a:pt x="706310" y="11506"/>
                  </a:lnTo>
                  <a:lnTo>
                    <a:pt x="661466" y="46012"/>
                  </a:lnTo>
                  <a:lnTo>
                    <a:pt x="630872" y="97637"/>
                  </a:lnTo>
                  <a:lnTo>
                    <a:pt x="620687" y="160439"/>
                  </a:lnTo>
                  <a:lnTo>
                    <a:pt x="620687" y="613473"/>
                  </a:lnTo>
                  <a:lnTo>
                    <a:pt x="631393" y="674535"/>
                  </a:lnTo>
                  <a:lnTo>
                    <a:pt x="663498" y="725563"/>
                  </a:lnTo>
                  <a:lnTo>
                    <a:pt x="708850" y="760069"/>
                  </a:lnTo>
                  <a:lnTo>
                    <a:pt x="759307" y="771563"/>
                  </a:lnTo>
                  <a:lnTo>
                    <a:pt x="1044727" y="771563"/>
                  </a:lnTo>
                  <a:lnTo>
                    <a:pt x="1081874" y="775322"/>
                  </a:lnTo>
                  <a:lnTo>
                    <a:pt x="1146606" y="805408"/>
                  </a:lnTo>
                  <a:lnTo>
                    <a:pt x="1174191" y="831748"/>
                  </a:lnTo>
                  <a:lnTo>
                    <a:pt x="1196936" y="863523"/>
                  </a:lnTo>
                  <a:lnTo>
                    <a:pt x="1213180" y="898702"/>
                  </a:lnTo>
                  <a:lnTo>
                    <a:pt x="1222933" y="937260"/>
                  </a:lnTo>
                  <a:lnTo>
                    <a:pt x="1226172" y="979208"/>
                  </a:lnTo>
                  <a:lnTo>
                    <a:pt x="1222933" y="1026325"/>
                  </a:lnTo>
                  <a:lnTo>
                    <a:pt x="1213180" y="1068565"/>
                  </a:lnTo>
                  <a:lnTo>
                    <a:pt x="1196936" y="1105954"/>
                  </a:lnTo>
                  <a:lnTo>
                    <a:pt x="1174191" y="1138466"/>
                  </a:lnTo>
                  <a:lnTo>
                    <a:pt x="1146606" y="1164793"/>
                  </a:lnTo>
                  <a:lnTo>
                    <a:pt x="1081874" y="1194892"/>
                  </a:lnTo>
                  <a:lnTo>
                    <a:pt x="1044727" y="1198651"/>
                  </a:lnTo>
                  <a:lnTo>
                    <a:pt x="1024407" y="1197686"/>
                  </a:lnTo>
                  <a:lnTo>
                    <a:pt x="976439" y="1183309"/>
                  </a:lnTo>
                  <a:lnTo>
                    <a:pt x="942225" y="1155636"/>
                  </a:lnTo>
                  <a:lnTo>
                    <a:pt x="915022" y="1120203"/>
                  </a:lnTo>
                  <a:lnTo>
                    <a:pt x="898969" y="1094828"/>
                  </a:lnTo>
                  <a:lnTo>
                    <a:pt x="890752" y="1082141"/>
                  </a:lnTo>
                  <a:lnTo>
                    <a:pt x="881392" y="1070051"/>
                  </a:lnTo>
                  <a:lnTo>
                    <a:pt x="870877" y="1058545"/>
                  </a:lnTo>
                  <a:lnTo>
                    <a:pt x="859218" y="1047635"/>
                  </a:lnTo>
                  <a:lnTo>
                    <a:pt x="838060" y="1026998"/>
                  </a:lnTo>
                  <a:lnTo>
                    <a:pt x="815378" y="1012240"/>
                  </a:lnTo>
                  <a:lnTo>
                    <a:pt x="791171" y="1003388"/>
                  </a:lnTo>
                  <a:lnTo>
                    <a:pt x="765441" y="1000442"/>
                  </a:lnTo>
                  <a:lnTo>
                    <a:pt x="746633" y="1001763"/>
                  </a:lnTo>
                  <a:lnTo>
                    <a:pt x="697141" y="1021689"/>
                  </a:lnTo>
                  <a:lnTo>
                    <a:pt x="660247" y="1060170"/>
                  </a:lnTo>
                  <a:lnTo>
                    <a:pt x="638009" y="1110767"/>
                  </a:lnTo>
                  <a:lnTo>
                    <a:pt x="630872" y="1149096"/>
                  </a:lnTo>
                  <a:lnTo>
                    <a:pt x="629856" y="1168996"/>
                  </a:lnTo>
                  <a:lnTo>
                    <a:pt x="630872" y="1188605"/>
                  </a:lnTo>
                  <a:lnTo>
                    <a:pt x="639038" y="1226959"/>
                  </a:lnTo>
                  <a:lnTo>
                    <a:pt x="664273" y="1289761"/>
                  </a:lnTo>
                  <a:lnTo>
                    <a:pt x="703249" y="1346111"/>
                  </a:lnTo>
                  <a:lnTo>
                    <a:pt x="751928" y="1395361"/>
                  </a:lnTo>
                  <a:lnTo>
                    <a:pt x="806208" y="1436954"/>
                  </a:lnTo>
                  <a:lnTo>
                    <a:pt x="863536" y="1470571"/>
                  </a:lnTo>
                  <a:lnTo>
                    <a:pt x="921397" y="1495945"/>
                  </a:lnTo>
                  <a:lnTo>
                    <a:pt x="981265" y="1511871"/>
                  </a:lnTo>
                  <a:lnTo>
                    <a:pt x="1044727" y="1517180"/>
                  </a:lnTo>
                  <a:lnTo>
                    <a:pt x="1090980" y="1514602"/>
                  </a:lnTo>
                  <a:lnTo>
                    <a:pt x="1135951" y="1506855"/>
                  </a:lnTo>
                  <a:lnTo>
                    <a:pt x="1179652" y="1493951"/>
                  </a:lnTo>
                  <a:lnTo>
                    <a:pt x="1222095" y="1475892"/>
                  </a:lnTo>
                  <a:lnTo>
                    <a:pt x="1262545" y="1453324"/>
                  </a:lnTo>
                  <a:lnTo>
                    <a:pt x="1300314" y="1426921"/>
                  </a:lnTo>
                  <a:lnTo>
                    <a:pt x="1335417" y="1396695"/>
                  </a:lnTo>
                  <a:lnTo>
                    <a:pt x="1367866" y="1362633"/>
                  </a:lnTo>
                  <a:lnTo>
                    <a:pt x="1397292" y="1325156"/>
                  </a:lnTo>
                  <a:lnTo>
                    <a:pt x="1423403" y="1284757"/>
                  </a:lnTo>
                  <a:lnTo>
                    <a:pt x="1446212" y="1241412"/>
                  </a:lnTo>
                  <a:lnTo>
                    <a:pt x="1464221" y="1198651"/>
                  </a:lnTo>
                  <a:lnTo>
                    <a:pt x="1481315" y="1145768"/>
                  </a:lnTo>
                  <a:lnTo>
                    <a:pt x="1492465" y="1093343"/>
                  </a:lnTo>
                  <a:lnTo>
                    <a:pt x="1499158" y="1037818"/>
                  </a:lnTo>
                  <a:lnTo>
                    <a:pt x="1501394" y="979208"/>
                  </a:lnTo>
                  <a:close/>
                </a:path>
                <a:path w="3450590" h="1517650">
                  <a:moveTo>
                    <a:pt x="3450361" y="979233"/>
                  </a:moveTo>
                  <a:lnTo>
                    <a:pt x="3447999" y="924750"/>
                  </a:lnTo>
                  <a:lnTo>
                    <a:pt x="3440938" y="872185"/>
                  </a:lnTo>
                  <a:lnTo>
                    <a:pt x="3429152" y="821524"/>
                  </a:lnTo>
                  <a:lnTo>
                    <a:pt x="3412655" y="772769"/>
                  </a:lnTo>
                  <a:lnTo>
                    <a:pt x="3392195" y="726541"/>
                  </a:lnTo>
                  <a:lnTo>
                    <a:pt x="3368548" y="683412"/>
                  </a:lnTo>
                  <a:lnTo>
                    <a:pt x="3341725" y="643369"/>
                  </a:lnTo>
                  <a:lnTo>
                    <a:pt x="3311741" y="606437"/>
                  </a:lnTo>
                  <a:lnTo>
                    <a:pt x="3278924" y="572960"/>
                  </a:lnTo>
                  <a:lnTo>
                    <a:pt x="3243694" y="543331"/>
                  </a:lnTo>
                  <a:lnTo>
                    <a:pt x="3206038" y="517525"/>
                  </a:lnTo>
                  <a:lnTo>
                    <a:pt x="3165970" y="495541"/>
                  </a:lnTo>
                  <a:lnTo>
                    <a:pt x="3124250" y="477850"/>
                  </a:lnTo>
                  <a:lnTo>
                    <a:pt x="3081617" y="464870"/>
                  </a:lnTo>
                  <a:lnTo>
                    <a:pt x="3038106" y="456603"/>
                  </a:lnTo>
                  <a:lnTo>
                    <a:pt x="2993707" y="453059"/>
                  </a:lnTo>
                  <a:lnTo>
                    <a:pt x="2838767" y="453059"/>
                  </a:lnTo>
                  <a:lnTo>
                    <a:pt x="2838767" y="318566"/>
                  </a:lnTo>
                  <a:lnTo>
                    <a:pt x="3213874" y="318566"/>
                  </a:lnTo>
                  <a:lnTo>
                    <a:pt x="3268154" y="307060"/>
                  </a:lnTo>
                  <a:lnTo>
                    <a:pt x="3312757" y="272554"/>
                  </a:lnTo>
                  <a:lnTo>
                    <a:pt x="3342563" y="221538"/>
                  </a:lnTo>
                  <a:lnTo>
                    <a:pt x="3352495" y="160477"/>
                  </a:lnTo>
                  <a:lnTo>
                    <a:pt x="3350018" y="127673"/>
                  </a:lnTo>
                  <a:lnTo>
                    <a:pt x="3330143" y="70446"/>
                  </a:lnTo>
                  <a:lnTo>
                    <a:pt x="3291662" y="25908"/>
                  </a:lnTo>
                  <a:lnTo>
                    <a:pt x="3242221" y="2908"/>
                  </a:lnTo>
                  <a:lnTo>
                    <a:pt x="3213874" y="25"/>
                  </a:lnTo>
                  <a:lnTo>
                    <a:pt x="2708300" y="25"/>
                  </a:lnTo>
                  <a:lnTo>
                    <a:pt x="2655278" y="11531"/>
                  </a:lnTo>
                  <a:lnTo>
                    <a:pt x="2610434" y="46037"/>
                  </a:lnTo>
                  <a:lnTo>
                    <a:pt x="2579852" y="97663"/>
                  </a:lnTo>
                  <a:lnTo>
                    <a:pt x="2569654" y="160477"/>
                  </a:lnTo>
                  <a:lnTo>
                    <a:pt x="2569654" y="613511"/>
                  </a:lnTo>
                  <a:lnTo>
                    <a:pt x="2580360" y="674573"/>
                  </a:lnTo>
                  <a:lnTo>
                    <a:pt x="2612479" y="725589"/>
                  </a:lnTo>
                  <a:lnTo>
                    <a:pt x="2657830" y="760095"/>
                  </a:lnTo>
                  <a:lnTo>
                    <a:pt x="2708300" y="771601"/>
                  </a:lnTo>
                  <a:lnTo>
                    <a:pt x="2993707" y="771601"/>
                  </a:lnTo>
                  <a:lnTo>
                    <a:pt x="3030842" y="775360"/>
                  </a:lnTo>
                  <a:lnTo>
                    <a:pt x="3095574" y="805446"/>
                  </a:lnTo>
                  <a:lnTo>
                    <a:pt x="3123158" y="831773"/>
                  </a:lnTo>
                  <a:lnTo>
                    <a:pt x="3145904" y="863549"/>
                  </a:lnTo>
                  <a:lnTo>
                    <a:pt x="3162147" y="898728"/>
                  </a:lnTo>
                  <a:lnTo>
                    <a:pt x="3171901" y="937298"/>
                  </a:lnTo>
                  <a:lnTo>
                    <a:pt x="3175139" y="979233"/>
                  </a:lnTo>
                  <a:lnTo>
                    <a:pt x="3171901" y="1026350"/>
                  </a:lnTo>
                  <a:lnTo>
                    <a:pt x="3162147" y="1068603"/>
                  </a:lnTo>
                  <a:lnTo>
                    <a:pt x="3145904" y="1105992"/>
                  </a:lnTo>
                  <a:lnTo>
                    <a:pt x="3123158" y="1138504"/>
                  </a:lnTo>
                  <a:lnTo>
                    <a:pt x="3095574" y="1164831"/>
                  </a:lnTo>
                  <a:lnTo>
                    <a:pt x="3030842" y="1194917"/>
                  </a:lnTo>
                  <a:lnTo>
                    <a:pt x="2993707" y="1198676"/>
                  </a:lnTo>
                  <a:lnTo>
                    <a:pt x="2973374" y="1197711"/>
                  </a:lnTo>
                  <a:lnTo>
                    <a:pt x="2925407" y="1183347"/>
                  </a:lnTo>
                  <a:lnTo>
                    <a:pt x="2891193" y="1155674"/>
                  </a:lnTo>
                  <a:lnTo>
                    <a:pt x="2864002" y="1120241"/>
                  </a:lnTo>
                  <a:lnTo>
                    <a:pt x="2847937" y="1094854"/>
                  </a:lnTo>
                  <a:lnTo>
                    <a:pt x="2839720" y="1082179"/>
                  </a:lnTo>
                  <a:lnTo>
                    <a:pt x="2830360" y="1070089"/>
                  </a:lnTo>
                  <a:lnTo>
                    <a:pt x="2819844" y="1058583"/>
                  </a:lnTo>
                  <a:lnTo>
                    <a:pt x="2808186" y="1047661"/>
                  </a:lnTo>
                  <a:lnTo>
                    <a:pt x="2787027" y="1027023"/>
                  </a:lnTo>
                  <a:lnTo>
                    <a:pt x="2764345" y="1012278"/>
                  </a:lnTo>
                  <a:lnTo>
                    <a:pt x="2740139" y="1003427"/>
                  </a:lnTo>
                  <a:lnTo>
                    <a:pt x="2714421" y="1000480"/>
                  </a:lnTo>
                  <a:lnTo>
                    <a:pt x="2695613" y="1001814"/>
                  </a:lnTo>
                  <a:lnTo>
                    <a:pt x="2646108" y="1021715"/>
                  </a:lnTo>
                  <a:lnTo>
                    <a:pt x="2609215" y="1060208"/>
                  </a:lnTo>
                  <a:lnTo>
                    <a:pt x="2586977" y="1110805"/>
                  </a:lnTo>
                  <a:lnTo>
                    <a:pt x="2579852" y="1149121"/>
                  </a:lnTo>
                  <a:lnTo>
                    <a:pt x="2578824" y="1169035"/>
                  </a:lnTo>
                  <a:lnTo>
                    <a:pt x="2579852" y="1188643"/>
                  </a:lnTo>
                  <a:lnTo>
                    <a:pt x="2588006" y="1226985"/>
                  </a:lnTo>
                  <a:lnTo>
                    <a:pt x="2613241" y="1289812"/>
                  </a:lnTo>
                  <a:lnTo>
                    <a:pt x="2652230" y="1346149"/>
                  </a:lnTo>
                  <a:lnTo>
                    <a:pt x="2700896" y="1395399"/>
                  </a:lnTo>
                  <a:lnTo>
                    <a:pt x="2755176" y="1436992"/>
                  </a:lnTo>
                  <a:lnTo>
                    <a:pt x="2812504" y="1470609"/>
                  </a:lnTo>
                  <a:lnTo>
                    <a:pt x="2870365" y="1495971"/>
                  </a:lnTo>
                  <a:lnTo>
                    <a:pt x="2930245" y="1511896"/>
                  </a:lnTo>
                  <a:lnTo>
                    <a:pt x="2993707" y="1517205"/>
                  </a:lnTo>
                  <a:lnTo>
                    <a:pt x="3039948" y="1514627"/>
                  </a:lnTo>
                  <a:lnTo>
                    <a:pt x="3084919" y="1506880"/>
                  </a:lnTo>
                  <a:lnTo>
                    <a:pt x="3128632" y="1493989"/>
                  </a:lnTo>
                  <a:lnTo>
                    <a:pt x="3171075" y="1475930"/>
                  </a:lnTo>
                  <a:lnTo>
                    <a:pt x="3211525" y="1453362"/>
                  </a:lnTo>
                  <a:lnTo>
                    <a:pt x="3249295" y="1426959"/>
                  </a:lnTo>
                  <a:lnTo>
                    <a:pt x="3284397" y="1396720"/>
                  </a:lnTo>
                  <a:lnTo>
                    <a:pt x="3316833" y="1362671"/>
                  </a:lnTo>
                  <a:lnTo>
                    <a:pt x="3346259" y="1325194"/>
                  </a:lnTo>
                  <a:lnTo>
                    <a:pt x="3372370" y="1284795"/>
                  </a:lnTo>
                  <a:lnTo>
                    <a:pt x="3395180" y="1241450"/>
                  </a:lnTo>
                  <a:lnTo>
                    <a:pt x="3414687" y="1195146"/>
                  </a:lnTo>
                  <a:lnTo>
                    <a:pt x="3430282" y="1145819"/>
                  </a:lnTo>
                  <a:lnTo>
                    <a:pt x="3441433" y="1093393"/>
                  </a:lnTo>
                  <a:lnTo>
                    <a:pt x="3448126" y="1037856"/>
                  </a:lnTo>
                  <a:lnTo>
                    <a:pt x="3450361" y="979233"/>
                  </a:lnTo>
                  <a:close/>
                </a:path>
              </a:pathLst>
            </a:custGeom>
            <a:solidFill>
              <a:srgbClr val="006D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6805" y="3907945"/>
            <a:ext cx="18418175" cy="11563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400" b="1" spc="-455" dirty="0">
                <a:solidFill>
                  <a:srgbClr val="1C3661"/>
                </a:solidFill>
                <a:latin typeface="Arial"/>
                <a:cs typeface="Arial"/>
              </a:rPr>
              <a:t>Το </a:t>
            </a:r>
            <a:r>
              <a:rPr sz="7400" b="1" spc="-415" dirty="0">
                <a:solidFill>
                  <a:srgbClr val="1C3661"/>
                </a:solidFill>
                <a:latin typeface="Arial"/>
                <a:cs typeface="Arial"/>
              </a:rPr>
              <a:t>1555 </a:t>
            </a:r>
            <a:r>
              <a:rPr lang="el-GR" sz="7400" b="1" spc="-440" dirty="0">
                <a:solidFill>
                  <a:srgbClr val="1C3661"/>
                </a:solidFill>
                <a:latin typeface="Arial"/>
                <a:cs typeface="Arial"/>
              </a:rPr>
              <a:t>ΔΕΝ</a:t>
            </a:r>
            <a:r>
              <a:rPr sz="7400" b="1" spc="-440" dirty="0">
                <a:solidFill>
                  <a:srgbClr val="1C3661"/>
                </a:solidFill>
                <a:latin typeface="Arial"/>
                <a:cs typeface="Arial"/>
              </a:rPr>
              <a:t> </a:t>
            </a:r>
            <a:r>
              <a:rPr sz="7400" b="1" spc="40" dirty="0">
                <a:solidFill>
                  <a:srgbClr val="1C3661"/>
                </a:solidFill>
                <a:latin typeface="Arial"/>
                <a:cs typeface="Arial"/>
              </a:rPr>
              <a:t>είναι </a:t>
            </a:r>
            <a:r>
              <a:rPr sz="7400" b="1" spc="-254" dirty="0">
                <a:solidFill>
                  <a:srgbClr val="1C3661"/>
                </a:solidFill>
                <a:latin typeface="Arial"/>
                <a:cs typeface="Arial"/>
              </a:rPr>
              <a:t>µόνο </a:t>
            </a:r>
            <a:r>
              <a:rPr sz="7400" b="1" spc="-155" dirty="0">
                <a:solidFill>
                  <a:srgbClr val="1C3661"/>
                </a:solidFill>
                <a:latin typeface="Arial"/>
                <a:cs typeface="Arial"/>
              </a:rPr>
              <a:t>τηλεφωνικό</a:t>
            </a:r>
            <a:r>
              <a:rPr sz="7400" b="1" spc="-655" dirty="0">
                <a:solidFill>
                  <a:srgbClr val="1C3661"/>
                </a:solidFill>
                <a:latin typeface="Arial"/>
                <a:cs typeface="Arial"/>
              </a:rPr>
              <a:t> </a:t>
            </a:r>
            <a:r>
              <a:rPr sz="7400" b="1" spc="-75" dirty="0">
                <a:solidFill>
                  <a:srgbClr val="1C3661"/>
                </a:solidFill>
                <a:latin typeface="Arial"/>
                <a:cs typeface="Arial"/>
              </a:rPr>
              <a:t>κέντρο</a:t>
            </a:r>
            <a:endParaRPr sz="7400" dirty="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330964"/>
            <a:ext cx="10474960" cy="447675"/>
            <a:chOff x="0" y="1330964"/>
            <a:chExt cx="10474960" cy="447675"/>
          </a:xfrm>
        </p:grpSpPr>
        <p:sp>
          <p:nvSpPr>
            <p:cNvPr id="4" name="object 4"/>
            <p:cNvSpPr/>
            <p:nvPr/>
          </p:nvSpPr>
          <p:spPr>
            <a:xfrm>
              <a:off x="0" y="1480028"/>
              <a:ext cx="7933690" cy="149225"/>
            </a:xfrm>
            <a:custGeom>
              <a:avLst/>
              <a:gdLst/>
              <a:ahLst/>
              <a:cxnLst/>
              <a:rect l="l" t="t" r="r" b="b"/>
              <a:pathLst>
                <a:path w="7933690" h="149225">
                  <a:moveTo>
                    <a:pt x="7933590" y="0"/>
                  </a:moveTo>
                  <a:lnTo>
                    <a:pt x="0" y="0"/>
                  </a:lnTo>
                  <a:lnTo>
                    <a:pt x="0" y="149063"/>
                  </a:lnTo>
                  <a:lnTo>
                    <a:pt x="7933590" y="149063"/>
                  </a:lnTo>
                  <a:lnTo>
                    <a:pt x="7933590" y="0"/>
                  </a:lnTo>
                  <a:close/>
                </a:path>
              </a:pathLst>
            </a:custGeom>
            <a:solidFill>
              <a:srgbClr val="009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629091"/>
              <a:ext cx="4448175" cy="149225"/>
            </a:xfrm>
            <a:custGeom>
              <a:avLst/>
              <a:gdLst/>
              <a:ahLst/>
              <a:cxnLst/>
              <a:rect l="l" t="t" r="r" b="b"/>
              <a:pathLst>
                <a:path w="4448175" h="149225">
                  <a:moveTo>
                    <a:pt x="4447655" y="0"/>
                  </a:moveTo>
                  <a:lnTo>
                    <a:pt x="0" y="0"/>
                  </a:lnTo>
                  <a:lnTo>
                    <a:pt x="0" y="149073"/>
                  </a:lnTo>
                  <a:lnTo>
                    <a:pt x="4447655" y="149073"/>
                  </a:lnTo>
                  <a:lnTo>
                    <a:pt x="4447655" y="0"/>
                  </a:lnTo>
                  <a:close/>
                </a:path>
              </a:pathLst>
            </a:custGeom>
            <a:solidFill>
              <a:srgbClr val="F39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330964"/>
              <a:ext cx="10474960" cy="149225"/>
            </a:xfrm>
            <a:custGeom>
              <a:avLst/>
              <a:gdLst/>
              <a:ahLst/>
              <a:cxnLst/>
              <a:rect l="l" t="t" r="r" b="b"/>
              <a:pathLst>
                <a:path w="10474960" h="149225">
                  <a:moveTo>
                    <a:pt x="10474864" y="149063"/>
                  </a:moveTo>
                  <a:lnTo>
                    <a:pt x="0" y="149063"/>
                  </a:lnTo>
                  <a:lnTo>
                    <a:pt x="0" y="0"/>
                  </a:lnTo>
                  <a:lnTo>
                    <a:pt x="10474864" y="0"/>
                  </a:lnTo>
                  <a:lnTo>
                    <a:pt x="10474864" y="149063"/>
                  </a:lnTo>
                  <a:close/>
                </a:path>
              </a:pathLst>
            </a:custGeom>
            <a:solidFill>
              <a:srgbClr val="006D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344319" y="253921"/>
            <a:ext cx="621020" cy="6235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110887" y="506162"/>
            <a:ext cx="1939289" cy="296545"/>
            <a:chOff x="1110887" y="506162"/>
            <a:chExt cx="1939289" cy="296545"/>
          </a:xfrm>
        </p:grpSpPr>
        <p:sp>
          <p:nvSpPr>
            <p:cNvPr id="9" name="object 9"/>
            <p:cNvSpPr/>
            <p:nvPr/>
          </p:nvSpPr>
          <p:spPr>
            <a:xfrm>
              <a:off x="1110887" y="506717"/>
              <a:ext cx="103505" cy="107314"/>
            </a:xfrm>
            <a:custGeom>
              <a:avLst/>
              <a:gdLst/>
              <a:ahLst/>
              <a:cxnLst/>
              <a:rect l="l" t="t" r="r" b="b"/>
              <a:pathLst>
                <a:path w="103505" h="107315">
                  <a:moveTo>
                    <a:pt x="103221" y="0"/>
                  </a:moveTo>
                  <a:lnTo>
                    <a:pt x="85861" y="0"/>
                  </a:lnTo>
                  <a:lnTo>
                    <a:pt x="64060" y="31485"/>
                  </a:lnTo>
                  <a:lnTo>
                    <a:pt x="55139" y="44794"/>
                  </a:lnTo>
                  <a:lnTo>
                    <a:pt x="51757" y="50396"/>
                  </a:lnTo>
                  <a:lnTo>
                    <a:pt x="48228" y="44365"/>
                  </a:lnTo>
                  <a:lnTo>
                    <a:pt x="44417" y="38333"/>
                  </a:lnTo>
                  <a:lnTo>
                    <a:pt x="18125" y="0"/>
                  </a:lnTo>
                  <a:lnTo>
                    <a:pt x="0" y="0"/>
                  </a:lnTo>
                  <a:lnTo>
                    <a:pt x="43391" y="61715"/>
                  </a:lnTo>
                  <a:lnTo>
                    <a:pt x="43391" y="107085"/>
                  </a:lnTo>
                  <a:lnTo>
                    <a:pt x="58291" y="107085"/>
                  </a:lnTo>
                  <a:lnTo>
                    <a:pt x="58291" y="61715"/>
                  </a:lnTo>
                  <a:lnTo>
                    <a:pt x="103221" y="0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20719" y="721444"/>
              <a:ext cx="183627" cy="8109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18790" y="506162"/>
              <a:ext cx="1831336" cy="2964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121054" y="308723"/>
            <a:ext cx="438150" cy="121285"/>
            <a:chOff x="1121054" y="308723"/>
            <a:chExt cx="438150" cy="121285"/>
          </a:xfrm>
        </p:grpSpPr>
        <p:sp>
          <p:nvSpPr>
            <p:cNvPr id="13" name="object 13"/>
            <p:cNvSpPr/>
            <p:nvPr/>
          </p:nvSpPr>
          <p:spPr>
            <a:xfrm>
              <a:off x="1121054" y="309079"/>
              <a:ext cx="72741" cy="1204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16580" y="308723"/>
              <a:ext cx="224139" cy="1207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72488" y="308869"/>
              <a:ext cx="86995" cy="120650"/>
            </a:xfrm>
            <a:custGeom>
              <a:avLst/>
              <a:gdLst/>
              <a:ahLst/>
              <a:cxnLst/>
              <a:rect l="l" t="t" r="r" b="b"/>
              <a:pathLst>
                <a:path w="86994" h="120650">
                  <a:moveTo>
                    <a:pt x="86398" y="0"/>
                  </a:moveTo>
                  <a:lnTo>
                    <a:pt x="60896" y="0"/>
                  </a:lnTo>
                  <a:lnTo>
                    <a:pt x="60896" y="46990"/>
                  </a:lnTo>
                  <a:lnTo>
                    <a:pt x="24968" y="46990"/>
                  </a:lnTo>
                  <a:lnTo>
                    <a:pt x="24968" y="0"/>
                  </a:lnTo>
                  <a:lnTo>
                    <a:pt x="0" y="0"/>
                  </a:lnTo>
                  <a:lnTo>
                    <a:pt x="0" y="46990"/>
                  </a:lnTo>
                  <a:lnTo>
                    <a:pt x="0" y="67310"/>
                  </a:lnTo>
                  <a:lnTo>
                    <a:pt x="0" y="120650"/>
                  </a:lnTo>
                  <a:lnTo>
                    <a:pt x="24968" y="120650"/>
                  </a:lnTo>
                  <a:lnTo>
                    <a:pt x="24968" y="67310"/>
                  </a:lnTo>
                  <a:lnTo>
                    <a:pt x="60896" y="67310"/>
                  </a:lnTo>
                  <a:lnTo>
                    <a:pt x="60896" y="120650"/>
                  </a:lnTo>
                  <a:lnTo>
                    <a:pt x="86398" y="120650"/>
                  </a:lnTo>
                  <a:lnTo>
                    <a:pt x="86398" y="67310"/>
                  </a:lnTo>
                  <a:lnTo>
                    <a:pt x="86398" y="46990"/>
                  </a:lnTo>
                  <a:lnTo>
                    <a:pt x="86398" y="0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1603762" y="309079"/>
            <a:ext cx="86761" cy="1204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35402" y="309100"/>
            <a:ext cx="26670" cy="120650"/>
          </a:xfrm>
          <a:custGeom>
            <a:avLst/>
            <a:gdLst/>
            <a:ahLst/>
            <a:cxnLst/>
            <a:rect l="l" t="t" r="r" b="b"/>
            <a:pathLst>
              <a:path w="26669" h="120650">
                <a:moveTo>
                  <a:pt x="26229" y="0"/>
                </a:moveTo>
                <a:lnTo>
                  <a:pt x="0" y="0"/>
                </a:lnTo>
                <a:lnTo>
                  <a:pt x="0" y="120436"/>
                </a:lnTo>
                <a:lnTo>
                  <a:pt x="26229" y="120436"/>
                </a:lnTo>
                <a:lnTo>
                  <a:pt x="26229" y="0"/>
                </a:lnTo>
                <a:close/>
              </a:path>
            </a:pathLst>
          </a:custGeom>
          <a:solidFill>
            <a:srgbClr val="14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1806510" y="308865"/>
            <a:ext cx="212090" cy="120650"/>
            <a:chOff x="1806510" y="308865"/>
            <a:chExt cx="212090" cy="120650"/>
          </a:xfrm>
        </p:grpSpPr>
        <p:sp>
          <p:nvSpPr>
            <p:cNvPr id="19" name="object 19"/>
            <p:cNvSpPr/>
            <p:nvPr/>
          </p:nvSpPr>
          <p:spPr>
            <a:xfrm>
              <a:off x="1806510" y="309079"/>
              <a:ext cx="96646" cy="1204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931847" y="308869"/>
              <a:ext cx="86995" cy="120650"/>
            </a:xfrm>
            <a:custGeom>
              <a:avLst/>
              <a:gdLst/>
              <a:ahLst/>
              <a:cxnLst/>
              <a:rect l="l" t="t" r="r" b="b"/>
              <a:pathLst>
                <a:path w="86994" h="120650">
                  <a:moveTo>
                    <a:pt x="86410" y="0"/>
                  </a:moveTo>
                  <a:lnTo>
                    <a:pt x="60896" y="0"/>
                  </a:lnTo>
                  <a:lnTo>
                    <a:pt x="60896" y="46990"/>
                  </a:lnTo>
                  <a:lnTo>
                    <a:pt x="24980" y="46990"/>
                  </a:lnTo>
                  <a:lnTo>
                    <a:pt x="24980" y="0"/>
                  </a:lnTo>
                  <a:lnTo>
                    <a:pt x="0" y="0"/>
                  </a:lnTo>
                  <a:lnTo>
                    <a:pt x="0" y="46990"/>
                  </a:lnTo>
                  <a:lnTo>
                    <a:pt x="0" y="67310"/>
                  </a:lnTo>
                  <a:lnTo>
                    <a:pt x="0" y="120650"/>
                  </a:lnTo>
                  <a:lnTo>
                    <a:pt x="24980" y="120650"/>
                  </a:lnTo>
                  <a:lnTo>
                    <a:pt x="24980" y="67310"/>
                  </a:lnTo>
                  <a:lnTo>
                    <a:pt x="60896" y="67310"/>
                  </a:lnTo>
                  <a:lnTo>
                    <a:pt x="60896" y="120650"/>
                  </a:lnTo>
                  <a:lnTo>
                    <a:pt x="86410" y="120650"/>
                  </a:lnTo>
                  <a:lnTo>
                    <a:pt x="86410" y="67310"/>
                  </a:lnTo>
                  <a:lnTo>
                    <a:pt x="86410" y="46990"/>
                  </a:lnTo>
                  <a:lnTo>
                    <a:pt x="86410" y="0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2112511" y="307592"/>
            <a:ext cx="1217930" cy="124460"/>
            <a:chOff x="2112511" y="307592"/>
            <a:chExt cx="1217930" cy="124460"/>
          </a:xfrm>
        </p:grpSpPr>
        <p:sp>
          <p:nvSpPr>
            <p:cNvPr id="22" name="object 22"/>
            <p:cNvSpPr/>
            <p:nvPr/>
          </p:nvSpPr>
          <p:spPr>
            <a:xfrm>
              <a:off x="2112511" y="308775"/>
              <a:ext cx="99515" cy="12077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247023" y="308869"/>
              <a:ext cx="86995" cy="120650"/>
            </a:xfrm>
            <a:custGeom>
              <a:avLst/>
              <a:gdLst/>
              <a:ahLst/>
              <a:cxnLst/>
              <a:rect l="l" t="t" r="r" b="b"/>
              <a:pathLst>
                <a:path w="86994" h="120650">
                  <a:moveTo>
                    <a:pt x="86423" y="0"/>
                  </a:moveTo>
                  <a:lnTo>
                    <a:pt x="60896" y="0"/>
                  </a:lnTo>
                  <a:lnTo>
                    <a:pt x="60896" y="46990"/>
                  </a:lnTo>
                  <a:lnTo>
                    <a:pt x="24968" y="46990"/>
                  </a:lnTo>
                  <a:lnTo>
                    <a:pt x="24968" y="0"/>
                  </a:lnTo>
                  <a:lnTo>
                    <a:pt x="0" y="0"/>
                  </a:lnTo>
                  <a:lnTo>
                    <a:pt x="0" y="46990"/>
                  </a:lnTo>
                  <a:lnTo>
                    <a:pt x="0" y="67310"/>
                  </a:lnTo>
                  <a:lnTo>
                    <a:pt x="0" y="120650"/>
                  </a:lnTo>
                  <a:lnTo>
                    <a:pt x="24968" y="120650"/>
                  </a:lnTo>
                  <a:lnTo>
                    <a:pt x="24968" y="67310"/>
                  </a:lnTo>
                  <a:lnTo>
                    <a:pt x="60896" y="67310"/>
                  </a:lnTo>
                  <a:lnTo>
                    <a:pt x="60896" y="120650"/>
                  </a:lnTo>
                  <a:lnTo>
                    <a:pt x="86423" y="120650"/>
                  </a:lnTo>
                  <a:lnTo>
                    <a:pt x="86423" y="67310"/>
                  </a:lnTo>
                  <a:lnTo>
                    <a:pt x="86423" y="46990"/>
                  </a:lnTo>
                  <a:lnTo>
                    <a:pt x="86423" y="0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374712" y="309079"/>
              <a:ext cx="128969" cy="1204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539566" y="307592"/>
              <a:ext cx="107776" cy="12391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686829" y="309079"/>
              <a:ext cx="96635" cy="1204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812165" y="309111"/>
              <a:ext cx="85515" cy="12042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919565" y="308817"/>
              <a:ext cx="107420" cy="12078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047060" y="308895"/>
              <a:ext cx="145415" cy="120650"/>
            </a:xfrm>
            <a:custGeom>
              <a:avLst/>
              <a:gdLst/>
              <a:ahLst/>
              <a:cxnLst/>
              <a:rect l="l" t="t" r="r" b="b"/>
              <a:pathLst>
                <a:path w="145414" h="120650">
                  <a:moveTo>
                    <a:pt x="87947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30543" y="20320"/>
                  </a:lnTo>
                  <a:lnTo>
                    <a:pt x="30543" y="120650"/>
                  </a:lnTo>
                  <a:lnTo>
                    <a:pt x="56045" y="120650"/>
                  </a:lnTo>
                  <a:lnTo>
                    <a:pt x="56045" y="20320"/>
                  </a:lnTo>
                  <a:lnTo>
                    <a:pt x="87947" y="20320"/>
                  </a:lnTo>
                  <a:lnTo>
                    <a:pt x="87947" y="0"/>
                  </a:lnTo>
                  <a:close/>
                </a:path>
                <a:path w="145414" h="120650">
                  <a:moveTo>
                    <a:pt x="144945" y="215"/>
                  </a:moveTo>
                  <a:lnTo>
                    <a:pt x="118706" y="215"/>
                  </a:lnTo>
                  <a:lnTo>
                    <a:pt x="118706" y="120650"/>
                  </a:lnTo>
                  <a:lnTo>
                    <a:pt x="144945" y="120650"/>
                  </a:lnTo>
                  <a:lnTo>
                    <a:pt x="144945" y="215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222875" y="308817"/>
              <a:ext cx="107410" cy="12078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3370170" y="5332100"/>
            <a:ext cx="13161644" cy="251709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34440" marR="5080" indent="-1222375">
              <a:lnSpc>
                <a:spcPct val="129700"/>
              </a:lnSpc>
              <a:spcBef>
                <a:spcPts val="95"/>
              </a:spcBef>
            </a:pPr>
            <a:r>
              <a:rPr sz="6650" b="1" spc="-590" dirty="0">
                <a:solidFill>
                  <a:srgbClr val="009FE3"/>
                </a:solidFill>
                <a:latin typeface="Verdana"/>
                <a:cs typeface="Verdana"/>
              </a:rPr>
              <a:t>Είναι </a:t>
            </a:r>
            <a:r>
              <a:rPr sz="6650" b="1" spc="-765" dirty="0">
                <a:solidFill>
                  <a:srgbClr val="009FE3"/>
                </a:solidFill>
                <a:latin typeface="Verdana"/>
                <a:cs typeface="Verdana"/>
              </a:rPr>
              <a:t>ένα </a:t>
            </a:r>
            <a:r>
              <a:rPr sz="6650" b="1" spc="-780" dirty="0">
                <a:solidFill>
                  <a:srgbClr val="009FE3"/>
                </a:solidFill>
                <a:latin typeface="Verdana"/>
                <a:cs typeface="Verdana"/>
              </a:rPr>
              <a:t>ολοκληρωµένο </a:t>
            </a:r>
            <a:r>
              <a:rPr sz="6650" b="1" spc="-795" dirty="0" err="1">
                <a:solidFill>
                  <a:srgbClr val="009FE3"/>
                </a:solidFill>
                <a:latin typeface="Verdana"/>
                <a:cs typeface="Verdana"/>
              </a:rPr>
              <a:t>σύστη</a:t>
            </a:r>
            <a:r>
              <a:rPr sz="6650" b="1" spc="-795" dirty="0">
                <a:solidFill>
                  <a:srgbClr val="009FE3"/>
                </a:solidFill>
                <a:latin typeface="Verdana"/>
                <a:cs typeface="Verdana"/>
              </a:rPr>
              <a:t>µα  </a:t>
            </a:r>
            <a:r>
              <a:rPr sz="6650" b="1" spc="-680" dirty="0" err="1">
                <a:solidFill>
                  <a:srgbClr val="009FE3"/>
                </a:solidFill>
                <a:latin typeface="Verdana"/>
                <a:cs typeface="Verdana"/>
              </a:rPr>
              <a:t>εξυ</a:t>
            </a:r>
            <a:r>
              <a:rPr sz="6650" b="1" spc="-680" dirty="0">
                <a:solidFill>
                  <a:srgbClr val="009FE3"/>
                </a:solidFill>
                <a:latin typeface="Verdana"/>
                <a:cs typeface="Verdana"/>
              </a:rPr>
              <a:t>π</a:t>
            </a:r>
            <a:r>
              <a:rPr sz="6650" b="1" spc="-680" dirty="0" err="1">
                <a:solidFill>
                  <a:srgbClr val="009FE3"/>
                </a:solidFill>
                <a:latin typeface="Verdana"/>
                <a:cs typeface="Verdana"/>
              </a:rPr>
              <a:t>ηρέτηση</a:t>
            </a:r>
            <a:r>
              <a:rPr lang="el-GR" sz="6650" b="1" spc="-680" dirty="0">
                <a:solidFill>
                  <a:srgbClr val="009FE3"/>
                </a:solidFill>
                <a:latin typeface="Verdana"/>
                <a:cs typeface="Verdana"/>
              </a:rPr>
              <a:t>ς</a:t>
            </a:r>
            <a:r>
              <a:rPr sz="6650" b="1" spc="-680" dirty="0">
                <a:solidFill>
                  <a:srgbClr val="009FE3"/>
                </a:solidFill>
                <a:latin typeface="Verdana"/>
                <a:cs typeface="Verdana"/>
              </a:rPr>
              <a:t> </a:t>
            </a:r>
            <a:r>
              <a:rPr sz="6650" b="1" spc="-730" dirty="0">
                <a:solidFill>
                  <a:srgbClr val="009FE3"/>
                </a:solidFill>
                <a:latin typeface="Verdana"/>
                <a:cs typeface="Verdana"/>
              </a:rPr>
              <a:t>των</a:t>
            </a:r>
            <a:r>
              <a:rPr sz="6650" b="1" spc="-310" dirty="0">
                <a:solidFill>
                  <a:srgbClr val="009FE3"/>
                </a:solidFill>
                <a:latin typeface="Verdana"/>
                <a:cs typeface="Verdana"/>
              </a:rPr>
              <a:t> </a:t>
            </a:r>
            <a:r>
              <a:rPr sz="6650" b="1" spc="-720" dirty="0">
                <a:solidFill>
                  <a:srgbClr val="009FE3"/>
                </a:solidFill>
                <a:latin typeface="Verdana"/>
                <a:cs typeface="Verdana"/>
              </a:rPr>
              <a:t>πολιτών</a:t>
            </a:r>
            <a:endParaRPr sz="6650" dirty="0">
              <a:latin typeface="Verdana"/>
              <a:cs typeface="Verdan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1057244" y="137388"/>
            <a:ext cx="3450590" cy="2032635"/>
            <a:chOff x="11057244" y="137388"/>
            <a:chExt cx="3450590" cy="2032635"/>
          </a:xfrm>
        </p:grpSpPr>
        <p:sp>
          <p:nvSpPr>
            <p:cNvPr id="34" name="object 34"/>
            <p:cNvSpPr/>
            <p:nvPr/>
          </p:nvSpPr>
          <p:spPr>
            <a:xfrm>
              <a:off x="12652389" y="137419"/>
              <a:ext cx="880744" cy="1517650"/>
            </a:xfrm>
            <a:custGeom>
              <a:avLst/>
              <a:gdLst/>
              <a:ahLst/>
              <a:cxnLst/>
              <a:rect l="l" t="t" r="r" b="b"/>
              <a:pathLst>
                <a:path w="880744" h="1517650">
                  <a:moveTo>
                    <a:pt x="644210" y="0"/>
                  </a:moveTo>
                  <a:lnTo>
                    <a:pt x="138634" y="0"/>
                  </a:lnTo>
                  <a:lnTo>
                    <a:pt x="111103" y="2876"/>
                  </a:lnTo>
                  <a:lnTo>
                    <a:pt x="62173" y="25881"/>
                  </a:lnTo>
                  <a:lnTo>
                    <a:pt x="22926" y="70420"/>
                  </a:lnTo>
                  <a:lnTo>
                    <a:pt x="2545" y="127641"/>
                  </a:lnTo>
                  <a:lnTo>
                    <a:pt x="0" y="160445"/>
                  </a:lnTo>
                  <a:lnTo>
                    <a:pt x="0" y="613478"/>
                  </a:lnTo>
                  <a:lnTo>
                    <a:pt x="10703" y="674537"/>
                  </a:lnTo>
                  <a:lnTo>
                    <a:pt x="42815" y="725559"/>
                  </a:lnTo>
                  <a:lnTo>
                    <a:pt x="88168" y="760068"/>
                  </a:lnTo>
                  <a:lnTo>
                    <a:pt x="138634" y="771568"/>
                  </a:lnTo>
                  <a:lnTo>
                    <a:pt x="424039" y="771568"/>
                  </a:lnTo>
                  <a:lnTo>
                    <a:pt x="461176" y="775328"/>
                  </a:lnTo>
                  <a:lnTo>
                    <a:pt x="525907" y="805414"/>
                  </a:lnTo>
                  <a:lnTo>
                    <a:pt x="553491" y="831744"/>
                  </a:lnTo>
                  <a:lnTo>
                    <a:pt x="576235" y="863522"/>
                  </a:lnTo>
                  <a:lnTo>
                    <a:pt x="592481" y="898697"/>
                  </a:lnTo>
                  <a:lnTo>
                    <a:pt x="602229" y="937261"/>
                  </a:lnTo>
                  <a:lnTo>
                    <a:pt x="605478" y="979205"/>
                  </a:lnTo>
                  <a:lnTo>
                    <a:pt x="602229" y="1026320"/>
                  </a:lnTo>
                  <a:lnTo>
                    <a:pt x="592481" y="1068570"/>
                  </a:lnTo>
                  <a:lnTo>
                    <a:pt x="576235" y="1105954"/>
                  </a:lnTo>
                  <a:lnTo>
                    <a:pt x="553491" y="1138467"/>
                  </a:lnTo>
                  <a:lnTo>
                    <a:pt x="525907" y="1164799"/>
                  </a:lnTo>
                  <a:lnTo>
                    <a:pt x="461176" y="1194892"/>
                  </a:lnTo>
                  <a:lnTo>
                    <a:pt x="424039" y="1198654"/>
                  </a:lnTo>
                  <a:lnTo>
                    <a:pt x="403713" y="1197693"/>
                  </a:lnTo>
                  <a:lnTo>
                    <a:pt x="355748" y="1183314"/>
                  </a:lnTo>
                  <a:lnTo>
                    <a:pt x="321529" y="1155647"/>
                  </a:lnTo>
                  <a:lnTo>
                    <a:pt x="294332" y="1120211"/>
                  </a:lnTo>
                  <a:lnTo>
                    <a:pt x="278274" y="1094825"/>
                  </a:lnTo>
                  <a:lnTo>
                    <a:pt x="270058" y="1082144"/>
                  </a:lnTo>
                  <a:lnTo>
                    <a:pt x="260692" y="1070051"/>
                  </a:lnTo>
                  <a:lnTo>
                    <a:pt x="250178" y="1058546"/>
                  </a:lnTo>
                  <a:lnTo>
                    <a:pt x="238516" y="1047633"/>
                  </a:lnTo>
                  <a:lnTo>
                    <a:pt x="217355" y="1026995"/>
                  </a:lnTo>
                  <a:lnTo>
                    <a:pt x="170475" y="1003401"/>
                  </a:lnTo>
                  <a:lnTo>
                    <a:pt x="125947" y="1001778"/>
                  </a:lnTo>
                  <a:lnTo>
                    <a:pt x="76447" y="1021686"/>
                  </a:lnTo>
                  <a:lnTo>
                    <a:pt x="39555" y="1060177"/>
                  </a:lnTo>
                  <a:lnTo>
                    <a:pt x="17314" y="1110769"/>
                  </a:lnTo>
                  <a:lnTo>
                    <a:pt x="10188" y="1149095"/>
                  </a:lnTo>
                  <a:lnTo>
                    <a:pt x="9162" y="1168999"/>
                  </a:lnTo>
                  <a:lnTo>
                    <a:pt x="10182" y="1188611"/>
                  </a:lnTo>
                  <a:lnTo>
                    <a:pt x="18344" y="1226957"/>
                  </a:lnTo>
                  <a:lnTo>
                    <a:pt x="43574" y="1289780"/>
                  </a:lnTo>
                  <a:lnTo>
                    <a:pt x="82562" y="1346116"/>
                  </a:lnTo>
                  <a:lnTo>
                    <a:pt x="131234" y="1395371"/>
                  </a:lnTo>
                  <a:lnTo>
                    <a:pt x="185512" y="1436961"/>
                  </a:lnTo>
                  <a:lnTo>
                    <a:pt x="242848" y="1470575"/>
                  </a:lnTo>
                  <a:lnTo>
                    <a:pt x="300702" y="1495943"/>
                  </a:lnTo>
                  <a:lnTo>
                    <a:pt x="360576" y="1511870"/>
                  </a:lnTo>
                  <a:lnTo>
                    <a:pt x="424039" y="1517178"/>
                  </a:lnTo>
                  <a:lnTo>
                    <a:pt x="470281" y="1514596"/>
                  </a:lnTo>
                  <a:lnTo>
                    <a:pt x="515255" y="1506850"/>
                  </a:lnTo>
                  <a:lnTo>
                    <a:pt x="558963" y="1493947"/>
                  </a:lnTo>
                  <a:lnTo>
                    <a:pt x="601405" y="1475892"/>
                  </a:lnTo>
                  <a:lnTo>
                    <a:pt x="641854" y="1453322"/>
                  </a:lnTo>
                  <a:lnTo>
                    <a:pt x="679628" y="1426922"/>
                  </a:lnTo>
                  <a:lnTo>
                    <a:pt x="714732" y="1396694"/>
                  </a:lnTo>
                  <a:lnTo>
                    <a:pt x="747170" y="1362639"/>
                  </a:lnTo>
                  <a:lnTo>
                    <a:pt x="776598" y="1325166"/>
                  </a:lnTo>
                  <a:lnTo>
                    <a:pt x="802717" y="1284758"/>
                  </a:lnTo>
                  <a:lnTo>
                    <a:pt x="825528" y="1241406"/>
                  </a:lnTo>
                  <a:lnTo>
                    <a:pt x="845031" y="1195104"/>
                  </a:lnTo>
                  <a:lnTo>
                    <a:pt x="860627" y="1145781"/>
                  </a:lnTo>
                  <a:lnTo>
                    <a:pt x="871773" y="1093355"/>
                  </a:lnTo>
                  <a:lnTo>
                    <a:pt x="878464" y="1037829"/>
                  </a:lnTo>
                  <a:lnTo>
                    <a:pt x="880695" y="979205"/>
                  </a:lnTo>
                  <a:lnTo>
                    <a:pt x="878338" y="924724"/>
                  </a:lnTo>
                  <a:lnTo>
                    <a:pt x="871266" y="872152"/>
                  </a:lnTo>
                  <a:lnTo>
                    <a:pt x="859483" y="821491"/>
                  </a:lnTo>
                  <a:lnTo>
                    <a:pt x="842990" y="772740"/>
                  </a:lnTo>
                  <a:lnTo>
                    <a:pt x="822528" y="726511"/>
                  </a:lnTo>
                  <a:lnTo>
                    <a:pt x="798887" y="683378"/>
                  </a:lnTo>
                  <a:lnTo>
                    <a:pt x="772068" y="643341"/>
                  </a:lnTo>
                  <a:lnTo>
                    <a:pt x="742071" y="606400"/>
                  </a:lnTo>
                  <a:lnTo>
                    <a:pt x="709256" y="572933"/>
                  </a:lnTo>
                  <a:lnTo>
                    <a:pt x="674026" y="543300"/>
                  </a:lnTo>
                  <a:lnTo>
                    <a:pt x="636377" y="517495"/>
                  </a:lnTo>
                  <a:lnTo>
                    <a:pt x="596306" y="495513"/>
                  </a:lnTo>
                  <a:lnTo>
                    <a:pt x="554579" y="477816"/>
                  </a:lnTo>
                  <a:lnTo>
                    <a:pt x="511955" y="464837"/>
                  </a:lnTo>
                  <a:lnTo>
                    <a:pt x="468440" y="456577"/>
                  </a:lnTo>
                  <a:lnTo>
                    <a:pt x="424039" y="453033"/>
                  </a:lnTo>
                  <a:lnTo>
                    <a:pt x="269101" y="453033"/>
                  </a:lnTo>
                  <a:lnTo>
                    <a:pt x="269101" y="318534"/>
                  </a:lnTo>
                  <a:lnTo>
                    <a:pt x="644210" y="318534"/>
                  </a:lnTo>
                  <a:lnTo>
                    <a:pt x="672556" y="315660"/>
                  </a:lnTo>
                  <a:lnTo>
                    <a:pt x="721998" y="292657"/>
                  </a:lnTo>
                  <a:lnTo>
                    <a:pt x="760482" y="248266"/>
                  </a:lnTo>
                  <a:lnTo>
                    <a:pt x="780352" y="192232"/>
                  </a:lnTo>
                  <a:lnTo>
                    <a:pt x="782834" y="160445"/>
                  </a:lnTo>
                  <a:lnTo>
                    <a:pt x="780352" y="127641"/>
                  </a:lnTo>
                  <a:lnTo>
                    <a:pt x="760482" y="70420"/>
                  </a:lnTo>
                  <a:lnTo>
                    <a:pt x="721998" y="25881"/>
                  </a:lnTo>
                  <a:lnTo>
                    <a:pt x="672556" y="2876"/>
                  </a:lnTo>
                  <a:lnTo>
                    <a:pt x="644210" y="0"/>
                  </a:lnTo>
                  <a:close/>
                </a:path>
              </a:pathLst>
            </a:custGeom>
            <a:solidFill>
              <a:srgbClr val="009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2473442" y="902574"/>
              <a:ext cx="1209675" cy="1267460"/>
            </a:xfrm>
            <a:custGeom>
              <a:avLst/>
              <a:gdLst/>
              <a:ahLst/>
              <a:cxnLst/>
              <a:rect l="l" t="t" r="r" b="b"/>
              <a:pathLst>
                <a:path w="1209675" h="1267460">
                  <a:moveTo>
                    <a:pt x="627796" y="0"/>
                  </a:moveTo>
                  <a:lnTo>
                    <a:pt x="587854" y="336"/>
                  </a:lnTo>
                  <a:lnTo>
                    <a:pt x="548336" y="4544"/>
                  </a:lnTo>
                  <a:lnTo>
                    <a:pt x="509466" y="12454"/>
                  </a:lnTo>
                  <a:lnTo>
                    <a:pt x="471467" y="23898"/>
                  </a:lnTo>
                  <a:lnTo>
                    <a:pt x="434562" y="38707"/>
                  </a:lnTo>
                  <a:lnTo>
                    <a:pt x="398974" y="56712"/>
                  </a:lnTo>
                  <a:lnTo>
                    <a:pt x="364925" y="77745"/>
                  </a:lnTo>
                  <a:lnTo>
                    <a:pt x="332639" y="101636"/>
                  </a:lnTo>
                  <a:lnTo>
                    <a:pt x="302339" y="128219"/>
                  </a:lnTo>
                  <a:lnTo>
                    <a:pt x="274247" y="157323"/>
                  </a:lnTo>
                  <a:lnTo>
                    <a:pt x="248587" y="188780"/>
                  </a:lnTo>
                  <a:lnTo>
                    <a:pt x="225581" y="222422"/>
                  </a:lnTo>
                  <a:lnTo>
                    <a:pt x="205453" y="258079"/>
                  </a:lnTo>
                  <a:lnTo>
                    <a:pt x="188426" y="295584"/>
                  </a:lnTo>
                  <a:lnTo>
                    <a:pt x="174721" y="334767"/>
                  </a:lnTo>
                  <a:lnTo>
                    <a:pt x="164563" y="375460"/>
                  </a:lnTo>
                  <a:lnTo>
                    <a:pt x="158174" y="417494"/>
                  </a:lnTo>
                  <a:lnTo>
                    <a:pt x="155778" y="460700"/>
                  </a:lnTo>
                  <a:lnTo>
                    <a:pt x="157597" y="504911"/>
                  </a:lnTo>
                  <a:lnTo>
                    <a:pt x="148941" y="511852"/>
                  </a:lnTo>
                  <a:lnTo>
                    <a:pt x="141807" y="520490"/>
                  </a:lnTo>
                  <a:lnTo>
                    <a:pt x="136337" y="530619"/>
                  </a:lnTo>
                  <a:lnTo>
                    <a:pt x="132676" y="542030"/>
                  </a:lnTo>
                  <a:lnTo>
                    <a:pt x="90635" y="550436"/>
                  </a:lnTo>
                  <a:lnTo>
                    <a:pt x="54201" y="572122"/>
                  </a:lnTo>
                  <a:lnTo>
                    <a:pt x="25520" y="604713"/>
                  </a:lnTo>
                  <a:lnTo>
                    <a:pt x="6737" y="645832"/>
                  </a:lnTo>
                  <a:lnTo>
                    <a:pt x="0" y="693104"/>
                  </a:lnTo>
                  <a:lnTo>
                    <a:pt x="6737" y="740365"/>
                  </a:lnTo>
                  <a:lnTo>
                    <a:pt x="25520" y="781482"/>
                  </a:lnTo>
                  <a:lnTo>
                    <a:pt x="54201" y="814073"/>
                  </a:lnTo>
                  <a:lnTo>
                    <a:pt x="90635" y="835752"/>
                  </a:lnTo>
                  <a:lnTo>
                    <a:pt x="132676" y="844136"/>
                  </a:lnTo>
                  <a:lnTo>
                    <a:pt x="139596" y="862298"/>
                  </a:lnTo>
                  <a:lnTo>
                    <a:pt x="150998" y="876822"/>
                  </a:lnTo>
                  <a:lnTo>
                    <a:pt x="166016" y="886456"/>
                  </a:lnTo>
                  <a:lnTo>
                    <a:pt x="183784" y="889946"/>
                  </a:lnTo>
                  <a:lnTo>
                    <a:pt x="204728" y="885215"/>
                  </a:lnTo>
                  <a:lnTo>
                    <a:pt x="221821" y="872313"/>
                  </a:lnTo>
                  <a:lnTo>
                    <a:pt x="233340" y="853185"/>
                  </a:lnTo>
                  <a:lnTo>
                    <a:pt x="237563" y="829770"/>
                  </a:lnTo>
                  <a:lnTo>
                    <a:pt x="237563" y="556491"/>
                  </a:lnTo>
                  <a:lnTo>
                    <a:pt x="236079" y="542835"/>
                  </a:lnTo>
                  <a:lnTo>
                    <a:pt x="231901" y="530443"/>
                  </a:lnTo>
                  <a:lnTo>
                    <a:pt x="225442" y="519533"/>
                  </a:lnTo>
                  <a:lnTo>
                    <a:pt x="217113" y="510324"/>
                  </a:lnTo>
                  <a:lnTo>
                    <a:pt x="226022" y="463048"/>
                  </a:lnTo>
                  <a:lnTo>
                    <a:pt x="239051" y="416083"/>
                  </a:lnTo>
                  <a:lnTo>
                    <a:pt x="255912" y="370622"/>
                  </a:lnTo>
                  <a:lnTo>
                    <a:pt x="276318" y="327855"/>
                  </a:lnTo>
                  <a:lnTo>
                    <a:pt x="299982" y="288974"/>
                  </a:lnTo>
                  <a:lnTo>
                    <a:pt x="326618" y="255170"/>
                  </a:lnTo>
                  <a:lnTo>
                    <a:pt x="356223" y="224084"/>
                  </a:lnTo>
                  <a:lnTo>
                    <a:pt x="389931" y="196545"/>
                  </a:lnTo>
                  <a:lnTo>
                    <a:pt x="427360" y="173029"/>
                  </a:lnTo>
                  <a:lnTo>
                    <a:pt x="468128" y="154015"/>
                  </a:lnTo>
                  <a:lnTo>
                    <a:pt x="511852" y="139979"/>
                  </a:lnTo>
                  <a:lnTo>
                    <a:pt x="558152" y="131397"/>
                  </a:lnTo>
                  <a:lnTo>
                    <a:pt x="606644" y="128748"/>
                  </a:lnTo>
                  <a:lnTo>
                    <a:pt x="656947" y="132507"/>
                  </a:lnTo>
                  <a:lnTo>
                    <a:pt x="708679" y="143152"/>
                  </a:lnTo>
                  <a:lnTo>
                    <a:pt x="753641" y="162583"/>
                  </a:lnTo>
                  <a:lnTo>
                    <a:pt x="797425" y="188315"/>
                  </a:lnTo>
                  <a:lnTo>
                    <a:pt x="839176" y="221030"/>
                  </a:lnTo>
                  <a:lnTo>
                    <a:pt x="878036" y="261411"/>
                  </a:lnTo>
                  <a:lnTo>
                    <a:pt x="904650" y="294108"/>
                  </a:lnTo>
                  <a:lnTo>
                    <a:pt x="928987" y="331200"/>
                  </a:lnTo>
                  <a:lnTo>
                    <a:pt x="950497" y="372029"/>
                  </a:lnTo>
                  <a:lnTo>
                    <a:pt x="968630" y="415939"/>
                  </a:lnTo>
                  <a:lnTo>
                    <a:pt x="982836" y="462274"/>
                  </a:lnTo>
                  <a:lnTo>
                    <a:pt x="992566" y="510377"/>
                  </a:lnTo>
                  <a:lnTo>
                    <a:pt x="981431" y="523208"/>
                  </a:lnTo>
                  <a:lnTo>
                    <a:pt x="974627" y="539837"/>
                  </a:lnTo>
                  <a:lnTo>
                    <a:pt x="971200" y="564545"/>
                  </a:lnTo>
                  <a:lnTo>
                    <a:pt x="970197" y="601612"/>
                  </a:lnTo>
                  <a:lnTo>
                    <a:pt x="970662" y="655318"/>
                  </a:lnTo>
                  <a:lnTo>
                    <a:pt x="971641" y="729944"/>
                  </a:lnTo>
                  <a:lnTo>
                    <a:pt x="972179" y="829770"/>
                  </a:lnTo>
                  <a:lnTo>
                    <a:pt x="973964" y="844678"/>
                  </a:lnTo>
                  <a:lnTo>
                    <a:pt x="978967" y="858031"/>
                  </a:lnTo>
                  <a:lnTo>
                    <a:pt x="986660" y="869515"/>
                  </a:lnTo>
                  <a:lnTo>
                    <a:pt x="996514" y="878816"/>
                  </a:lnTo>
                  <a:lnTo>
                    <a:pt x="996514" y="901925"/>
                  </a:lnTo>
                  <a:lnTo>
                    <a:pt x="986587" y="943379"/>
                  </a:lnTo>
                  <a:lnTo>
                    <a:pt x="956160" y="1000994"/>
                  </a:lnTo>
                  <a:lnTo>
                    <a:pt x="932032" y="1042680"/>
                  </a:lnTo>
                  <a:lnTo>
                    <a:pt x="884093" y="1094717"/>
                  </a:lnTo>
                  <a:lnTo>
                    <a:pt x="805608" y="1132400"/>
                  </a:lnTo>
                  <a:lnTo>
                    <a:pt x="752847" y="1148075"/>
                  </a:lnTo>
                  <a:lnTo>
                    <a:pt x="724945" y="1154822"/>
                  </a:lnTo>
                  <a:lnTo>
                    <a:pt x="696512" y="1162462"/>
                  </a:lnTo>
                  <a:lnTo>
                    <a:pt x="666557" y="1143196"/>
                  </a:lnTo>
                  <a:lnTo>
                    <a:pt x="634845" y="1146418"/>
                  </a:lnTo>
                  <a:lnTo>
                    <a:pt x="609709" y="1168240"/>
                  </a:lnTo>
                  <a:lnTo>
                    <a:pt x="599479" y="1204775"/>
                  </a:lnTo>
                  <a:lnTo>
                    <a:pt x="609136" y="1240874"/>
                  </a:lnTo>
                  <a:lnTo>
                    <a:pt x="632821" y="1262145"/>
                  </a:lnTo>
                  <a:lnTo>
                    <a:pt x="662603" y="1267005"/>
                  </a:lnTo>
                  <a:lnTo>
                    <a:pt x="690550" y="1253868"/>
                  </a:lnTo>
                  <a:lnTo>
                    <a:pt x="708732" y="1221151"/>
                  </a:lnTo>
                  <a:lnTo>
                    <a:pt x="728108" y="1215886"/>
                  </a:lnTo>
                  <a:lnTo>
                    <a:pt x="766835" y="1205881"/>
                  </a:lnTo>
                  <a:lnTo>
                    <a:pt x="833031" y="1181245"/>
                  </a:lnTo>
                  <a:lnTo>
                    <a:pt x="873041" y="1162879"/>
                  </a:lnTo>
                  <a:lnTo>
                    <a:pt x="907222" y="1142717"/>
                  </a:lnTo>
                  <a:lnTo>
                    <a:pt x="936978" y="1118887"/>
                  </a:lnTo>
                  <a:lnTo>
                    <a:pt x="963712" y="1089516"/>
                  </a:lnTo>
                  <a:lnTo>
                    <a:pt x="988830" y="1052733"/>
                  </a:lnTo>
                  <a:lnTo>
                    <a:pt x="1013735" y="1006666"/>
                  </a:lnTo>
                  <a:lnTo>
                    <a:pt x="1039832" y="949442"/>
                  </a:lnTo>
                  <a:lnTo>
                    <a:pt x="1049638" y="911096"/>
                  </a:lnTo>
                  <a:lnTo>
                    <a:pt x="1050313" y="897632"/>
                  </a:lnTo>
                  <a:lnTo>
                    <a:pt x="1050313" y="882669"/>
                  </a:lnTo>
                  <a:lnTo>
                    <a:pt x="1059669" y="875731"/>
                  </a:lnTo>
                  <a:lnTo>
                    <a:pt x="1067382" y="866803"/>
                  </a:lnTo>
                  <a:lnTo>
                    <a:pt x="1073267" y="856168"/>
                  </a:lnTo>
                  <a:lnTo>
                    <a:pt x="1077139" y="844105"/>
                  </a:lnTo>
                  <a:lnTo>
                    <a:pt x="1119138" y="835681"/>
                  </a:lnTo>
                  <a:lnTo>
                    <a:pt x="1155535" y="813993"/>
                  </a:lnTo>
                  <a:lnTo>
                    <a:pt x="1184186" y="781417"/>
                  </a:lnTo>
                  <a:lnTo>
                    <a:pt x="1202949" y="740329"/>
                  </a:lnTo>
                  <a:lnTo>
                    <a:pt x="1209680" y="693104"/>
                  </a:lnTo>
                  <a:lnTo>
                    <a:pt x="1202949" y="645881"/>
                  </a:lnTo>
                  <a:lnTo>
                    <a:pt x="1184186" y="604793"/>
                  </a:lnTo>
                  <a:lnTo>
                    <a:pt x="1155535" y="572215"/>
                  </a:lnTo>
                  <a:lnTo>
                    <a:pt x="1119138" y="550520"/>
                  </a:lnTo>
                  <a:lnTo>
                    <a:pt x="1077139" y="542083"/>
                  </a:lnTo>
                  <a:lnTo>
                    <a:pt x="1073470" y="530627"/>
                  </a:lnTo>
                  <a:lnTo>
                    <a:pt x="1067970" y="520460"/>
                  </a:lnTo>
                  <a:lnTo>
                    <a:pt x="1060792" y="511794"/>
                  </a:lnTo>
                  <a:lnTo>
                    <a:pt x="1052093" y="504838"/>
                  </a:lnTo>
                  <a:lnTo>
                    <a:pt x="1052950" y="476395"/>
                  </a:lnTo>
                  <a:lnTo>
                    <a:pt x="1048500" y="416332"/>
                  </a:lnTo>
                  <a:lnTo>
                    <a:pt x="1038839" y="364581"/>
                  </a:lnTo>
                  <a:lnTo>
                    <a:pt x="1024393" y="315081"/>
                  </a:lnTo>
                  <a:lnTo>
                    <a:pt x="1002818" y="262866"/>
                  </a:lnTo>
                  <a:lnTo>
                    <a:pt x="973635" y="209745"/>
                  </a:lnTo>
                  <a:lnTo>
                    <a:pt x="935955" y="158182"/>
                  </a:lnTo>
                  <a:lnTo>
                    <a:pt x="889818" y="110527"/>
                  </a:lnTo>
                  <a:lnTo>
                    <a:pt x="826079" y="62283"/>
                  </a:lnTo>
                  <a:lnTo>
                    <a:pt x="787357" y="40735"/>
                  </a:lnTo>
                  <a:lnTo>
                    <a:pt x="747944" y="23902"/>
                  </a:lnTo>
                  <a:lnTo>
                    <a:pt x="708064" y="11614"/>
                  </a:lnTo>
                  <a:lnTo>
                    <a:pt x="667941" y="3702"/>
                  </a:lnTo>
                  <a:lnTo>
                    <a:pt x="627796" y="0"/>
                  </a:lnTo>
                  <a:close/>
                </a:path>
              </a:pathLst>
            </a:custGeom>
            <a:solidFill>
              <a:srgbClr val="F39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2654263" y="142655"/>
              <a:ext cx="880744" cy="1311275"/>
            </a:xfrm>
            <a:custGeom>
              <a:avLst/>
              <a:gdLst/>
              <a:ahLst/>
              <a:cxnLst/>
              <a:rect l="l" t="t" r="r" b="b"/>
              <a:pathLst>
                <a:path w="880744" h="1311275">
                  <a:moveTo>
                    <a:pt x="644221" y="0"/>
                  </a:moveTo>
                  <a:lnTo>
                    <a:pt x="138644" y="0"/>
                  </a:lnTo>
                  <a:lnTo>
                    <a:pt x="111112" y="2876"/>
                  </a:lnTo>
                  <a:lnTo>
                    <a:pt x="62179" y="25881"/>
                  </a:lnTo>
                  <a:lnTo>
                    <a:pt x="22935" y="70420"/>
                  </a:lnTo>
                  <a:lnTo>
                    <a:pt x="2547" y="127641"/>
                  </a:lnTo>
                  <a:lnTo>
                    <a:pt x="0" y="160445"/>
                  </a:lnTo>
                  <a:lnTo>
                    <a:pt x="0" y="613478"/>
                  </a:lnTo>
                  <a:lnTo>
                    <a:pt x="10705" y="674537"/>
                  </a:lnTo>
                  <a:lnTo>
                    <a:pt x="42825" y="725559"/>
                  </a:lnTo>
                  <a:lnTo>
                    <a:pt x="88179" y="760068"/>
                  </a:lnTo>
                  <a:lnTo>
                    <a:pt x="138644" y="771568"/>
                  </a:lnTo>
                  <a:lnTo>
                    <a:pt x="424049" y="771568"/>
                  </a:lnTo>
                  <a:lnTo>
                    <a:pt x="461186" y="775328"/>
                  </a:lnTo>
                  <a:lnTo>
                    <a:pt x="525918" y="805414"/>
                  </a:lnTo>
                  <a:lnTo>
                    <a:pt x="553501" y="831744"/>
                  </a:lnTo>
                  <a:lnTo>
                    <a:pt x="576246" y="863522"/>
                  </a:lnTo>
                  <a:lnTo>
                    <a:pt x="592492" y="898697"/>
                  </a:lnTo>
                  <a:lnTo>
                    <a:pt x="602240" y="937261"/>
                  </a:lnTo>
                  <a:lnTo>
                    <a:pt x="605489" y="979205"/>
                  </a:lnTo>
                  <a:lnTo>
                    <a:pt x="602240" y="1026320"/>
                  </a:lnTo>
                  <a:lnTo>
                    <a:pt x="592492" y="1068570"/>
                  </a:lnTo>
                  <a:lnTo>
                    <a:pt x="576246" y="1105954"/>
                  </a:lnTo>
                  <a:lnTo>
                    <a:pt x="553501" y="1138467"/>
                  </a:lnTo>
                  <a:lnTo>
                    <a:pt x="524800" y="1165482"/>
                  </a:lnTo>
                  <a:lnTo>
                    <a:pt x="785724" y="1311059"/>
                  </a:lnTo>
                  <a:lnTo>
                    <a:pt x="818283" y="1255673"/>
                  </a:lnTo>
                  <a:lnTo>
                    <a:pt x="845031" y="1195104"/>
                  </a:lnTo>
                  <a:lnTo>
                    <a:pt x="860629" y="1145781"/>
                  </a:lnTo>
                  <a:lnTo>
                    <a:pt x="871778" y="1093355"/>
                  </a:lnTo>
                  <a:lnTo>
                    <a:pt x="878473" y="1037829"/>
                  </a:lnTo>
                  <a:lnTo>
                    <a:pt x="880706" y="979205"/>
                  </a:lnTo>
                  <a:lnTo>
                    <a:pt x="878348" y="924723"/>
                  </a:lnTo>
                  <a:lnTo>
                    <a:pt x="871277" y="872148"/>
                  </a:lnTo>
                  <a:lnTo>
                    <a:pt x="859493" y="821486"/>
                  </a:lnTo>
                  <a:lnTo>
                    <a:pt x="843000" y="772740"/>
                  </a:lnTo>
                  <a:lnTo>
                    <a:pt x="822537" y="726511"/>
                  </a:lnTo>
                  <a:lnTo>
                    <a:pt x="798894" y="683378"/>
                  </a:lnTo>
                  <a:lnTo>
                    <a:pt x="772074" y="643341"/>
                  </a:lnTo>
                  <a:lnTo>
                    <a:pt x="742082" y="606400"/>
                  </a:lnTo>
                  <a:lnTo>
                    <a:pt x="709267" y="572933"/>
                  </a:lnTo>
                  <a:lnTo>
                    <a:pt x="674037" y="543300"/>
                  </a:lnTo>
                  <a:lnTo>
                    <a:pt x="636388" y="517495"/>
                  </a:lnTo>
                  <a:lnTo>
                    <a:pt x="596316" y="495513"/>
                  </a:lnTo>
                  <a:lnTo>
                    <a:pt x="554590" y="477816"/>
                  </a:lnTo>
                  <a:lnTo>
                    <a:pt x="511966" y="464837"/>
                  </a:lnTo>
                  <a:lnTo>
                    <a:pt x="468450" y="456577"/>
                  </a:lnTo>
                  <a:lnTo>
                    <a:pt x="424049" y="453033"/>
                  </a:lnTo>
                  <a:lnTo>
                    <a:pt x="269112" y="453033"/>
                  </a:lnTo>
                  <a:lnTo>
                    <a:pt x="269112" y="318534"/>
                  </a:lnTo>
                  <a:lnTo>
                    <a:pt x="644221" y="318534"/>
                  </a:lnTo>
                  <a:lnTo>
                    <a:pt x="672566" y="315660"/>
                  </a:lnTo>
                  <a:lnTo>
                    <a:pt x="722008" y="292657"/>
                  </a:lnTo>
                  <a:lnTo>
                    <a:pt x="760493" y="248266"/>
                  </a:lnTo>
                  <a:lnTo>
                    <a:pt x="780363" y="192232"/>
                  </a:lnTo>
                  <a:lnTo>
                    <a:pt x="782845" y="160445"/>
                  </a:lnTo>
                  <a:lnTo>
                    <a:pt x="780363" y="127641"/>
                  </a:lnTo>
                  <a:lnTo>
                    <a:pt x="760493" y="70420"/>
                  </a:lnTo>
                  <a:lnTo>
                    <a:pt x="722008" y="25881"/>
                  </a:lnTo>
                  <a:lnTo>
                    <a:pt x="672566" y="2876"/>
                  </a:lnTo>
                  <a:lnTo>
                    <a:pt x="644221" y="0"/>
                  </a:lnTo>
                  <a:close/>
                </a:path>
              </a:pathLst>
            </a:custGeom>
            <a:solidFill>
              <a:srgbClr val="009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1057242" y="137394"/>
              <a:ext cx="3450590" cy="1517650"/>
            </a:xfrm>
            <a:custGeom>
              <a:avLst/>
              <a:gdLst/>
              <a:ahLst/>
              <a:cxnLst/>
              <a:rect l="l" t="t" r="r" b="b"/>
              <a:pathLst>
                <a:path w="3450590" h="1517650">
                  <a:moveTo>
                    <a:pt x="482092" y="167525"/>
                  </a:moveTo>
                  <a:lnTo>
                    <a:pt x="471385" y="103822"/>
                  </a:lnTo>
                  <a:lnTo>
                    <a:pt x="439280" y="49542"/>
                  </a:lnTo>
                  <a:lnTo>
                    <a:pt x="392379" y="12395"/>
                  </a:lnTo>
                  <a:lnTo>
                    <a:pt x="337350" y="0"/>
                  </a:lnTo>
                  <a:lnTo>
                    <a:pt x="314579" y="4457"/>
                  </a:lnTo>
                  <a:lnTo>
                    <a:pt x="242531" y="40106"/>
                  </a:lnTo>
                  <a:lnTo>
                    <a:pt x="193268" y="71310"/>
                  </a:lnTo>
                  <a:lnTo>
                    <a:pt x="135166" y="111417"/>
                  </a:lnTo>
                  <a:lnTo>
                    <a:pt x="68237" y="160439"/>
                  </a:lnTo>
                  <a:lnTo>
                    <a:pt x="26695" y="200863"/>
                  </a:lnTo>
                  <a:lnTo>
                    <a:pt x="4013" y="256006"/>
                  </a:lnTo>
                  <a:lnTo>
                    <a:pt x="0" y="286766"/>
                  </a:lnTo>
                  <a:lnTo>
                    <a:pt x="1206" y="316471"/>
                  </a:lnTo>
                  <a:lnTo>
                    <a:pt x="19316" y="372808"/>
                  </a:lnTo>
                  <a:lnTo>
                    <a:pt x="52425" y="419417"/>
                  </a:lnTo>
                  <a:lnTo>
                    <a:pt x="98818" y="445960"/>
                  </a:lnTo>
                  <a:lnTo>
                    <a:pt x="146215" y="451866"/>
                  </a:lnTo>
                  <a:lnTo>
                    <a:pt x="168770" y="446849"/>
                  </a:lnTo>
                  <a:lnTo>
                    <a:pt x="190550" y="436511"/>
                  </a:lnTo>
                  <a:lnTo>
                    <a:pt x="190550" y="1000442"/>
                  </a:lnTo>
                  <a:lnTo>
                    <a:pt x="200228" y="1059726"/>
                  </a:lnTo>
                  <a:lnTo>
                    <a:pt x="229285" y="1110170"/>
                  </a:lnTo>
                  <a:lnTo>
                    <a:pt x="272592" y="1144663"/>
                  </a:lnTo>
                  <a:lnTo>
                    <a:pt x="325107" y="1156169"/>
                  </a:lnTo>
                  <a:lnTo>
                    <a:pt x="349580" y="1156169"/>
                  </a:lnTo>
                  <a:lnTo>
                    <a:pt x="400532" y="1144663"/>
                  </a:lnTo>
                  <a:lnTo>
                    <a:pt x="443344" y="1110170"/>
                  </a:lnTo>
                  <a:lnTo>
                    <a:pt x="472389" y="1059726"/>
                  </a:lnTo>
                  <a:lnTo>
                    <a:pt x="482092" y="1000442"/>
                  </a:lnTo>
                  <a:lnTo>
                    <a:pt x="482092" y="436511"/>
                  </a:lnTo>
                  <a:lnTo>
                    <a:pt x="482092" y="167525"/>
                  </a:lnTo>
                  <a:close/>
                </a:path>
                <a:path w="3450590" h="1517650">
                  <a:moveTo>
                    <a:pt x="1501381" y="979208"/>
                  </a:moveTo>
                  <a:lnTo>
                    <a:pt x="1499031" y="924712"/>
                  </a:lnTo>
                  <a:lnTo>
                    <a:pt x="1491957" y="872147"/>
                  </a:lnTo>
                  <a:lnTo>
                    <a:pt x="1480172" y="821486"/>
                  </a:lnTo>
                  <a:lnTo>
                    <a:pt x="1463675" y="772744"/>
                  </a:lnTo>
                  <a:lnTo>
                    <a:pt x="1443215" y="726516"/>
                  </a:lnTo>
                  <a:lnTo>
                    <a:pt x="1419567" y="683374"/>
                  </a:lnTo>
                  <a:lnTo>
                    <a:pt x="1392758" y="643343"/>
                  </a:lnTo>
                  <a:lnTo>
                    <a:pt x="1362760" y="606399"/>
                  </a:lnTo>
                  <a:lnTo>
                    <a:pt x="1329944" y="572922"/>
                  </a:lnTo>
                  <a:lnTo>
                    <a:pt x="1294714" y="543293"/>
                  </a:lnTo>
                  <a:lnTo>
                    <a:pt x="1257071" y="517486"/>
                  </a:lnTo>
                  <a:lnTo>
                    <a:pt x="1217002" y="495490"/>
                  </a:lnTo>
                  <a:lnTo>
                    <a:pt x="1175270" y="477812"/>
                  </a:lnTo>
                  <a:lnTo>
                    <a:pt x="1132649" y="464832"/>
                  </a:lnTo>
                  <a:lnTo>
                    <a:pt x="1089126" y="456577"/>
                  </a:lnTo>
                  <a:lnTo>
                    <a:pt x="1044727" y="453034"/>
                  </a:lnTo>
                  <a:lnTo>
                    <a:pt x="889800" y="453034"/>
                  </a:lnTo>
                  <a:lnTo>
                    <a:pt x="889800" y="318528"/>
                  </a:lnTo>
                  <a:lnTo>
                    <a:pt x="1264894" y="318528"/>
                  </a:lnTo>
                  <a:lnTo>
                    <a:pt x="1319174" y="307035"/>
                  </a:lnTo>
                  <a:lnTo>
                    <a:pt x="1363789" y="272529"/>
                  </a:lnTo>
                  <a:lnTo>
                    <a:pt x="1393596" y="221500"/>
                  </a:lnTo>
                  <a:lnTo>
                    <a:pt x="1403540" y="160439"/>
                  </a:lnTo>
                  <a:lnTo>
                    <a:pt x="1401051" y="127635"/>
                  </a:lnTo>
                  <a:lnTo>
                    <a:pt x="1381175" y="70408"/>
                  </a:lnTo>
                  <a:lnTo>
                    <a:pt x="1342694" y="25882"/>
                  </a:lnTo>
                  <a:lnTo>
                    <a:pt x="1293241" y="2870"/>
                  </a:lnTo>
                  <a:lnTo>
                    <a:pt x="1264894" y="0"/>
                  </a:lnTo>
                  <a:lnTo>
                    <a:pt x="759307" y="0"/>
                  </a:lnTo>
                  <a:lnTo>
                    <a:pt x="706310" y="11506"/>
                  </a:lnTo>
                  <a:lnTo>
                    <a:pt x="661466" y="45999"/>
                  </a:lnTo>
                  <a:lnTo>
                    <a:pt x="630872" y="97624"/>
                  </a:lnTo>
                  <a:lnTo>
                    <a:pt x="620687" y="160439"/>
                  </a:lnTo>
                  <a:lnTo>
                    <a:pt x="620687" y="613473"/>
                  </a:lnTo>
                  <a:lnTo>
                    <a:pt x="631393" y="674535"/>
                  </a:lnTo>
                  <a:lnTo>
                    <a:pt x="663498" y="725563"/>
                  </a:lnTo>
                  <a:lnTo>
                    <a:pt x="708850" y="760056"/>
                  </a:lnTo>
                  <a:lnTo>
                    <a:pt x="759307" y="771563"/>
                  </a:lnTo>
                  <a:lnTo>
                    <a:pt x="1044727" y="771563"/>
                  </a:lnTo>
                  <a:lnTo>
                    <a:pt x="1081874" y="775322"/>
                  </a:lnTo>
                  <a:lnTo>
                    <a:pt x="1146594" y="805408"/>
                  </a:lnTo>
                  <a:lnTo>
                    <a:pt x="1174178" y="831735"/>
                  </a:lnTo>
                  <a:lnTo>
                    <a:pt x="1196936" y="863511"/>
                  </a:lnTo>
                  <a:lnTo>
                    <a:pt x="1213180" y="898690"/>
                  </a:lnTo>
                  <a:lnTo>
                    <a:pt x="1222933" y="937260"/>
                  </a:lnTo>
                  <a:lnTo>
                    <a:pt x="1226172" y="979208"/>
                  </a:lnTo>
                  <a:lnTo>
                    <a:pt x="1222933" y="1026325"/>
                  </a:lnTo>
                  <a:lnTo>
                    <a:pt x="1213180" y="1068565"/>
                  </a:lnTo>
                  <a:lnTo>
                    <a:pt x="1196936" y="1105954"/>
                  </a:lnTo>
                  <a:lnTo>
                    <a:pt x="1174178" y="1138466"/>
                  </a:lnTo>
                  <a:lnTo>
                    <a:pt x="1146594" y="1164793"/>
                  </a:lnTo>
                  <a:lnTo>
                    <a:pt x="1081874" y="1194879"/>
                  </a:lnTo>
                  <a:lnTo>
                    <a:pt x="1044727" y="1198638"/>
                  </a:lnTo>
                  <a:lnTo>
                    <a:pt x="1024407" y="1197686"/>
                  </a:lnTo>
                  <a:lnTo>
                    <a:pt x="976439" y="1183309"/>
                  </a:lnTo>
                  <a:lnTo>
                    <a:pt x="942225" y="1155636"/>
                  </a:lnTo>
                  <a:lnTo>
                    <a:pt x="915022" y="1120203"/>
                  </a:lnTo>
                  <a:lnTo>
                    <a:pt x="898969" y="1094828"/>
                  </a:lnTo>
                  <a:lnTo>
                    <a:pt x="890752" y="1082141"/>
                  </a:lnTo>
                  <a:lnTo>
                    <a:pt x="881380" y="1070051"/>
                  </a:lnTo>
                  <a:lnTo>
                    <a:pt x="870877" y="1058545"/>
                  </a:lnTo>
                  <a:lnTo>
                    <a:pt x="859218" y="1047623"/>
                  </a:lnTo>
                  <a:lnTo>
                    <a:pt x="838060" y="1026985"/>
                  </a:lnTo>
                  <a:lnTo>
                    <a:pt x="815378" y="1012240"/>
                  </a:lnTo>
                  <a:lnTo>
                    <a:pt x="791171" y="1003388"/>
                  </a:lnTo>
                  <a:lnTo>
                    <a:pt x="765429" y="1000442"/>
                  </a:lnTo>
                  <a:lnTo>
                    <a:pt x="746633" y="1001763"/>
                  </a:lnTo>
                  <a:lnTo>
                    <a:pt x="697141" y="1021689"/>
                  </a:lnTo>
                  <a:lnTo>
                    <a:pt x="660247" y="1060170"/>
                  </a:lnTo>
                  <a:lnTo>
                    <a:pt x="638009" y="1110754"/>
                  </a:lnTo>
                  <a:lnTo>
                    <a:pt x="630872" y="1149083"/>
                  </a:lnTo>
                  <a:lnTo>
                    <a:pt x="629856" y="1168996"/>
                  </a:lnTo>
                  <a:lnTo>
                    <a:pt x="630872" y="1188605"/>
                  </a:lnTo>
                  <a:lnTo>
                    <a:pt x="639038" y="1226959"/>
                  </a:lnTo>
                  <a:lnTo>
                    <a:pt x="664273" y="1289761"/>
                  </a:lnTo>
                  <a:lnTo>
                    <a:pt x="703249" y="1346111"/>
                  </a:lnTo>
                  <a:lnTo>
                    <a:pt x="751928" y="1395361"/>
                  </a:lnTo>
                  <a:lnTo>
                    <a:pt x="806208" y="1436954"/>
                  </a:lnTo>
                  <a:lnTo>
                    <a:pt x="863536" y="1470571"/>
                  </a:lnTo>
                  <a:lnTo>
                    <a:pt x="921397" y="1495933"/>
                  </a:lnTo>
                  <a:lnTo>
                    <a:pt x="981265" y="1511871"/>
                  </a:lnTo>
                  <a:lnTo>
                    <a:pt x="1044727" y="1517180"/>
                  </a:lnTo>
                  <a:lnTo>
                    <a:pt x="1090968" y="1514589"/>
                  </a:lnTo>
                  <a:lnTo>
                    <a:pt x="1135938" y="1506842"/>
                  </a:lnTo>
                  <a:lnTo>
                    <a:pt x="1179652" y="1493939"/>
                  </a:lnTo>
                  <a:lnTo>
                    <a:pt x="1222095" y="1475892"/>
                  </a:lnTo>
                  <a:lnTo>
                    <a:pt x="1262545" y="1453324"/>
                  </a:lnTo>
                  <a:lnTo>
                    <a:pt x="1300314" y="1426921"/>
                  </a:lnTo>
                  <a:lnTo>
                    <a:pt x="1335417" y="1396695"/>
                  </a:lnTo>
                  <a:lnTo>
                    <a:pt x="1367866" y="1362633"/>
                  </a:lnTo>
                  <a:lnTo>
                    <a:pt x="1397292" y="1325156"/>
                  </a:lnTo>
                  <a:lnTo>
                    <a:pt x="1423403" y="1284757"/>
                  </a:lnTo>
                  <a:lnTo>
                    <a:pt x="1446212" y="1241412"/>
                  </a:lnTo>
                  <a:lnTo>
                    <a:pt x="1464221" y="1198638"/>
                  </a:lnTo>
                  <a:lnTo>
                    <a:pt x="1481315" y="1145768"/>
                  </a:lnTo>
                  <a:lnTo>
                    <a:pt x="1492465" y="1093343"/>
                  </a:lnTo>
                  <a:lnTo>
                    <a:pt x="1499158" y="1037818"/>
                  </a:lnTo>
                  <a:lnTo>
                    <a:pt x="1501381" y="979208"/>
                  </a:lnTo>
                  <a:close/>
                </a:path>
                <a:path w="3450590" h="1517650">
                  <a:moveTo>
                    <a:pt x="3450361" y="979233"/>
                  </a:moveTo>
                  <a:lnTo>
                    <a:pt x="3447999" y="924750"/>
                  </a:lnTo>
                  <a:lnTo>
                    <a:pt x="3440938" y="872185"/>
                  </a:lnTo>
                  <a:lnTo>
                    <a:pt x="3429152" y="821524"/>
                  </a:lnTo>
                  <a:lnTo>
                    <a:pt x="3412655" y="772769"/>
                  </a:lnTo>
                  <a:lnTo>
                    <a:pt x="3392195" y="726541"/>
                  </a:lnTo>
                  <a:lnTo>
                    <a:pt x="3368548" y="683412"/>
                  </a:lnTo>
                  <a:lnTo>
                    <a:pt x="3341725" y="643369"/>
                  </a:lnTo>
                  <a:lnTo>
                    <a:pt x="3311741" y="606437"/>
                  </a:lnTo>
                  <a:lnTo>
                    <a:pt x="3278924" y="572960"/>
                  </a:lnTo>
                  <a:lnTo>
                    <a:pt x="3243694" y="543331"/>
                  </a:lnTo>
                  <a:lnTo>
                    <a:pt x="3206038" y="517525"/>
                  </a:lnTo>
                  <a:lnTo>
                    <a:pt x="3165970" y="495541"/>
                  </a:lnTo>
                  <a:lnTo>
                    <a:pt x="3124250" y="477850"/>
                  </a:lnTo>
                  <a:lnTo>
                    <a:pt x="3081617" y="464870"/>
                  </a:lnTo>
                  <a:lnTo>
                    <a:pt x="3038106" y="456603"/>
                  </a:lnTo>
                  <a:lnTo>
                    <a:pt x="2993707" y="453059"/>
                  </a:lnTo>
                  <a:lnTo>
                    <a:pt x="2838767" y="453059"/>
                  </a:lnTo>
                  <a:lnTo>
                    <a:pt x="2838767" y="318566"/>
                  </a:lnTo>
                  <a:lnTo>
                    <a:pt x="3213874" y="318566"/>
                  </a:lnTo>
                  <a:lnTo>
                    <a:pt x="3268154" y="307060"/>
                  </a:lnTo>
                  <a:lnTo>
                    <a:pt x="3312757" y="272554"/>
                  </a:lnTo>
                  <a:lnTo>
                    <a:pt x="3342563" y="221538"/>
                  </a:lnTo>
                  <a:lnTo>
                    <a:pt x="3352495" y="160477"/>
                  </a:lnTo>
                  <a:lnTo>
                    <a:pt x="3350018" y="127673"/>
                  </a:lnTo>
                  <a:lnTo>
                    <a:pt x="3330143" y="70446"/>
                  </a:lnTo>
                  <a:lnTo>
                    <a:pt x="3291662" y="25908"/>
                  </a:lnTo>
                  <a:lnTo>
                    <a:pt x="3242221" y="2908"/>
                  </a:lnTo>
                  <a:lnTo>
                    <a:pt x="3213874" y="25"/>
                  </a:lnTo>
                  <a:lnTo>
                    <a:pt x="2708300" y="25"/>
                  </a:lnTo>
                  <a:lnTo>
                    <a:pt x="2655278" y="11531"/>
                  </a:lnTo>
                  <a:lnTo>
                    <a:pt x="2610434" y="46037"/>
                  </a:lnTo>
                  <a:lnTo>
                    <a:pt x="2579852" y="97663"/>
                  </a:lnTo>
                  <a:lnTo>
                    <a:pt x="2569654" y="160477"/>
                  </a:lnTo>
                  <a:lnTo>
                    <a:pt x="2569654" y="613511"/>
                  </a:lnTo>
                  <a:lnTo>
                    <a:pt x="2580360" y="674573"/>
                  </a:lnTo>
                  <a:lnTo>
                    <a:pt x="2612479" y="725589"/>
                  </a:lnTo>
                  <a:lnTo>
                    <a:pt x="2657830" y="760095"/>
                  </a:lnTo>
                  <a:lnTo>
                    <a:pt x="2708300" y="771601"/>
                  </a:lnTo>
                  <a:lnTo>
                    <a:pt x="2993707" y="771601"/>
                  </a:lnTo>
                  <a:lnTo>
                    <a:pt x="3030842" y="775360"/>
                  </a:lnTo>
                  <a:lnTo>
                    <a:pt x="3095574" y="805446"/>
                  </a:lnTo>
                  <a:lnTo>
                    <a:pt x="3123158" y="831773"/>
                  </a:lnTo>
                  <a:lnTo>
                    <a:pt x="3145904" y="863549"/>
                  </a:lnTo>
                  <a:lnTo>
                    <a:pt x="3162147" y="898728"/>
                  </a:lnTo>
                  <a:lnTo>
                    <a:pt x="3171901" y="937298"/>
                  </a:lnTo>
                  <a:lnTo>
                    <a:pt x="3175139" y="979233"/>
                  </a:lnTo>
                  <a:lnTo>
                    <a:pt x="3171901" y="1026350"/>
                  </a:lnTo>
                  <a:lnTo>
                    <a:pt x="3162147" y="1068603"/>
                  </a:lnTo>
                  <a:lnTo>
                    <a:pt x="3145904" y="1105979"/>
                  </a:lnTo>
                  <a:lnTo>
                    <a:pt x="3123158" y="1138504"/>
                  </a:lnTo>
                  <a:lnTo>
                    <a:pt x="3095574" y="1164831"/>
                  </a:lnTo>
                  <a:lnTo>
                    <a:pt x="3030842" y="1194930"/>
                  </a:lnTo>
                  <a:lnTo>
                    <a:pt x="2993707" y="1198689"/>
                  </a:lnTo>
                  <a:lnTo>
                    <a:pt x="2973374" y="1197724"/>
                  </a:lnTo>
                  <a:lnTo>
                    <a:pt x="2925419" y="1183347"/>
                  </a:lnTo>
                  <a:lnTo>
                    <a:pt x="2891193" y="1155674"/>
                  </a:lnTo>
                  <a:lnTo>
                    <a:pt x="2864002" y="1120241"/>
                  </a:lnTo>
                  <a:lnTo>
                    <a:pt x="2847937" y="1094854"/>
                  </a:lnTo>
                  <a:lnTo>
                    <a:pt x="2839720" y="1082179"/>
                  </a:lnTo>
                  <a:lnTo>
                    <a:pt x="2830360" y="1070076"/>
                  </a:lnTo>
                  <a:lnTo>
                    <a:pt x="2819844" y="1058583"/>
                  </a:lnTo>
                  <a:lnTo>
                    <a:pt x="2808186" y="1047661"/>
                  </a:lnTo>
                  <a:lnTo>
                    <a:pt x="2787027" y="1027023"/>
                  </a:lnTo>
                  <a:lnTo>
                    <a:pt x="2764345" y="1012278"/>
                  </a:lnTo>
                  <a:lnTo>
                    <a:pt x="2740139" y="1003427"/>
                  </a:lnTo>
                  <a:lnTo>
                    <a:pt x="2714421" y="1000480"/>
                  </a:lnTo>
                  <a:lnTo>
                    <a:pt x="2695613" y="1001814"/>
                  </a:lnTo>
                  <a:lnTo>
                    <a:pt x="2646108" y="1021715"/>
                  </a:lnTo>
                  <a:lnTo>
                    <a:pt x="2609215" y="1060208"/>
                  </a:lnTo>
                  <a:lnTo>
                    <a:pt x="2586977" y="1110805"/>
                  </a:lnTo>
                  <a:lnTo>
                    <a:pt x="2579852" y="1149121"/>
                  </a:lnTo>
                  <a:lnTo>
                    <a:pt x="2578824" y="1169035"/>
                  </a:lnTo>
                  <a:lnTo>
                    <a:pt x="2579852" y="1188643"/>
                  </a:lnTo>
                  <a:lnTo>
                    <a:pt x="2588006" y="1226985"/>
                  </a:lnTo>
                  <a:lnTo>
                    <a:pt x="2613241" y="1289812"/>
                  </a:lnTo>
                  <a:lnTo>
                    <a:pt x="2652230" y="1346149"/>
                  </a:lnTo>
                  <a:lnTo>
                    <a:pt x="2700896" y="1395399"/>
                  </a:lnTo>
                  <a:lnTo>
                    <a:pt x="2755176" y="1436992"/>
                  </a:lnTo>
                  <a:lnTo>
                    <a:pt x="2812504" y="1470609"/>
                  </a:lnTo>
                  <a:lnTo>
                    <a:pt x="2870365" y="1495971"/>
                  </a:lnTo>
                  <a:lnTo>
                    <a:pt x="2930245" y="1511896"/>
                  </a:lnTo>
                  <a:lnTo>
                    <a:pt x="2993707" y="1517205"/>
                  </a:lnTo>
                  <a:lnTo>
                    <a:pt x="3039948" y="1514627"/>
                  </a:lnTo>
                  <a:lnTo>
                    <a:pt x="3084919" y="1506880"/>
                  </a:lnTo>
                  <a:lnTo>
                    <a:pt x="3128632" y="1493977"/>
                  </a:lnTo>
                  <a:lnTo>
                    <a:pt x="3171075" y="1475917"/>
                  </a:lnTo>
                  <a:lnTo>
                    <a:pt x="3211525" y="1453349"/>
                  </a:lnTo>
                  <a:lnTo>
                    <a:pt x="3249295" y="1426959"/>
                  </a:lnTo>
                  <a:lnTo>
                    <a:pt x="3284397" y="1396720"/>
                  </a:lnTo>
                  <a:lnTo>
                    <a:pt x="3316821" y="1362671"/>
                  </a:lnTo>
                  <a:lnTo>
                    <a:pt x="3346259" y="1325194"/>
                  </a:lnTo>
                  <a:lnTo>
                    <a:pt x="3372383" y="1284795"/>
                  </a:lnTo>
                  <a:lnTo>
                    <a:pt x="3395192" y="1241437"/>
                  </a:lnTo>
                  <a:lnTo>
                    <a:pt x="3414687" y="1195133"/>
                  </a:lnTo>
                  <a:lnTo>
                    <a:pt x="3430282" y="1145806"/>
                  </a:lnTo>
                  <a:lnTo>
                    <a:pt x="3441433" y="1093381"/>
                  </a:lnTo>
                  <a:lnTo>
                    <a:pt x="3448126" y="1037856"/>
                  </a:lnTo>
                  <a:lnTo>
                    <a:pt x="3450361" y="979233"/>
                  </a:lnTo>
                  <a:close/>
                </a:path>
              </a:pathLst>
            </a:custGeom>
            <a:solidFill>
              <a:srgbClr val="006D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41">
            <a:extLst>
              <a:ext uri="{FF2B5EF4-FFF2-40B4-BE49-F238E27FC236}">
                <a16:creationId xmlns:a16="http://schemas.microsoft.com/office/drawing/2014/main" id="{46AEF41E-3EF7-CE45-9EF5-15C3EE343C8F}"/>
              </a:ext>
            </a:extLst>
          </p:cNvPr>
          <p:cNvSpPr txBox="1"/>
          <p:nvPr/>
        </p:nvSpPr>
        <p:spPr>
          <a:xfrm>
            <a:off x="14830931" y="141936"/>
            <a:ext cx="4942840" cy="12680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050" b="1" spc="45" dirty="0">
                <a:solidFill>
                  <a:srgbClr val="006DAC"/>
                </a:solidFill>
                <a:latin typeface="Arial"/>
                <a:cs typeface="Arial"/>
              </a:rPr>
              <a:t>Μια</a:t>
            </a:r>
            <a:r>
              <a:rPr sz="4050" b="1" spc="-200" dirty="0">
                <a:solidFill>
                  <a:srgbClr val="006DAC"/>
                </a:solidFill>
                <a:latin typeface="Arial"/>
                <a:cs typeface="Arial"/>
              </a:rPr>
              <a:t> </a:t>
            </a:r>
            <a:r>
              <a:rPr sz="4050" b="1" spc="-95" dirty="0">
                <a:solidFill>
                  <a:srgbClr val="006DAC"/>
                </a:solidFill>
                <a:latin typeface="Arial"/>
                <a:cs typeface="Arial"/>
              </a:rPr>
              <a:t>γραµµή,</a:t>
            </a:r>
            <a:endParaRPr sz="40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4050" b="1" spc="-10" dirty="0">
                <a:solidFill>
                  <a:srgbClr val="006DAC"/>
                </a:solidFill>
                <a:latin typeface="Arial"/>
                <a:cs typeface="Arial"/>
              </a:rPr>
              <a:t>για </a:t>
            </a:r>
            <a:r>
              <a:rPr sz="4050" b="1" spc="-110" dirty="0" err="1">
                <a:solidFill>
                  <a:srgbClr val="006DAC"/>
                </a:solidFill>
                <a:latin typeface="Arial"/>
                <a:cs typeface="Arial"/>
              </a:rPr>
              <a:t>ν</a:t>
            </a:r>
            <a:r>
              <a:rPr sz="4050" b="1" spc="-110" dirty="0">
                <a:solidFill>
                  <a:srgbClr val="006DAC"/>
                </a:solidFill>
                <a:latin typeface="Arial"/>
                <a:cs typeface="Arial"/>
              </a:rPr>
              <a:t>α </a:t>
            </a:r>
            <a:r>
              <a:rPr sz="4050" b="1" spc="-25" dirty="0">
                <a:solidFill>
                  <a:srgbClr val="006DAC"/>
                </a:solidFill>
                <a:latin typeface="Arial"/>
                <a:cs typeface="Arial"/>
              </a:rPr>
              <a:t>β</a:t>
            </a:r>
            <a:r>
              <a:rPr sz="4050" b="1" spc="-25" dirty="0" err="1">
                <a:solidFill>
                  <a:srgbClr val="006DAC"/>
                </a:solidFill>
                <a:latin typeface="Arial"/>
                <a:cs typeface="Arial"/>
              </a:rPr>
              <a:t>ρίσκει</a:t>
            </a:r>
            <a:r>
              <a:rPr lang="el-GR" sz="4050" b="1" spc="-25" dirty="0">
                <a:solidFill>
                  <a:srgbClr val="006DAC"/>
                </a:solidFill>
                <a:latin typeface="Arial"/>
                <a:cs typeface="Arial"/>
              </a:rPr>
              <a:t>ς</a:t>
            </a:r>
            <a:r>
              <a:rPr sz="4050" b="1" spc="-505" dirty="0">
                <a:solidFill>
                  <a:srgbClr val="006DAC"/>
                </a:solidFill>
                <a:latin typeface="Arial"/>
                <a:cs typeface="Arial"/>
              </a:rPr>
              <a:t> </a:t>
            </a:r>
            <a:r>
              <a:rPr sz="4050" b="1" spc="-65" dirty="0">
                <a:solidFill>
                  <a:srgbClr val="006DAC"/>
                </a:solidFill>
                <a:latin typeface="Arial"/>
                <a:cs typeface="Arial"/>
              </a:rPr>
              <a:t>άκρη</a:t>
            </a:r>
            <a:endParaRPr sz="40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5272" y="2086011"/>
            <a:ext cx="4639310" cy="8426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350" spc="-515" dirty="0">
                <a:latin typeface="Verdana"/>
                <a:cs typeface="Verdana"/>
              </a:rPr>
              <a:t>Βασικοί</a:t>
            </a:r>
            <a:r>
              <a:rPr sz="5350" spc="-490" dirty="0">
                <a:latin typeface="Verdana"/>
                <a:cs typeface="Verdana"/>
              </a:rPr>
              <a:t> </a:t>
            </a:r>
            <a:r>
              <a:rPr sz="5350" spc="-575" dirty="0">
                <a:latin typeface="Verdana"/>
                <a:cs typeface="Verdana"/>
              </a:rPr>
              <a:t>στόχοι</a:t>
            </a:r>
            <a:endParaRPr sz="535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4319" y="253921"/>
            <a:ext cx="621020" cy="6235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110887" y="506162"/>
            <a:ext cx="1939289" cy="296545"/>
            <a:chOff x="1110887" y="506162"/>
            <a:chExt cx="1939289" cy="296545"/>
          </a:xfrm>
        </p:grpSpPr>
        <p:sp>
          <p:nvSpPr>
            <p:cNvPr id="5" name="object 5"/>
            <p:cNvSpPr/>
            <p:nvPr/>
          </p:nvSpPr>
          <p:spPr>
            <a:xfrm>
              <a:off x="1110887" y="506717"/>
              <a:ext cx="103505" cy="107314"/>
            </a:xfrm>
            <a:custGeom>
              <a:avLst/>
              <a:gdLst/>
              <a:ahLst/>
              <a:cxnLst/>
              <a:rect l="l" t="t" r="r" b="b"/>
              <a:pathLst>
                <a:path w="103505" h="107315">
                  <a:moveTo>
                    <a:pt x="103221" y="0"/>
                  </a:moveTo>
                  <a:lnTo>
                    <a:pt x="85861" y="0"/>
                  </a:lnTo>
                  <a:lnTo>
                    <a:pt x="64060" y="31485"/>
                  </a:lnTo>
                  <a:lnTo>
                    <a:pt x="55139" y="44794"/>
                  </a:lnTo>
                  <a:lnTo>
                    <a:pt x="51757" y="50396"/>
                  </a:lnTo>
                  <a:lnTo>
                    <a:pt x="48228" y="44365"/>
                  </a:lnTo>
                  <a:lnTo>
                    <a:pt x="44417" y="38333"/>
                  </a:lnTo>
                  <a:lnTo>
                    <a:pt x="18125" y="0"/>
                  </a:lnTo>
                  <a:lnTo>
                    <a:pt x="0" y="0"/>
                  </a:lnTo>
                  <a:lnTo>
                    <a:pt x="43391" y="61715"/>
                  </a:lnTo>
                  <a:lnTo>
                    <a:pt x="43391" y="107085"/>
                  </a:lnTo>
                  <a:lnTo>
                    <a:pt x="58291" y="107085"/>
                  </a:lnTo>
                  <a:lnTo>
                    <a:pt x="58291" y="61715"/>
                  </a:lnTo>
                  <a:lnTo>
                    <a:pt x="103221" y="0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20719" y="721454"/>
              <a:ext cx="183627" cy="8108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18790" y="506162"/>
              <a:ext cx="1831336" cy="2964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121054" y="308723"/>
            <a:ext cx="438150" cy="121285"/>
            <a:chOff x="1121054" y="308723"/>
            <a:chExt cx="438150" cy="121285"/>
          </a:xfrm>
        </p:grpSpPr>
        <p:sp>
          <p:nvSpPr>
            <p:cNvPr id="9" name="object 9"/>
            <p:cNvSpPr/>
            <p:nvPr/>
          </p:nvSpPr>
          <p:spPr>
            <a:xfrm>
              <a:off x="1121054" y="309079"/>
              <a:ext cx="72741" cy="1204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16580" y="308723"/>
              <a:ext cx="224139" cy="1207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72488" y="308869"/>
              <a:ext cx="86995" cy="120650"/>
            </a:xfrm>
            <a:custGeom>
              <a:avLst/>
              <a:gdLst/>
              <a:ahLst/>
              <a:cxnLst/>
              <a:rect l="l" t="t" r="r" b="b"/>
              <a:pathLst>
                <a:path w="86994" h="120650">
                  <a:moveTo>
                    <a:pt x="86398" y="0"/>
                  </a:moveTo>
                  <a:lnTo>
                    <a:pt x="60896" y="0"/>
                  </a:lnTo>
                  <a:lnTo>
                    <a:pt x="60896" y="46990"/>
                  </a:lnTo>
                  <a:lnTo>
                    <a:pt x="24968" y="46990"/>
                  </a:lnTo>
                  <a:lnTo>
                    <a:pt x="24968" y="0"/>
                  </a:lnTo>
                  <a:lnTo>
                    <a:pt x="0" y="0"/>
                  </a:lnTo>
                  <a:lnTo>
                    <a:pt x="0" y="46990"/>
                  </a:lnTo>
                  <a:lnTo>
                    <a:pt x="0" y="67310"/>
                  </a:lnTo>
                  <a:lnTo>
                    <a:pt x="0" y="120650"/>
                  </a:lnTo>
                  <a:lnTo>
                    <a:pt x="24968" y="120650"/>
                  </a:lnTo>
                  <a:lnTo>
                    <a:pt x="24968" y="67310"/>
                  </a:lnTo>
                  <a:lnTo>
                    <a:pt x="60896" y="67310"/>
                  </a:lnTo>
                  <a:lnTo>
                    <a:pt x="60896" y="120650"/>
                  </a:lnTo>
                  <a:lnTo>
                    <a:pt x="86398" y="120650"/>
                  </a:lnTo>
                  <a:lnTo>
                    <a:pt x="86398" y="67310"/>
                  </a:lnTo>
                  <a:lnTo>
                    <a:pt x="86398" y="46990"/>
                  </a:lnTo>
                  <a:lnTo>
                    <a:pt x="86398" y="0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1603762" y="309079"/>
            <a:ext cx="86761" cy="1204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35402" y="309100"/>
            <a:ext cx="26670" cy="120650"/>
          </a:xfrm>
          <a:custGeom>
            <a:avLst/>
            <a:gdLst/>
            <a:ahLst/>
            <a:cxnLst/>
            <a:rect l="l" t="t" r="r" b="b"/>
            <a:pathLst>
              <a:path w="26669" h="120650">
                <a:moveTo>
                  <a:pt x="26229" y="0"/>
                </a:moveTo>
                <a:lnTo>
                  <a:pt x="0" y="0"/>
                </a:lnTo>
                <a:lnTo>
                  <a:pt x="0" y="120436"/>
                </a:lnTo>
                <a:lnTo>
                  <a:pt x="26229" y="120436"/>
                </a:lnTo>
                <a:lnTo>
                  <a:pt x="26229" y="0"/>
                </a:lnTo>
                <a:close/>
              </a:path>
            </a:pathLst>
          </a:custGeom>
          <a:solidFill>
            <a:srgbClr val="14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1806510" y="308865"/>
            <a:ext cx="212090" cy="120650"/>
            <a:chOff x="1806510" y="308865"/>
            <a:chExt cx="212090" cy="120650"/>
          </a:xfrm>
        </p:grpSpPr>
        <p:sp>
          <p:nvSpPr>
            <p:cNvPr id="15" name="object 15"/>
            <p:cNvSpPr/>
            <p:nvPr/>
          </p:nvSpPr>
          <p:spPr>
            <a:xfrm>
              <a:off x="1806510" y="309079"/>
              <a:ext cx="96646" cy="1204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31847" y="308869"/>
              <a:ext cx="86995" cy="120650"/>
            </a:xfrm>
            <a:custGeom>
              <a:avLst/>
              <a:gdLst/>
              <a:ahLst/>
              <a:cxnLst/>
              <a:rect l="l" t="t" r="r" b="b"/>
              <a:pathLst>
                <a:path w="86994" h="120650">
                  <a:moveTo>
                    <a:pt x="86410" y="0"/>
                  </a:moveTo>
                  <a:lnTo>
                    <a:pt x="60896" y="0"/>
                  </a:lnTo>
                  <a:lnTo>
                    <a:pt x="60896" y="46990"/>
                  </a:lnTo>
                  <a:lnTo>
                    <a:pt x="24980" y="46990"/>
                  </a:lnTo>
                  <a:lnTo>
                    <a:pt x="24980" y="0"/>
                  </a:lnTo>
                  <a:lnTo>
                    <a:pt x="0" y="0"/>
                  </a:lnTo>
                  <a:lnTo>
                    <a:pt x="0" y="46990"/>
                  </a:lnTo>
                  <a:lnTo>
                    <a:pt x="0" y="67310"/>
                  </a:lnTo>
                  <a:lnTo>
                    <a:pt x="0" y="120650"/>
                  </a:lnTo>
                  <a:lnTo>
                    <a:pt x="24980" y="120650"/>
                  </a:lnTo>
                  <a:lnTo>
                    <a:pt x="24980" y="67310"/>
                  </a:lnTo>
                  <a:lnTo>
                    <a:pt x="60896" y="67310"/>
                  </a:lnTo>
                  <a:lnTo>
                    <a:pt x="60896" y="120650"/>
                  </a:lnTo>
                  <a:lnTo>
                    <a:pt x="86410" y="120650"/>
                  </a:lnTo>
                  <a:lnTo>
                    <a:pt x="86410" y="67310"/>
                  </a:lnTo>
                  <a:lnTo>
                    <a:pt x="86410" y="46990"/>
                  </a:lnTo>
                  <a:lnTo>
                    <a:pt x="86410" y="0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2112511" y="307603"/>
            <a:ext cx="1217930" cy="124460"/>
            <a:chOff x="2112511" y="307603"/>
            <a:chExt cx="1217930" cy="124460"/>
          </a:xfrm>
        </p:grpSpPr>
        <p:sp>
          <p:nvSpPr>
            <p:cNvPr id="18" name="object 18"/>
            <p:cNvSpPr/>
            <p:nvPr/>
          </p:nvSpPr>
          <p:spPr>
            <a:xfrm>
              <a:off x="2112511" y="308775"/>
              <a:ext cx="99515" cy="12078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247023" y="308869"/>
              <a:ext cx="86995" cy="120650"/>
            </a:xfrm>
            <a:custGeom>
              <a:avLst/>
              <a:gdLst/>
              <a:ahLst/>
              <a:cxnLst/>
              <a:rect l="l" t="t" r="r" b="b"/>
              <a:pathLst>
                <a:path w="86994" h="120650">
                  <a:moveTo>
                    <a:pt x="86423" y="0"/>
                  </a:moveTo>
                  <a:lnTo>
                    <a:pt x="60896" y="0"/>
                  </a:lnTo>
                  <a:lnTo>
                    <a:pt x="60896" y="46990"/>
                  </a:lnTo>
                  <a:lnTo>
                    <a:pt x="24968" y="46990"/>
                  </a:lnTo>
                  <a:lnTo>
                    <a:pt x="24968" y="0"/>
                  </a:lnTo>
                  <a:lnTo>
                    <a:pt x="0" y="0"/>
                  </a:lnTo>
                  <a:lnTo>
                    <a:pt x="0" y="46990"/>
                  </a:lnTo>
                  <a:lnTo>
                    <a:pt x="0" y="67310"/>
                  </a:lnTo>
                  <a:lnTo>
                    <a:pt x="0" y="120650"/>
                  </a:lnTo>
                  <a:lnTo>
                    <a:pt x="24968" y="120650"/>
                  </a:lnTo>
                  <a:lnTo>
                    <a:pt x="24968" y="67310"/>
                  </a:lnTo>
                  <a:lnTo>
                    <a:pt x="60896" y="67310"/>
                  </a:lnTo>
                  <a:lnTo>
                    <a:pt x="60896" y="120650"/>
                  </a:lnTo>
                  <a:lnTo>
                    <a:pt x="86423" y="120650"/>
                  </a:lnTo>
                  <a:lnTo>
                    <a:pt x="86423" y="67310"/>
                  </a:lnTo>
                  <a:lnTo>
                    <a:pt x="86423" y="46990"/>
                  </a:lnTo>
                  <a:lnTo>
                    <a:pt x="86423" y="0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374712" y="309079"/>
              <a:ext cx="128969" cy="1204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39566" y="307603"/>
              <a:ext cx="107776" cy="12390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686829" y="309079"/>
              <a:ext cx="96635" cy="1204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812165" y="309111"/>
              <a:ext cx="85515" cy="12042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919565" y="308817"/>
              <a:ext cx="107420" cy="12079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047060" y="308895"/>
              <a:ext cx="145415" cy="120650"/>
            </a:xfrm>
            <a:custGeom>
              <a:avLst/>
              <a:gdLst/>
              <a:ahLst/>
              <a:cxnLst/>
              <a:rect l="l" t="t" r="r" b="b"/>
              <a:pathLst>
                <a:path w="145414" h="120650">
                  <a:moveTo>
                    <a:pt x="87947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30543" y="20320"/>
                  </a:lnTo>
                  <a:lnTo>
                    <a:pt x="30543" y="120650"/>
                  </a:lnTo>
                  <a:lnTo>
                    <a:pt x="56045" y="120650"/>
                  </a:lnTo>
                  <a:lnTo>
                    <a:pt x="56045" y="20320"/>
                  </a:lnTo>
                  <a:lnTo>
                    <a:pt x="87947" y="20320"/>
                  </a:lnTo>
                  <a:lnTo>
                    <a:pt x="87947" y="0"/>
                  </a:lnTo>
                  <a:close/>
                </a:path>
                <a:path w="145414" h="120650">
                  <a:moveTo>
                    <a:pt x="144945" y="215"/>
                  </a:moveTo>
                  <a:lnTo>
                    <a:pt x="118706" y="215"/>
                  </a:lnTo>
                  <a:lnTo>
                    <a:pt x="118706" y="120650"/>
                  </a:lnTo>
                  <a:lnTo>
                    <a:pt x="144945" y="120650"/>
                  </a:lnTo>
                  <a:lnTo>
                    <a:pt x="144945" y="215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222875" y="308817"/>
              <a:ext cx="107410" cy="12079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/>
          <p:nvPr/>
        </p:nvSpPr>
        <p:spPr>
          <a:xfrm>
            <a:off x="0" y="10974744"/>
            <a:ext cx="20104100" cy="334010"/>
          </a:xfrm>
          <a:custGeom>
            <a:avLst/>
            <a:gdLst/>
            <a:ahLst/>
            <a:cxnLst/>
            <a:rect l="l" t="t" r="r" b="b"/>
            <a:pathLst>
              <a:path w="20104100" h="334009">
                <a:moveTo>
                  <a:pt x="20104099" y="0"/>
                </a:moveTo>
                <a:lnTo>
                  <a:pt x="0" y="0"/>
                </a:lnTo>
                <a:lnTo>
                  <a:pt x="0" y="333811"/>
                </a:lnTo>
                <a:lnTo>
                  <a:pt x="20104099" y="333811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6D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053959" y="3500744"/>
            <a:ext cx="14513560" cy="642239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600" spc="-150" dirty="0" err="1">
                <a:latin typeface="Verdana"/>
                <a:cs typeface="Verdana"/>
              </a:rPr>
              <a:t>Ενι</a:t>
            </a:r>
            <a:r>
              <a:rPr sz="4600" spc="-150" dirty="0">
                <a:latin typeface="Verdana"/>
                <a:cs typeface="Verdana"/>
              </a:rPr>
              <a:t>α</a:t>
            </a:r>
            <a:r>
              <a:rPr sz="4600" spc="-150" dirty="0" err="1">
                <a:latin typeface="Verdana"/>
                <a:cs typeface="Verdana"/>
              </a:rPr>
              <a:t>ίο</a:t>
            </a:r>
            <a:r>
              <a:rPr lang="el-GR" sz="4600" spc="-150" dirty="0">
                <a:latin typeface="Verdana"/>
                <a:cs typeface="Verdana"/>
              </a:rPr>
              <a:t>ς</a:t>
            </a:r>
            <a:r>
              <a:rPr sz="4600" spc="-150" dirty="0">
                <a:latin typeface="Verdana"/>
                <a:cs typeface="Verdana"/>
              </a:rPr>
              <a:t> </a:t>
            </a:r>
            <a:r>
              <a:rPr sz="4600" spc="-140" dirty="0">
                <a:latin typeface="Verdana"/>
                <a:cs typeface="Verdana"/>
              </a:rPr>
              <a:t>α</a:t>
            </a:r>
            <a:r>
              <a:rPr sz="4600" spc="-140" dirty="0" err="1">
                <a:latin typeface="Verdana"/>
                <a:cs typeface="Verdana"/>
              </a:rPr>
              <a:t>ριθµό</a:t>
            </a:r>
            <a:r>
              <a:rPr lang="el-GR" sz="4600" spc="-140" dirty="0">
                <a:latin typeface="Verdana"/>
                <a:cs typeface="Verdana"/>
              </a:rPr>
              <a:t>ς</a:t>
            </a:r>
            <a:r>
              <a:rPr sz="4600" spc="-545" dirty="0">
                <a:latin typeface="Verdana"/>
                <a:cs typeface="Verdana"/>
              </a:rPr>
              <a:t> </a:t>
            </a:r>
            <a:r>
              <a:rPr sz="4600" spc="-170" dirty="0" err="1">
                <a:latin typeface="Verdana"/>
                <a:cs typeface="Verdana"/>
              </a:rPr>
              <a:t>εξυ</a:t>
            </a:r>
            <a:r>
              <a:rPr sz="4600" spc="-170" dirty="0">
                <a:latin typeface="Verdana"/>
                <a:cs typeface="Verdana"/>
              </a:rPr>
              <a:t>π</a:t>
            </a:r>
            <a:r>
              <a:rPr sz="4600" spc="-170" dirty="0" err="1">
                <a:latin typeface="Verdana"/>
                <a:cs typeface="Verdana"/>
              </a:rPr>
              <a:t>ηρέτηση</a:t>
            </a:r>
            <a:r>
              <a:rPr lang="el-GR" sz="4600" spc="-150" dirty="0">
                <a:latin typeface="Verdana"/>
                <a:cs typeface="Verdana"/>
              </a:rPr>
              <a:t>ς</a:t>
            </a:r>
            <a:endParaRPr sz="46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440"/>
              </a:spcBef>
            </a:pPr>
            <a:r>
              <a:rPr sz="4600" spc="-254" dirty="0">
                <a:latin typeface="Verdana"/>
                <a:cs typeface="Verdana"/>
              </a:rPr>
              <a:t>Άµεση, </a:t>
            </a:r>
            <a:r>
              <a:rPr sz="4600" spc="-225" dirty="0">
                <a:latin typeface="Verdana"/>
                <a:cs typeface="Verdana"/>
              </a:rPr>
              <a:t>έγκυρη </a:t>
            </a:r>
            <a:r>
              <a:rPr sz="4600" spc="-105" dirty="0">
                <a:latin typeface="Verdana"/>
                <a:cs typeface="Verdana"/>
              </a:rPr>
              <a:t>και </a:t>
            </a:r>
            <a:r>
              <a:rPr sz="4600" spc="-200" dirty="0">
                <a:latin typeface="Verdana"/>
                <a:cs typeface="Verdana"/>
              </a:rPr>
              <a:t>φιλική</a:t>
            </a:r>
            <a:r>
              <a:rPr sz="4600" spc="-800" dirty="0">
                <a:latin typeface="Verdana"/>
                <a:cs typeface="Verdana"/>
              </a:rPr>
              <a:t> </a:t>
            </a:r>
            <a:r>
              <a:rPr sz="4600" spc="-180" dirty="0">
                <a:latin typeface="Verdana"/>
                <a:cs typeface="Verdana"/>
              </a:rPr>
              <a:t>εξυπηρέτηση</a:t>
            </a:r>
            <a:endParaRPr sz="4600" dirty="0">
              <a:latin typeface="Verdana"/>
              <a:cs typeface="Verdana"/>
            </a:endParaRPr>
          </a:p>
          <a:p>
            <a:pPr marL="12700" marR="5080">
              <a:lnSpc>
                <a:spcPts val="8960"/>
              </a:lnSpc>
              <a:spcBef>
                <a:spcPts val="875"/>
              </a:spcBef>
            </a:pPr>
            <a:r>
              <a:rPr sz="4600" spc="-254" dirty="0">
                <a:latin typeface="Verdana"/>
                <a:cs typeface="Verdana"/>
              </a:rPr>
              <a:t>Σύστηµα </a:t>
            </a:r>
            <a:r>
              <a:rPr sz="4600" spc="-160" dirty="0">
                <a:latin typeface="Verdana"/>
                <a:cs typeface="Verdana"/>
              </a:rPr>
              <a:t>ticketing </a:t>
            </a:r>
            <a:r>
              <a:rPr sz="4600" spc="-240" dirty="0">
                <a:latin typeface="Verdana"/>
                <a:cs typeface="Verdana"/>
              </a:rPr>
              <a:t>– </a:t>
            </a:r>
            <a:r>
              <a:rPr sz="4600" spc="-180" dirty="0">
                <a:latin typeface="Verdana"/>
                <a:cs typeface="Verdana"/>
              </a:rPr>
              <a:t>Προσωπoποιηµένη</a:t>
            </a:r>
            <a:r>
              <a:rPr sz="4600" spc="-715" dirty="0">
                <a:latin typeface="Verdana"/>
                <a:cs typeface="Verdana"/>
              </a:rPr>
              <a:t> </a:t>
            </a:r>
            <a:r>
              <a:rPr sz="4600" spc="-200" dirty="0">
                <a:latin typeface="Verdana"/>
                <a:cs typeface="Verdana"/>
              </a:rPr>
              <a:t>πληροφόρηση  </a:t>
            </a:r>
            <a:r>
              <a:rPr sz="4600" spc="-310" dirty="0">
                <a:latin typeface="Verdana"/>
                <a:cs typeface="Verdana"/>
              </a:rPr>
              <a:t>24ωρη </a:t>
            </a:r>
            <a:r>
              <a:rPr sz="4600" spc="-180" dirty="0">
                <a:latin typeface="Verdana"/>
                <a:cs typeface="Verdana"/>
              </a:rPr>
              <a:t>λειτουργία </a:t>
            </a:r>
            <a:r>
              <a:rPr sz="4600" spc="-160" dirty="0">
                <a:latin typeface="Verdana"/>
                <a:cs typeface="Verdana"/>
              </a:rPr>
              <a:t>για </a:t>
            </a:r>
            <a:r>
              <a:rPr sz="4600" spc="-640" dirty="0">
                <a:latin typeface="Verdana"/>
                <a:cs typeface="Verdana"/>
              </a:rPr>
              <a:t>7 </a:t>
            </a:r>
            <a:r>
              <a:rPr sz="4600" spc="-165" dirty="0">
                <a:latin typeface="Verdana"/>
                <a:cs typeface="Verdana"/>
              </a:rPr>
              <a:t>µ</a:t>
            </a:r>
            <a:r>
              <a:rPr sz="4600" spc="-165" dirty="0" err="1">
                <a:latin typeface="Verdana"/>
                <a:cs typeface="Verdana"/>
              </a:rPr>
              <a:t>έρε</a:t>
            </a:r>
            <a:r>
              <a:rPr lang="el-GR" sz="4600" spc="-165" dirty="0">
                <a:latin typeface="Verdana"/>
                <a:cs typeface="Verdana"/>
              </a:rPr>
              <a:t>ς</a:t>
            </a:r>
            <a:r>
              <a:rPr sz="4600" spc="-165" dirty="0">
                <a:latin typeface="Verdana"/>
                <a:cs typeface="Verdana"/>
              </a:rPr>
              <a:t> </a:t>
            </a:r>
            <a:r>
              <a:rPr sz="4600" spc="-265" dirty="0">
                <a:latin typeface="Verdana"/>
                <a:cs typeface="Verdana"/>
              </a:rPr>
              <a:t>την</a:t>
            </a:r>
            <a:r>
              <a:rPr sz="4600" spc="-615" dirty="0">
                <a:latin typeface="Verdana"/>
                <a:cs typeface="Verdana"/>
              </a:rPr>
              <a:t> </a:t>
            </a:r>
            <a:r>
              <a:rPr sz="4600" spc="-145" dirty="0">
                <a:latin typeface="Verdana"/>
                <a:cs typeface="Verdana"/>
              </a:rPr>
              <a:t>εβδοµάδα</a:t>
            </a:r>
            <a:endParaRPr sz="4600" dirty="0">
              <a:latin typeface="Verdana"/>
              <a:cs typeface="Verdana"/>
            </a:endParaRPr>
          </a:p>
          <a:p>
            <a:pPr marL="12700" marR="6654800">
              <a:lnSpc>
                <a:spcPts val="8960"/>
              </a:lnSpc>
              <a:spcBef>
                <a:spcPts val="5"/>
              </a:spcBef>
            </a:pPr>
            <a:r>
              <a:rPr lang="el-GR" sz="4600" spc="-315" dirty="0">
                <a:latin typeface="Verdana"/>
                <a:cs typeface="Verdana"/>
              </a:rPr>
              <a:t>Δ</a:t>
            </a:r>
            <a:r>
              <a:rPr sz="4600" spc="-315" dirty="0" err="1">
                <a:latin typeface="Verdana"/>
                <a:cs typeface="Verdana"/>
              </a:rPr>
              <a:t>ωρεάν</a:t>
            </a:r>
            <a:r>
              <a:rPr sz="4600" spc="-315" dirty="0">
                <a:latin typeface="Verdana"/>
                <a:cs typeface="Verdana"/>
              </a:rPr>
              <a:t>, </a:t>
            </a:r>
            <a:r>
              <a:rPr sz="4600" spc="-204" dirty="0" err="1">
                <a:latin typeface="Verdana"/>
                <a:cs typeface="Verdana"/>
              </a:rPr>
              <a:t>χωρί</a:t>
            </a:r>
            <a:r>
              <a:rPr lang="el-GR" sz="4600" spc="-204" dirty="0">
                <a:latin typeface="Verdana"/>
                <a:cs typeface="Verdana"/>
              </a:rPr>
              <a:t>ς</a:t>
            </a:r>
            <a:r>
              <a:rPr sz="4600" spc="-204" dirty="0">
                <a:latin typeface="Verdana"/>
                <a:cs typeface="Verdana"/>
              </a:rPr>
              <a:t> </a:t>
            </a:r>
            <a:r>
              <a:rPr sz="4600" spc="-150" dirty="0">
                <a:latin typeface="Verdana"/>
                <a:cs typeface="Verdana"/>
              </a:rPr>
              <a:t>καµία</a:t>
            </a:r>
            <a:r>
              <a:rPr sz="4600" spc="-580" dirty="0">
                <a:latin typeface="Verdana"/>
                <a:cs typeface="Verdana"/>
              </a:rPr>
              <a:t> </a:t>
            </a:r>
            <a:r>
              <a:rPr sz="4600" spc="-204" dirty="0" err="1">
                <a:latin typeface="Verdana"/>
                <a:cs typeface="Verdana"/>
              </a:rPr>
              <a:t>χρέωση</a:t>
            </a:r>
            <a:r>
              <a:rPr sz="4600" spc="-204" dirty="0">
                <a:latin typeface="Verdana"/>
                <a:cs typeface="Verdana"/>
              </a:rPr>
              <a:t>  </a:t>
            </a:r>
            <a:r>
              <a:rPr sz="4600" spc="-180" dirty="0" err="1">
                <a:latin typeface="Verdana"/>
                <a:cs typeface="Verdana"/>
              </a:rPr>
              <a:t>Ελάχιστο</a:t>
            </a:r>
            <a:r>
              <a:rPr lang="el-GR" sz="4600" spc="-180" dirty="0">
                <a:latin typeface="Verdana"/>
                <a:cs typeface="Verdana"/>
              </a:rPr>
              <a:t>ς</a:t>
            </a:r>
            <a:r>
              <a:rPr sz="4600" spc="-180" dirty="0">
                <a:latin typeface="Verdana"/>
                <a:cs typeface="Verdana"/>
              </a:rPr>
              <a:t> </a:t>
            </a:r>
            <a:r>
              <a:rPr sz="4600" spc="-215" dirty="0" err="1">
                <a:latin typeface="Verdana"/>
                <a:cs typeface="Verdana"/>
              </a:rPr>
              <a:t>χρόνο</a:t>
            </a:r>
            <a:r>
              <a:rPr lang="el-GR" sz="4600" spc="-215" dirty="0">
                <a:latin typeface="Verdana"/>
                <a:cs typeface="Verdana"/>
              </a:rPr>
              <a:t>ς</a:t>
            </a:r>
            <a:r>
              <a:rPr sz="4600" spc="-540" dirty="0">
                <a:latin typeface="Verdana"/>
                <a:cs typeface="Verdana"/>
              </a:rPr>
              <a:t> </a:t>
            </a:r>
            <a:r>
              <a:rPr sz="4600" spc="-229" dirty="0">
                <a:latin typeface="Verdana"/>
                <a:cs typeface="Verdana"/>
              </a:rPr>
              <a:t>α</a:t>
            </a:r>
            <a:r>
              <a:rPr sz="4600" spc="-229" dirty="0" err="1">
                <a:latin typeface="Verdana"/>
                <a:cs typeface="Verdana"/>
              </a:rPr>
              <a:t>ν</a:t>
            </a:r>
            <a:r>
              <a:rPr sz="4600" spc="-229" dirty="0">
                <a:latin typeface="Verdana"/>
                <a:cs typeface="Verdana"/>
              </a:rPr>
              <a:t>αµ</a:t>
            </a:r>
            <a:r>
              <a:rPr sz="4600" spc="-229" dirty="0" err="1">
                <a:latin typeface="Verdana"/>
                <a:cs typeface="Verdana"/>
              </a:rPr>
              <a:t>ονή</a:t>
            </a:r>
            <a:r>
              <a:rPr lang="el-GR" sz="4600" spc="-229" dirty="0">
                <a:latin typeface="Verdana"/>
                <a:cs typeface="Verdana"/>
              </a:rPr>
              <a:t>ς</a:t>
            </a:r>
            <a:endParaRPr sz="4600" dirty="0">
              <a:latin typeface="Verdana"/>
              <a:cs typeface="Verdan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1057244" y="137419"/>
            <a:ext cx="3450590" cy="2032635"/>
            <a:chOff x="11057244" y="137419"/>
            <a:chExt cx="3450590" cy="2032635"/>
          </a:xfrm>
        </p:grpSpPr>
        <p:sp>
          <p:nvSpPr>
            <p:cNvPr id="30" name="object 30"/>
            <p:cNvSpPr/>
            <p:nvPr/>
          </p:nvSpPr>
          <p:spPr>
            <a:xfrm>
              <a:off x="12652389" y="137419"/>
              <a:ext cx="880744" cy="1517650"/>
            </a:xfrm>
            <a:custGeom>
              <a:avLst/>
              <a:gdLst/>
              <a:ahLst/>
              <a:cxnLst/>
              <a:rect l="l" t="t" r="r" b="b"/>
              <a:pathLst>
                <a:path w="880744" h="1517650">
                  <a:moveTo>
                    <a:pt x="644210" y="0"/>
                  </a:moveTo>
                  <a:lnTo>
                    <a:pt x="138634" y="0"/>
                  </a:lnTo>
                  <a:lnTo>
                    <a:pt x="111103" y="2876"/>
                  </a:lnTo>
                  <a:lnTo>
                    <a:pt x="62173" y="25881"/>
                  </a:lnTo>
                  <a:lnTo>
                    <a:pt x="22926" y="70420"/>
                  </a:lnTo>
                  <a:lnTo>
                    <a:pt x="2545" y="127641"/>
                  </a:lnTo>
                  <a:lnTo>
                    <a:pt x="0" y="160445"/>
                  </a:lnTo>
                  <a:lnTo>
                    <a:pt x="0" y="613478"/>
                  </a:lnTo>
                  <a:lnTo>
                    <a:pt x="10703" y="674537"/>
                  </a:lnTo>
                  <a:lnTo>
                    <a:pt x="42815" y="725559"/>
                  </a:lnTo>
                  <a:lnTo>
                    <a:pt x="88168" y="760068"/>
                  </a:lnTo>
                  <a:lnTo>
                    <a:pt x="138634" y="771568"/>
                  </a:lnTo>
                  <a:lnTo>
                    <a:pt x="424039" y="771568"/>
                  </a:lnTo>
                  <a:lnTo>
                    <a:pt x="461176" y="775328"/>
                  </a:lnTo>
                  <a:lnTo>
                    <a:pt x="525907" y="805414"/>
                  </a:lnTo>
                  <a:lnTo>
                    <a:pt x="553491" y="831744"/>
                  </a:lnTo>
                  <a:lnTo>
                    <a:pt x="576235" y="863522"/>
                  </a:lnTo>
                  <a:lnTo>
                    <a:pt x="592481" y="898697"/>
                  </a:lnTo>
                  <a:lnTo>
                    <a:pt x="602229" y="937261"/>
                  </a:lnTo>
                  <a:lnTo>
                    <a:pt x="605478" y="979205"/>
                  </a:lnTo>
                  <a:lnTo>
                    <a:pt x="602229" y="1026324"/>
                  </a:lnTo>
                  <a:lnTo>
                    <a:pt x="592481" y="1068574"/>
                  </a:lnTo>
                  <a:lnTo>
                    <a:pt x="576235" y="1105955"/>
                  </a:lnTo>
                  <a:lnTo>
                    <a:pt x="553491" y="1138467"/>
                  </a:lnTo>
                  <a:lnTo>
                    <a:pt x="525907" y="1164799"/>
                  </a:lnTo>
                  <a:lnTo>
                    <a:pt x="461176" y="1194892"/>
                  </a:lnTo>
                  <a:lnTo>
                    <a:pt x="424039" y="1198654"/>
                  </a:lnTo>
                  <a:lnTo>
                    <a:pt x="403713" y="1197693"/>
                  </a:lnTo>
                  <a:lnTo>
                    <a:pt x="355748" y="1183314"/>
                  </a:lnTo>
                  <a:lnTo>
                    <a:pt x="321529" y="1155647"/>
                  </a:lnTo>
                  <a:lnTo>
                    <a:pt x="294332" y="1120211"/>
                  </a:lnTo>
                  <a:lnTo>
                    <a:pt x="278274" y="1094825"/>
                  </a:lnTo>
                  <a:lnTo>
                    <a:pt x="270058" y="1082144"/>
                  </a:lnTo>
                  <a:lnTo>
                    <a:pt x="260692" y="1070051"/>
                  </a:lnTo>
                  <a:lnTo>
                    <a:pt x="250178" y="1058546"/>
                  </a:lnTo>
                  <a:lnTo>
                    <a:pt x="238516" y="1047633"/>
                  </a:lnTo>
                  <a:lnTo>
                    <a:pt x="217355" y="1026995"/>
                  </a:lnTo>
                  <a:lnTo>
                    <a:pt x="170475" y="1003401"/>
                  </a:lnTo>
                  <a:lnTo>
                    <a:pt x="125947" y="1001778"/>
                  </a:lnTo>
                  <a:lnTo>
                    <a:pt x="76447" y="1021686"/>
                  </a:lnTo>
                  <a:lnTo>
                    <a:pt x="39555" y="1060177"/>
                  </a:lnTo>
                  <a:lnTo>
                    <a:pt x="17314" y="1110769"/>
                  </a:lnTo>
                  <a:lnTo>
                    <a:pt x="10188" y="1149095"/>
                  </a:lnTo>
                  <a:lnTo>
                    <a:pt x="9162" y="1168999"/>
                  </a:lnTo>
                  <a:lnTo>
                    <a:pt x="10182" y="1188611"/>
                  </a:lnTo>
                  <a:lnTo>
                    <a:pt x="18344" y="1226957"/>
                  </a:lnTo>
                  <a:lnTo>
                    <a:pt x="43574" y="1289780"/>
                  </a:lnTo>
                  <a:lnTo>
                    <a:pt x="82562" y="1346116"/>
                  </a:lnTo>
                  <a:lnTo>
                    <a:pt x="131234" y="1395371"/>
                  </a:lnTo>
                  <a:lnTo>
                    <a:pt x="185512" y="1436961"/>
                  </a:lnTo>
                  <a:lnTo>
                    <a:pt x="242848" y="1470575"/>
                  </a:lnTo>
                  <a:lnTo>
                    <a:pt x="300702" y="1495943"/>
                  </a:lnTo>
                  <a:lnTo>
                    <a:pt x="360576" y="1511870"/>
                  </a:lnTo>
                  <a:lnTo>
                    <a:pt x="424039" y="1517178"/>
                  </a:lnTo>
                  <a:lnTo>
                    <a:pt x="470281" y="1514596"/>
                  </a:lnTo>
                  <a:lnTo>
                    <a:pt x="515255" y="1506852"/>
                  </a:lnTo>
                  <a:lnTo>
                    <a:pt x="558963" y="1493952"/>
                  </a:lnTo>
                  <a:lnTo>
                    <a:pt x="601405" y="1475902"/>
                  </a:lnTo>
                  <a:lnTo>
                    <a:pt x="641854" y="1453326"/>
                  </a:lnTo>
                  <a:lnTo>
                    <a:pt x="679628" y="1426923"/>
                  </a:lnTo>
                  <a:lnTo>
                    <a:pt x="714732" y="1396694"/>
                  </a:lnTo>
                  <a:lnTo>
                    <a:pt x="747170" y="1362639"/>
                  </a:lnTo>
                  <a:lnTo>
                    <a:pt x="776598" y="1325166"/>
                  </a:lnTo>
                  <a:lnTo>
                    <a:pt x="802717" y="1284759"/>
                  </a:lnTo>
                  <a:lnTo>
                    <a:pt x="825528" y="1241410"/>
                  </a:lnTo>
                  <a:lnTo>
                    <a:pt x="845031" y="1195115"/>
                  </a:lnTo>
                  <a:lnTo>
                    <a:pt x="860627" y="1145786"/>
                  </a:lnTo>
                  <a:lnTo>
                    <a:pt x="871773" y="1093356"/>
                  </a:lnTo>
                  <a:lnTo>
                    <a:pt x="878464" y="1037829"/>
                  </a:lnTo>
                  <a:lnTo>
                    <a:pt x="880695" y="979205"/>
                  </a:lnTo>
                  <a:lnTo>
                    <a:pt x="878338" y="924724"/>
                  </a:lnTo>
                  <a:lnTo>
                    <a:pt x="871266" y="872152"/>
                  </a:lnTo>
                  <a:lnTo>
                    <a:pt x="859483" y="821491"/>
                  </a:lnTo>
                  <a:lnTo>
                    <a:pt x="842990" y="772740"/>
                  </a:lnTo>
                  <a:lnTo>
                    <a:pt x="822528" y="726512"/>
                  </a:lnTo>
                  <a:lnTo>
                    <a:pt x="798887" y="683382"/>
                  </a:lnTo>
                  <a:lnTo>
                    <a:pt x="772068" y="643346"/>
                  </a:lnTo>
                  <a:lnTo>
                    <a:pt x="742071" y="606400"/>
                  </a:lnTo>
                  <a:lnTo>
                    <a:pt x="709256" y="572933"/>
                  </a:lnTo>
                  <a:lnTo>
                    <a:pt x="674026" y="543300"/>
                  </a:lnTo>
                  <a:lnTo>
                    <a:pt x="636377" y="517495"/>
                  </a:lnTo>
                  <a:lnTo>
                    <a:pt x="596306" y="495513"/>
                  </a:lnTo>
                  <a:lnTo>
                    <a:pt x="554579" y="477816"/>
                  </a:lnTo>
                  <a:lnTo>
                    <a:pt x="511955" y="464837"/>
                  </a:lnTo>
                  <a:lnTo>
                    <a:pt x="468440" y="456577"/>
                  </a:lnTo>
                  <a:lnTo>
                    <a:pt x="424039" y="453033"/>
                  </a:lnTo>
                  <a:lnTo>
                    <a:pt x="269101" y="453033"/>
                  </a:lnTo>
                  <a:lnTo>
                    <a:pt x="269101" y="318534"/>
                  </a:lnTo>
                  <a:lnTo>
                    <a:pt x="644210" y="318534"/>
                  </a:lnTo>
                  <a:lnTo>
                    <a:pt x="672556" y="315660"/>
                  </a:lnTo>
                  <a:lnTo>
                    <a:pt x="721998" y="292657"/>
                  </a:lnTo>
                  <a:lnTo>
                    <a:pt x="760482" y="248270"/>
                  </a:lnTo>
                  <a:lnTo>
                    <a:pt x="780352" y="192233"/>
                  </a:lnTo>
                  <a:lnTo>
                    <a:pt x="782834" y="160445"/>
                  </a:lnTo>
                  <a:lnTo>
                    <a:pt x="780352" y="127641"/>
                  </a:lnTo>
                  <a:lnTo>
                    <a:pt x="760482" y="70420"/>
                  </a:lnTo>
                  <a:lnTo>
                    <a:pt x="721998" y="25881"/>
                  </a:lnTo>
                  <a:lnTo>
                    <a:pt x="672556" y="2876"/>
                  </a:lnTo>
                  <a:lnTo>
                    <a:pt x="644210" y="0"/>
                  </a:lnTo>
                  <a:close/>
                </a:path>
              </a:pathLst>
            </a:custGeom>
            <a:solidFill>
              <a:srgbClr val="009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2473442" y="902574"/>
              <a:ext cx="1209675" cy="1267460"/>
            </a:xfrm>
            <a:custGeom>
              <a:avLst/>
              <a:gdLst/>
              <a:ahLst/>
              <a:cxnLst/>
              <a:rect l="l" t="t" r="r" b="b"/>
              <a:pathLst>
                <a:path w="1209675" h="1267460">
                  <a:moveTo>
                    <a:pt x="627796" y="0"/>
                  </a:moveTo>
                  <a:lnTo>
                    <a:pt x="587854" y="336"/>
                  </a:lnTo>
                  <a:lnTo>
                    <a:pt x="548336" y="4544"/>
                  </a:lnTo>
                  <a:lnTo>
                    <a:pt x="509466" y="12454"/>
                  </a:lnTo>
                  <a:lnTo>
                    <a:pt x="471467" y="23898"/>
                  </a:lnTo>
                  <a:lnTo>
                    <a:pt x="434562" y="38707"/>
                  </a:lnTo>
                  <a:lnTo>
                    <a:pt x="398974" y="56712"/>
                  </a:lnTo>
                  <a:lnTo>
                    <a:pt x="364925" y="77745"/>
                  </a:lnTo>
                  <a:lnTo>
                    <a:pt x="332639" y="101636"/>
                  </a:lnTo>
                  <a:lnTo>
                    <a:pt x="302339" y="128219"/>
                  </a:lnTo>
                  <a:lnTo>
                    <a:pt x="274247" y="157323"/>
                  </a:lnTo>
                  <a:lnTo>
                    <a:pt x="248587" y="188780"/>
                  </a:lnTo>
                  <a:lnTo>
                    <a:pt x="225581" y="222422"/>
                  </a:lnTo>
                  <a:lnTo>
                    <a:pt x="205453" y="258079"/>
                  </a:lnTo>
                  <a:lnTo>
                    <a:pt x="188426" y="295584"/>
                  </a:lnTo>
                  <a:lnTo>
                    <a:pt x="174721" y="334767"/>
                  </a:lnTo>
                  <a:lnTo>
                    <a:pt x="164563" y="375460"/>
                  </a:lnTo>
                  <a:lnTo>
                    <a:pt x="158174" y="417494"/>
                  </a:lnTo>
                  <a:lnTo>
                    <a:pt x="155778" y="460700"/>
                  </a:lnTo>
                  <a:lnTo>
                    <a:pt x="157597" y="504911"/>
                  </a:lnTo>
                  <a:lnTo>
                    <a:pt x="148941" y="511852"/>
                  </a:lnTo>
                  <a:lnTo>
                    <a:pt x="141807" y="520490"/>
                  </a:lnTo>
                  <a:lnTo>
                    <a:pt x="136337" y="530619"/>
                  </a:lnTo>
                  <a:lnTo>
                    <a:pt x="132676" y="542030"/>
                  </a:lnTo>
                  <a:lnTo>
                    <a:pt x="90635" y="550435"/>
                  </a:lnTo>
                  <a:lnTo>
                    <a:pt x="54201" y="572119"/>
                  </a:lnTo>
                  <a:lnTo>
                    <a:pt x="25520" y="604708"/>
                  </a:lnTo>
                  <a:lnTo>
                    <a:pt x="6737" y="645828"/>
                  </a:lnTo>
                  <a:lnTo>
                    <a:pt x="0" y="693104"/>
                  </a:lnTo>
                  <a:lnTo>
                    <a:pt x="6737" y="740365"/>
                  </a:lnTo>
                  <a:lnTo>
                    <a:pt x="25520" y="781482"/>
                  </a:lnTo>
                  <a:lnTo>
                    <a:pt x="54201" y="814073"/>
                  </a:lnTo>
                  <a:lnTo>
                    <a:pt x="90635" y="835752"/>
                  </a:lnTo>
                  <a:lnTo>
                    <a:pt x="132676" y="844136"/>
                  </a:lnTo>
                  <a:lnTo>
                    <a:pt x="139596" y="862298"/>
                  </a:lnTo>
                  <a:lnTo>
                    <a:pt x="150998" y="876822"/>
                  </a:lnTo>
                  <a:lnTo>
                    <a:pt x="166016" y="886456"/>
                  </a:lnTo>
                  <a:lnTo>
                    <a:pt x="183784" y="889946"/>
                  </a:lnTo>
                  <a:lnTo>
                    <a:pt x="204728" y="885215"/>
                  </a:lnTo>
                  <a:lnTo>
                    <a:pt x="221821" y="872313"/>
                  </a:lnTo>
                  <a:lnTo>
                    <a:pt x="233340" y="853185"/>
                  </a:lnTo>
                  <a:lnTo>
                    <a:pt x="237563" y="829770"/>
                  </a:lnTo>
                  <a:lnTo>
                    <a:pt x="237563" y="556491"/>
                  </a:lnTo>
                  <a:lnTo>
                    <a:pt x="236079" y="542835"/>
                  </a:lnTo>
                  <a:lnTo>
                    <a:pt x="231901" y="530443"/>
                  </a:lnTo>
                  <a:lnTo>
                    <a:pt x="225442" y="519533"/>
                  </a:lnTo>
                  <a:lnTo>
                    <a:pt x="217113" y="510324"/>
                  </a:lnTo>
                  <a:lnTo>
                    <a:pt x="226022" y="463048"/>
                  </a:lnTo>
                  <a:lnTo>
                    <a:pt x="239051" y="416083"/>
                  </a:lnTo>
                  <a:lnTo>
                    <a:pt x="255912" y="370622"/>
                  </a:lnTo>
                  <a:lnTo>
                    <a:pt x="276318" y="327855"/>
                  </a:lnTo>
                  <a:lnTo>
                    <a:pt x="299982" y="288974"/>
                  </a:lnTo>
                  <a:lnTo>
                    <a:pt x="326618" y="255170"/>
                  </a:lnTo>
                  <a:lnTo>
                    <a:pt x="356223" y="224084"/>
                  </a:lnTo>
                  <a:lnTo>
                    <a:pt x="389931" y="196545"/>
                  </a:lnTo>
                  <a:lnTo>
                    <a:pt x="427360" y="173029"/>
                  </a:lnTo>
                  <a:lnTo>
                    <a:pt x="468128" y="154015"/>
                  </a:lnTo>
                  <a:lnTo>
                    <a:pt x="511852" y="139979"/>
                  </a:lnTo>
                  <a:lnTo>
                    <a:pt x="558152" y="131397"/>
                  </a:lnTo>
                  <a:lnTo>
                    <a:pt x="606644" y="128748"/>
                  </a:lnTo>
                  <a:lnTo>
                    <a:pt x="656947" y="132507"/>
                  </a:lnTo>
                  <a:lnTo>
                    <a:pt x="708679" y="143152"/>
                  </a:lnTo>
                  <a:lnTo>
                    <a:pt x="753641" y="162583"/>
                  </a:lnTo>
                  <a:lnTo>
                    <a:pt x="797425" y="188315"/>
                  </a:lnTo>
                  <a:lnTo>
                    <a:pt x="839176" y="221030"/>
                  </a:lnTo>
                  <a:lnTo>
                    <a:pt x="878036" y="261411"/>
                  </a:lnTo>
                  <a:lnTo>
                    <a:pt x="904650" y="294108"/>
                  </a:lnTo>
                  <a:lnTo>
                    <a:pt x="928987" y="331200"/>
                  </a:lnTo>
                  <a:lnTo>
                    <a:pt x="950497" y="372029"/>
                  </a:lnTo>
                  <a:lnTo>
                    <a:pt x="968630" y="415939"/>
                  </a:lnTo>
                  <a:lnTo>
                    <a:pt x="982836" y="462274"/>
                  </a:lnTo>
                  <a:lnTo>
                    <a:pt x="992566" y="510377"/>
                  </a:lnTo>
                  <a:lnTo>
                    <a:pt x="981431" y="523208"/>
                  </a:lnTo>
                  <a:lnTo>
                    <a:pt x="974627" y="539837"/>
                  </a:lnTo>
                  <a:lnTo>
                    <a:pt x="971200" y="564545"/>
                  </a:lnTo>
                  <a:lnTo>
                    <a:pt x="970197" y="601612"/>
                  </a:lnTo>
                  <a:lnTo>
                    <a:pt x="970662" y="655318"/>
                  </a:lnTo>
                  <a:lnTo>
                    <a:pt x="971641" y="729944"/>
                  </a:lnTo>
                  <a:lnTo>
                    <a:pt x="972179" y="829770"/>
                  </a:lnTo>
                  <a:lnTo>
                    <a:pt x="973964" y="844678"/>
                  </a:lnTo>
                  <a:lnTo>
                    <a:pt x="978967" y="858031"/>
                  </a:lnTo>
                  <a:lnTo>
                    <a:pt x="986660" y="869515"/>
                  </a:lnTo>
                  <a:lnTo>
                    <a:pt x="996514" y="878816"/>
                  </a:lnTo>
                  <a:lnTo>
                    <a:pt x="996514" y="901925"/>
                  </a:lnTo>
                  <a:lnTo>
                    <a:pt x="986587" y="943379"/>
                  </a:lnTo>
                  <a:lnTo>
                    <a:pt x="956160" y="1000994"/>
                  </a:lnTo>
                  <a:lnTo>
                    <a:pt x="932032" y="1042680"/>
                  </a:lnTo>
                  <a:lnTo>
                    <a:pt x="884093" y="1094717"/>
                  </a:lnTo>
                  <a:lnTo>
                    <a:pt x="805608" y="1132400"/>
                  </a:lnTo>
                  <a:lnTo>
                    <a:pt x="752847" y="1148075"/>
                  </a:lnTo>
                  <a:lnTo>
                    <a:pt x="724945" y="1154822"/>
                  </a:lnTo>
                  <a:lnTo>
                    <a:pt x="696512" y="1162462"/>
                  </a:lnTo>
                  <a:lnTo>
                    <a:pt x="666557" y="1143196"/>
                  </a:lnTo>
                  <a:lnTo>
                    <a:pt x="634845" y="1146416"/>
                  </a:lnTo>
                  <a:lnTo>
                    <a:pt x="609709" y="1168235"/>
                  </a:lnTo>
                  <a:lnTo>
                    <a:pt x="599479" y="1204764"/>
                  </a:lnTo>
                  <a:lnTo>
                    <a:pt x="609136" y="1240868"/>
                  </a:lnTo>
                  <a:lnTo>
                    <a:pt x="632821" y="1262143"/>
                  </a:lnTo>
                  <a:lnTo>
                    <a:pt x="662603" y="1267004"/>
                  </a:lnTo>
                  <a:lnTo>
                    <a:pt x="690550" y="1253868"/>
                  </a:lnTo>
                  <a:lnTo>
                    <a:pt x="708732" y="1221151"/>
                  </a:lnTo>
                  <a:lnTo>
                    <a:pt x="728108" y="1215886"/>
                  </a:lnTo>
                  <a:lnTo>
                    <a:pt x="766835" y="1205881"/>
                  </a:lnTo>
                  <a:lnTo>
                    <a:pt x="833031" y="1181245"/>
                  </a:lnTo>
                  <a:lnTo>
                    <a:pt x="873041" y="1162879"/>
                  </a:lnTo>
                  <a:lnTo>
                    <a:pt x="907222" y="1142717"/>
                  </a:lnTo>
                  <a:lnTo>
                    <a:pt x="936978" y="1118887"/>
                  </a:lnTo>
                  <a:lnTo>
                    <a:pt x="963712" y="1089516"/>
                  </a:lnTo>
                  <a:lnTo>
                    <a:pt x="988830" y="1052733"/>
                  </a:lnTo>
                  <a:lnTo>
                    <a:pt x="1013735" y="1006666"/>
                  </a:lnTo>
                  <a:lnTo>
                    <a:pt x="1039832" y="949442"/>
                  </a:lnTo>
                  <a:lnTo>
                    <a:pt x="1049638" y="911096"/>
                  </a:lnTo>
                  <a:lnTo>
                    <a:pt x="1050313" y="897632"/>
                  </a:lnTo>
                  <a:lnTo>
                    <a:pt x="1050313" y="882669"/>
                  </a:lnTo>
                  <a:lnTo>
                    <a:pt x="1059669" y="875731"/>
                  </a:lnTo>
                  <a:lnTo>
                    <a:pt x="1067382" y="866803"/>
                  </a:lnTo>
                  <a:lnTo>
                    <a:pt x="1073267" y="856168"/>
                  </a:lnTo>
                  <a:lnTo>
                    <a:pt x="1077139" y="844105"/>
                  </a:lnTo>
                  <a:lnTo>
                    <a:pt x="1119138" y="835681"/>
                  </a:lnTo>
                  <a:lnTo>
                    <a:pt x="1155535" y="813993"/>
                  </a:lnTo>
                  <a:lnTo>
                    <a:pt x="1184186" y="781417"/>
                  </a:lnTo>
                  <a:lnTo>
                    <a:pt x="1202949" y="740329"/>
                  </a:lnTo>
                  <a:lnTo>
                    <a:pt x="1209680" y="693104"/>
                  </a:lnTo>
                  <a:lnTo>
                    <a:pt x="1202949" y="645881"/>
                  </a:lnTo>
                  <a:lnTo>
                    <a:pt x="1184186" y="604793"/>
                  </a:lnTo>
                  <a:lnTo>
                    <a:pt x="1155535" y="572215"/>
                  </a:lnTo>
                  <a:lnTo>
                    <a:pt x="1119138" y="550520"/>
                  </a:lnTo>
                  <a:lnTo>
                    <a:pt x="1077139" y="542083"/>
                  </a:lnTo>
                  <a:lnTo>
                    <a:pt x="1073470" y="530622"/>
                  </a:lnTo>
                  <a:lnTo>
                    <a:pt x="1067970" y="520456"/>
                  </a:lnTo>
                  <a:lnTo>
                    <a:pt x="1060792" y="511792"/>
                  </a:lnTo>
                  <a:lnTo>
                    <a:pt x="1052093" y="504838"/>
                  </a:lnTo>
                  <a:lnTo>
                    <a:pt x="1052950" y="476395"/>
                  </a:lnTo>
                  <a:lnTo>
                    <a:pt x="1048500" y="416332"/>
                  </a:lnTo>
                  <a:lnTo>
                    <a:pt x="1038839" y="364581"/>
                  </a:lnTo>
                  <a:lnTo>
                    <a:pt x="1024393" y="315081"/>
                  </a:lnTo>
                  <a:lnTo>
                    <a:pt x="1002818" y="262866"/>
                  </a:lnTo>
                  <a:lnTo>
                    <a:pt x="973635" y="209745"/>
                  </a:lnTo>
                  <a:lnTo>
                    <a:pt x="935955" y="158182"/>
                  </a:lnTo>
                  <a:lnTo>
                    <a:pt x="889818" y="110527"/>
                  </a:lnTo>
                  <a:lnTo>
                    <a:pt x="826079" y="62283"/>
                  </a:lnTo>
                  <a:lnTo>
                    <a:pt x="787357" y="40735"/>
                  </a:lnTo>
                  <a:lnTo>
                    <a:pt x="747944" y="23902"/>
                  </a:lnTo>
                  <a:lnTo>
                    <a:pt x="708064" y="11614"/>
                  </a:lnTo>
                  <a:lnTo>
                    <a:pt x="667941" y="3702"/>
                  </a:lnTo>
                  <a:lnTo>
                    <a:pt x="627796" y="0"/>
                  </a:lnTo>
                  <a:close/>
                </a:path>
              </a:pathLst>
            </a:custGeom>
            <a:solidFill>
              <a:srgbClr val="F39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2654263" y="142655"/>
              <a:ext cx="880744" cy="1311275"/>
            </a:xfrm>
            <a:custGeom>
              <a:avLst/>
              <a:gdLst/>
              <a:ahLst/>
              <a:cxnLst/>
              <a:rect l="l" t="t" r="r" b="b"/>
              <a:pathLst>
                <a:path w="880744" h="1311275">
                  <a:moveTo>
                    <a:pt x="644221" y="0"/>
                  </a:moveTo>
                  <a:lnTo>
                    <a:pt x="138644" y="0"/>
                  </a:lnTo>
                  <a:lnTo>
                    <a:pt x="111112" y="2876"/>
                  </a:lnTo>
                  <a:lnTo>
                    <a:pt x="62179" y="25881"/>
                  </a:lnTo>
                  <a:lnTo>
                    <a:pt x="22935" y="70420"/>
                  </a:lnTo>
                  <a:lnTo>
                    <a:pt x="2547" y="127641"/>
                  </a:lnTo>
                  <a:lnTo>
                    <a:pt x="0" y="160445"/>
                  </a:lnTo>
                  <a:lnTo>
                    <a:pt x="0" y="613478"/>
                  </a:lnTo>
                  <a:lnTo>
                    <a:pt x="10705" y="674537"/>
                  </a:lnTo>
                  <a:lnTo>
                    <a:pt x="42825" y="725559"/>
                  </a:lnTo>
                  <a:lnTo>
                    <a:pt x="88179" y="760068"/>
                  </a:lnTo>
                  <a:lnTo>
                    <a:pt x="138644" y="771568"/>
                  </a:lnTo>
                  <a:lnTo>
                    <a:pt x="424049" y="771568"/>
                  </a:lnTo>
                  <a:lnTo>
                    <a:pt x="461186" y="775328"/>
                  </a:lnTo>
                  <a:lnTo>
                    <a:pt x="525918" y="805414"/>
                  </a:lnTo>
                  <a:lnTo>
                    <a:pt x="553501" y="831744"/>
                  </a:lnTo>
                  <a:lnTo>
                    <a:pt x="576246" y="863522"/>
                  </a:lnTo>
                  <a:lnTo>
                    <a:pt x="592492" y="898697"/>
                  </a:lnTo>
                  <a:lnTo>
                    <a:pt x="602240" y="937261"/>
                  </a:lnTo>
                  <a:lnTo>
                    <a:pt x="605489" y="979205"/>
                  </a:lnTo>
                  <a:lnTo>
                    <a:pt x="602240" y="1026324"/>
                  </a:lnTo>
                  <a:lnTo>
                    <a:pt x="592492" y="1068574"/>
                  </a:lnTo>
                  <a:lnTo>
                    <a:pt x="576246" y="1105955"/>
                  </a:lnTo>
                  <a:lnTo>
                    <a:pt x="553501" y="1138467"/>
                  </a:lnTo>
                  <a:lnTo>
                    <a:pt x="524800" y="1165493"/>
                  </a:lnTo>
                  <a:lnTo>
                    <a:pt x="785724" y="1311070"/>
                  </a:lnTo>
                  <a:lnTo>
                    <a:pt x="818283" y="1255676"/>
                  </a:lnTo>
                  <a:lnTo>
                    <a:pt x="845031" y="1195115"/>
                  </a:lnTo>
                  <a:lnTo>
                    <a:pt x="860629" y="1145786"/>
                  </a:lnTo>
                  <a:lnTo>
                    <a:pt x="871778" y="1093356"/>
                  </a:lnTo>
                  <a:lnTo>
                    <a:pt x="878473" y="1037829"/>
                  </a:lnTo>
                  <a:lnTo>
                    <a:pt x="880706" y="979205"/>
                  </a:lnTo>
                  <a:lnTo>
                    <a:pt x="878348" y="924724"/>
                  </a:lnTo>
                  <a:lnTo>
                    <a:pt x="871277" y="872152"/>
                  </a:lnTo>
                  <a:lnTo>
                    <a:pt x="859493" y="821491"/>
                  </a:lnTo>
                  <a:lnTo>
                    <a:pt x="843000" y="772740"/>
                  </a:lnTo>
                  <a:lnTo>
                    <a:pt x="822537" y="726512"/>
                  </a:lnTo>
                  <a:lnTo>
                    <a:pt x="798894" y="683382"/>
                  </a:lnTo>
                  <a:lnTo>
                    <a:pt x="772074" y="643346"/>
                  </a:lnTo>
                  <a:lnTo>
                    <a:pt x="742082" y="606400"/>
                  </a:lnTo>
                  <a:lnTo>
                    <a:pt x="709267" y="572933"/>
                  </a:lnTo>
                  <a:lnTo>
                    <a:pt x="674037" y="543300"/>
                  </a:lnTo>
                  <a:lnTo>
                    <a:pt x="636388" y="517495"/>
                  </a:lnTo>
                  <a:lnTo>
                    <a:pt x="596316" y="495513"/>
                  </a:lnTo>
                  <a:lnTo>
                    <a:pt x="554590" y="477816"/>
                  </a:lnTo>
                  <a:lnTo>
                    <a:pt x="511966" y="464837"/>
                  </a:lnTo>
                  <a:lnTo>
                    <a:pt x="468450" y="456577"/>
                  </a:lnTo>
                  <a:lnTo>
                    <a:pt x="424049" y="453033"/>
                  </a:lnTo>
                  <a:lnTo>
                    <a:pt x="269112" y="453033"/>
                  </a:lnTo>
                  <a:lnTo>
                    <a:pt x="269112" y="318534"/>
                  </a:lnTo>
                  <a:lnTo>
                    <a:pt x="644221" y="318534"/>
                  </a:lnTo>
                  <a:lnTo>
                    <a:pt x="672566" y="315660"/>
                  </a:lnTo>
                  <a:lnTo>
                    <a:pt x="722008" y="292657"/>
                  </a:lnTo>
                  <a:lnTo>
                    <a:pt x="760493" y="248270"/>
                  </a:lnTo>
                  <a:lnTo>
                    <a:pt x="780363" y="192233"/>
                  </a:lnTo>
                  <a:lnTo>
                    <a:pt x="782845" y="160445"/>
                  </a:lnTo>
                  <a:lnTo>
                    <a:pt x="780363" y="127641"/>
                  </a:lnTo>
                  <a:lnTo>
                    <a:pt x="760493" y="70420"/>
                  </a:lnTo>
                  <a:lnTo>
                    <a:pt x="722008" y="25881"/>
                  </a:lnTo>
                  <a:lnTo>
                    <a:pt x="672566" y="2876"/>
                  </a:lnTo>
                  <a:lnTo>
                    <a:pt x="644221" y="0"/>
                  </a:lnTo>
                  <a:close/>
                </a:path>
              </a:pathLst>
            </a:custGeom>
            <a:solidFill>
              <a:srgbClr val="009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1057242" y="137419"/>
              <a:ext cx="3450590" cy="1517650"/>
            </a:xfrm>
            <a:custGeom>
              <a:avLst/>
              <a:gdLst/>
              <a:ahLst/>
              <a:cxnLst/>
              <a:rect l="l" t="t" r="r" b="b"/>
              <a:pathLst>
                <a:path w="3450590" h="1517650">
                  <a:moveTo>
                    <a:pt x="482092" y="167601"/>
                  </a:moveTo>
                  <a:lnTo>
                    <a:pt x="471385" y="103898"/>
                  </a:lnTo>
                  <a:lnTo>
                    <a:pt x="439280" y="49618"/>
                  </a:lnTo>
                  <a:lnTo>
                    <a:pt x="392379" y="12471"/>
                  </a:lnTo>
                  <a:lnTo>
                    <a:pt x="337350" y="76"/>
                  </a:lnTo>
                  <a:lnTo>
                    <a:pt x="314579" y="4533"/>
                  </a:lnTo>
                  <a:lnTo>
                    <a:pt x="242531" y="40195"/>
                  </a:lnTo>
                  <a:lnTo>
                    <a:pt x="193268" y="71386"/>
                  </a:lnTo>
                  <a:lnTo>
                    <a:pt x="135166" y="111506"/>
                  </a:lnTo>
                  <a:lnTo>
                    <a:pt x="68237" y="160528"/>
                  </a:lnTo>
                  <a:lnTo>
                    <a:pt x="26695" y="200952"/>
                  </a:lnTo>
                  <a:lnTo>
                    <a:pt x="4013" y="256082"/>
                  </a:lnTo>
                  <a:lnTo>
                    <a:pt x="0" y="286842"/>
                  </a:lnTo>
                  <a:lnTo>
                    <a:pt x="1206" y="316560"/>
                  </a:lnTo>
                  <a:lnTo>
                    <a:pt x="19316" y="372884"/>
                  </a:lnTo>
                  <a:lnTo>
                    <a:pt x="52425" y="419493"/>
                  </a:lnTo>
                  <a:lnTo>
                    <a:pt x="98818" y="446036"/>
                  </a:lnTo>
                  <a:lnTo>
                    <a:pt x="146215" y="451942"/>
                  </a:lnTo>
                  <a:lnTo>
                    <a:pt x="168770" y="446925"/>
                  </a:lnTo>
                  <a:lnTo>
                    <a:pt x="190550" y="436587"/>
                  </a:lnTo>
                  <a:lnTo>
                    <a:pt x="190550" y="1000518"/>
                  </a:lnTo>
                  <a:lnTo>
                    <a:pt x="200228" y="1059802"/>
                  </a:lnTo>
                  <a:lnTo>
                    <a:pt x="229285" y="1110246"/>
                  </a:lnTo>
                  <a:lnTo>
                    <a:pt x="272592" y="1144739"/>
                  </a:lnTo>
                  <a:lnTo>
                    <a:pt x="325107" y="1156246"/>
                  </a:lnTo>
                  <a:lnTo>
                    <a:pt x="349580" y="1156246"/>
                  </a:lnTo>
                  <a:lnTo>
                    <a:pt x="400532" y="1144739"/>
                  </a:lnTo>
                  <a:lnTo>
                    <a:pt x="443344" y="1110246"/>
                  </a:lnTo>
                  <a:lnTo>
                    <a:pt x="472389" y="1059802"/>
                  </a:lnTo>
                  <a:lnTo>
                    <a:pt x="482092" y="1000518"/>
                  </a:lnTo>
                  <a:lnTo>
                    <a:pt x="482092" y="436587"/>
                  </a:lnTo>
                  <a:lnTo>
                    <a:pt x="482092" y="167601"/>
                  </a:lnTo>
                  <a:close/>
                </a:path>
                <a:path w="3450590" h="1517650">
                  <a:moveTo>
                    <a:pt x="1501381" y="979284"/>
                  </a:moveTo>
                  <a:lnTo>
                    <a:pt x="1499031" y="924801"/>
                  </a:lnTo>
                  <a:lnTo>
                    <a:pt x="1491957" y="872223"/>
                  </a:lnTo>
                  <a:lnTo>
                    <a:pt x="1480172" y="821563"/>
                  </a:lnTo>
                  <a:lnTo>
                    <a:pt x="1463675" y="772820"/>
                  </a:lnTo>
                  <a:lnTo>
                    <a:pt x="1443215" y="726592"/>
                  </a:lnTo>
                  <a:lnTo>
                    <a:pt x="1419567" y="683463"/>
                  </a:lnTo>
                  <a:lnTo>
                    <a:pt x="1392758" y="643420"/>
                  </a:lnTo>
                  <a:lnTo>
                    <a:pt x="1362760" y="606475"/>
                  </a:lnTo>
                  <a:lnTo>
                    <a:pt x="1329944" y="573011"/>
                  </a:lnTo>
                  <a:lnTo>
                    <a:pt x="1294714" y="543369"/>
                  </a:lnTo>
                  <a:lnTo>
                    <a:pt x="1257071" y="517563"/>
                  </a:lnTo>
                  <a:lnTo>
                    <a:pt x="1217002" y="495566"/>
                  </a:lnTo>
                  <a:lnTo>
                    <a:pt x="1175270" y="477888"/>
                  </a:lnTo>
                  <a:lnTo>
                    <a:pt x="1132649" y="464908"/>
                  </a:lnTo>
                  <a:lnTo>
                    <a:pt x="1089126" y="456653"/>
                  </a:lnTo>
                  <a:lnTo>
                    <a:pt x="1044727" y="453110"/>
                  </a:lnTo>
                  <a:lnTo>
                    <a:pt x="889800" y="453110"/>
                  </a:lnTo>
                  <a:lnTo>
                    <a:pt x="889800" y="318604"/>
                  </a:lnTo>
                  <a:lnTo>
                    <a:pt x="1264894" y="318604"/>
                  </a:lnTo>
                  <a:lnTo>
                    <a:pt x="1319174" y="307111"/>
                  </a:lnTo>
                  <a:lnTo>
                    <a:pt x="1363789" y="272605"/>
                  </a:lnTo>
                  <a:lnTo>
                    <a:pt x="1393596" y="221576"/>
                  </a:lnTo>
                  <a:lnTo>
                    <a:pt x="1403540" y="160528"/>
                  </a:lnTo>
                  <a:lnTo>
                    <a:pt x="1401051" y="127723"/>
                  </a:lnTo>
                  <a:lnTo>
                    <a:pt x="1381175" y="70485"/>
                  </a:lnTo>
                  <a:lnTo>
                    <a:pt x="1342694" y="25958"/>
                  </a:lnTo>
                  <a:lnTo>
                    <a:pt x="1293241" y="2959"/>
                  </a:lnTo>
                  <a:lnTo>
                    <a:pt x="1264894" y="76"/>
                  </a:lnTo>
                  <a:lnTo>
                    <a:pt x="759307" y="76"/>
                  </a:lnTo>
                  <a:lnTo>
                    <a:pt x="706310" y="11582"/>
                  </a:lnTo>
                  <a:lnTo>
                    <a:pt x="661466" y="46075"/>
                  </a:lnTo>
                  <a:lnTo>
                    <a:pt x="630872" y="97701"/>
                  </a:lnTo>
                  <a:lnTo>
                    <a:pt x="620687" y="160528"/>
                  </a:lnTo>
                  <a:lnTo>
                    <a:pt x="620687" y="613562"/>
                  </a:lnTo>
                  <a:lnTo>
                    <a:pt x="631393" y="674611"/>
                  </a:lnTo>
                  <a:lnTo>
                    <a:pt x="663498" y="725639"/>
                  </a:lnTo>
                  <a:lnTo>
                    <a:pt x="708850" y="760145"/>
                  </a:lnTo>
                  <a:lnTo>
                    <a:pt x="759307" y="771639"/>
                  </a:lnTo>
                  <a:lnTo>
                    <a:pt x="1044727" y="771639"/>
                  </a:lnTo>
                  <a:lnTo>
                    <a:pt x="1081874" y="775398"/>
                  </a:lnTo>
                  <a:lnTo>
                    <a:pt x="1146594" y="805484"/>
                  </a:lnTo>
                  <a:lnTo>
                    <a:pt x="1174178" y="831811"/>
                  </a:lnTo>
                  <a:lnTo>
                    <a:pt x="1196936" y="863587"/>
                  </a:lnTo>
                  <a:lnTo>
                    <a:pt x="1213180" y="898766"/>
                  </a:lnTo>
                  <a:lnTo>
                    <a:pt x="1222933" y="937336"/>
                  </a:lnTo>
                  <a:lnTo>
                    <a:pt x="1226172" y="979284"/>
                  </a:lnTo>
                  <a:lnTo>
                    <a:pt x="1222933" y="1026401"/>
                  </a:lnTo>
                  <a:lnTo>
                    <a:pt x="1213180" y="1068654"/>
                  </a:lnTo>
                  <a:lnTo>
                    <a:pt x="1196936" y="1106030"/>
                  </a:lnTo>
                  <a:lnTo>
                    <a:pt x="1174178" y="1138542"/>
                  </a:lnTo>
                  <a:lnTo>
                    <a:pt x="1146594" y="1164869"/>
                  </a:lnTo>
                  <a:lnTo>
                    <a:pt x="1081874" y="1194955"/>
                  </a:lnTo>
                  <a:lnTo>
                    <a:pt x="1044727" y="1198727"/>
                  </a:lnTo>
                  <a:lnTo>
                    <a:pt x="1024407" y="1197762"/>
                  </a:lnTo>
                  <a:lnTo>
                    <a:pt x="976439" y="1183386"/>
                  </a:lnTo>
                  <a:lnTo>
                    <a:pt x="942225" y="1155725"/>
                  </a:lnTo>
                  <a:lnTo>
                    <a:pt x="915022" y="1120279"/>
                  </a:lnTo>
                  <a:lnTo>
                    <a:pt x="898969" y="1094905"/>
                  </a:lnTo>
                  <a:lnTo>
                    <a:pt x="890752" y="1082217"/>
                  </a:lnTo>
                  <a:lnTo>
                    <a:pt x="881380" y="1070127"/>
                  </a:lnTo>
                  <a:lnTo>
                    <a:pt x="870877" y="1058621"/>
                  </a:lnTo>
                  <a:lnTo>
                    <a:pt x="859218" y="1047699"/>
                  </a:lnTo>
                  <a:lnTo>
                    <a:pt x="838060" y="1027074"/>
                  </a:lnTo>
                  <a:lnTo>
                    <a:pt x="815378" y="1012317"/>
                  </a:lnTo>
                  <a:lnTo>
                    <a:pt x="791171" y="1003477"/>
                  </a:lnTo>
                  <a:lnTo>
                    <a:pt x="765429" y="1000518"/>
                  </a:lnTo>
                  <a:lnTo>
                    <a:pt x="746633" y="1001852"/>
                  </a:lnTo>
                  <a:lnTo>
                    <a:pt x="697141" y="1021753"/>
                  </a:lnTo>
                  <a:lnTo>
                    <a:pt x="660247" y="1060246"/>
                  </a:lnTo>
                  <a:lnTo>
                    <a:pt x="638009" y="1110843"/>
                  </a:lnTo>
                  <a:lnTo>
                    <a:pt x="630872" y="1149159"/>
                  </a:lnTo>
                  <a:lnTo>
                    <a:pt x="629856" y="1169073"/>
                  </a:lnTo>
                  <a:lnTo>
                    <a:pt x="630872" y="1188681"/>
                  </a:lnTo>
                  <a:lnTo>
                    <a:pt x="639038" y="1227023"/>
                  </a:lnTo>
                  <a:lnTo>
                    <a:pt x="664273" y="1289837"/>
                  </a:lnTo>
                  <a:lnTo>
                    <a:pt x="703249" y="1346200"/>
                  </a:lnTo>
                  <a:lnTo>
                    <a:pt x="751928" y="1395437"/>
                  </a:lnTo>
                  <a:lnTo>
                    <a:pt x="806208" y="1437030"/>
                  </a:lnTo>
                  <a:lnTo>
                    <a:pt x="863536" y="1470647"/>
                  </a:lnTo>
                  <a:lnTo>
                    <a:pt x="921397" y="1496009"/>
                  </a:lnTo>
                  <a:lnTo>
                    <a:pt x="981265" y="1511947"/>
                  </a:lnTo>
                  <a:lnTo>
                    <a:pt x="1044727" y="1517256"/>
                  </a:lnTo>
                  <a:lnTo>
                    <a:pt x="1090968" y="1514678"/>
                  </a:lnTo>
                  <a:lnTo>
                    <a:pt x="1135938" y="1506931"/>
                  </a:lnTo>
                  <a:lnTo>
                    <a:pt x="1179652" y="1494028"/>
                  </a:lnTo>
                  <a:lnTo>
                    <a:pt x="1222095" y="1475968"/>
                  </a:lnTo>
                  <a:lnTo>
                    <a:pt x="1262545" y="1453400"/>
                  </a:lnTo>
                  <a:lnTo>
                    <a:pt x="1300314" y="1426997"/>
                  </a:lnTo>
                  <a:lnTo>
                    <a:pt x="1335417" y="1396771"/>
                  </a:lnTo>
                  <a:lnTo>
                    <a:pt x="1367866" y="1362710"/>
                  </a:lnTo>
                  <a:lnTo>
                    <a:pt x="1397292" y="1325245"/>
                  </a:lnTo>
                  <a:lnTo>
                    <a:pt x="1423403" y="1284833"/>
                  </a:lnTo>
                  <a:lnTo>
                    <a:pt x="1446212" y="1241488"/>
                  </a:lnTo>
                  <a:lnTo>
                    <a:pt x="1464221" y="1198727"/>
                  </a:lnTo>
                  <a:lnTo>
                    <a:pt x="1481315" y="1145844"/>
                  </a:lnTo>
                  <a:lnTo>
                    <a:pt x="1492465" y="1093419"/>
                  </a:lnTo>
                  <a:lnTo>
                    <a:pt x="1499158" y="1037894"/>
                  </a:lnTo>
                  <a:lnTo>
                    <a:pt x="1501381" y="979284"/>
                  </a:lnTo>
                  <a:close/>
                </a:path>
                <a:path w="3450590" h="1517650">
                  <a:moveTo>
                    <a:pt x="3450361" y="979208"/>
                  </a:moveTo>
                  <a:lnTo>
                    <a:pt x="3447999" y="924725"/>
                  </a:lnTo>
                  <a:lnTo>
                    <a:pt x="3440938" y="872159"/>
                  </a:lnTo>
                  <a:lnTo>
                    <a:pt x="3429152" y="821499"/>
                  </a:lnTo>
                  <a:lnTo>
                    <a:pt x="3412655" y="772744"/>
                  </a:lnTo>
                  <a:lnTo>
                    <a:pt x="3392195" y="726516"/>
                  </a:lnTo>
                  <a:lnTo>
                    <a:pt x="3368548" y="683387"/>
                  </a:lnTo>
                  <a:lnTo>
                    <a:pt x="3341725" y="643356"/>
                  </a:lnTo>
                  <a:lnTo>
                    <a:pt x="3311741" y="606412"/>
                  </a:lnTo>
                  <a:lnTo>
                    <a:pt x="3278924" y="572935"/>
                  </a:lnTo>
                  <a:lnTo>
                    <a:pt x="3243694" y="543306"/>
                  </a:lnTo>
                  <a:lnTo>
                    <a:pt x="3206038" y="517499"/>
                  </a:lnTo>
                  <a:lnTo>
                    <a:pt x="3165970" y="495515"/>
                  </a:lnTo>
                  <a:lnTo>
                    <a:pt x="3124250" y="477824"/>
                  </a:lnTo>
                  <a:lnTo>
                    <a:pt x="3081617" y="464845"/>
                  </a:lnTo>
                  <a:lnTo>
                    <a:pt x="3038106" y="456577"/>
                  </a:lnTo>
                  <a:lnTo>
                    <a:pt x="2993707" y="453034"/>
                  </a:lnTo>
                  <a:lnTo>
                    <a:pt x="2838767" y="453034"/>
                  </a:lnTo>
                  <a:lnTo>
                    <a:pt x="2838767" y="318541"/>
                  </a:lnTo>
                  <a:lnTo>
                    <a:pt x="3213874" y="318541"/>
                  </a:lnTo>
                  <a:lnTo>
                    <a:pt x="3268154" y="307035"/>
                  </a:lnTo>
                  <a:lnTo>
                    <a:pt x="3312757" y="272529"/>
                  </a:lnTo>
                  <a:lnTo>
                    <a:pt x="3342563" y="221513"/>
                  </a:lnTo>
                  <a:lnTo>
                    <a:pt x="3352495" y="160451"/>
                  </a:lnTo>
                  <a:lnTo>
                    <a:pt x="3350018" y="127647"/>
                  </a:lnTo>
                  <a:lnTo>
                    <a:pt x="3330143" y="70421"/>
                  </a:lnTo>
                  <a:lnTo>
                    <a:pt x="3291662" y="25882"/>
                  </a:lnTo>
                  <a:lnTo>
                    <a:pt x="3242221" y="2882"/>
                  </a:lnTo>
                  <a:lnTo>
                    <a:pt x="3213874" y="0"/>
                  </a:lnTo>
                  <a:lnTo>
                    <a:pt x="2708300" y="0"/>
                  </a:lnTo>
                  <a:lnTo>
                    <a:pt x="2655278" y="11506"/>
                  </a:lnTo>
                  <a:lnTo>
                    <a:pt x="2610434" y="46012"/>
                  </a:lnTo>
                  <a:lnTo>
                    <a:pt x="2579852" y="97637"/>
                  </a:lnTo>
                  <a:lnTo>
                    <a:pt x="2569654" y="160451"/>
                  </a:lnTo>
                  <a:lnTo>
                    <a:pt x="2569654" y="613486"/>
                  </a:lnTo>
                  <a:lnTo>
                    <a:pt x="2580360" y="674547"/>
                  </a:lnTo>
                  <a:lnTo>
                    <a:pt x="2612479" y="725563"/>
                  </a:lnTo>
                  <a:lnTo>
                    <a:pt x="2657830" y="760069"/>
                  </a:lnTo>
                  <a:lnTo>
                    <a:pt x="2708300" y="771575"/>
                  </a:lnTo>
                  <a:lnTo>
                    <a:pt x="2993707" y="771575"/>
                  </a:lnTo>
                  <a:lnTo>
                    <a:pt x="3030842" y="775335"/>
                  </a:lnTo>
                  <a:lnTo>
                    <a:pt x="3095574" y="805421"/>
                  </a:lnTo>
                  <a:lnTo>
                    <a:pt x="3123158" y="831748"/>
                  </a:lnTo>
                  <a:lnTo>
                    <a:pt x="3145904" y="863523"/>
                  </a:lnTo>
                  <a:lnTo>
                    <a:pt x="3162147" y="898702"/>
                  </a:lnTo>
                  <a:lnTo>
                    <a:pt x="3171901" y="937272"/>
                  </a:lnTo>
                  <a:lnTo>
                    <a:pt x="3175139" y="979208"/>
                  </a:lnTo>
                  <a:lnTo>
                    <a:pt x="3171901" y="1026325"/>
                  </a:lnTo>
                  <a:lnTo>
                    <a:pt x="3162147" y="1068578"/>
                  </a:lnTo>
                  <a:lnTo>
                    <a:pt x="3145904" y="1105966"/>
                  </a:lnTo>
                  <a:lnTo>
                    <a:pt x="3123158" y="1138478"/>
                  </a:lnTo>
                  <a:lnTo>
                    <a:pt x="3095574" y="1164805"/>
                  </a:lnTo>
                  <a:lnTo>
                    <a:pt x="3030842" y="1194904"/>
                  </a:lnTo>
                  <a:lnTo>
                    <a:pt x="2993707" y="1198664"/>
                  </a:lnTo>
                  <a:lnTo>
                    <a:pt x="2973374" y="1197698"/>
                  </a:lnTo>
                  <a:lnTo>
                    <a:pt x="2925419" y="1183322"/>
                  </a:lnTo>
                  <a:lnTo>
                    <a:pt x="2891193" y="1155649"/>
                  </a:lnTo>
                  <a:lnTo>
                    <a:pt x="2864002" y="1120216"/>
                  </a:lnTo>
                  <a:lnTo>
                    <a:pt x="2847937" y="1094828"/>
                  </a:lnTo>
                  <a:lnTo>
                    <a:pt x="2839720" y="1082154"/>
                  </a:lnTo>
                  <a:lnTo>
                    <a:pt x="2830360" y="1070051"/>
                  </a:lnTo>
                  <a:lnTo>
                    <a:pt x="2819844" y="1058557"/>
                  </a:lnTo>
                  <a:lnTo>
                    <a:pt x="2808186" y="1047635"/>
                  </a:lnTo>
                  <a:lnTo>
                    <a:pt x="2787027" y="1026998"/>
                  </a:lnTo>
                  <a:lnTo>
                    <a:pt x="2764345" y="1012253"/>
                  </a:lnTo>
                  <a:lnTo>
                    <a:pt x="2740139" y="1003401"/>
                  </a:lnTo>
                  <a:lnTo>
                    <a:pt x="2714421" y="1000455"/>
                  </a:lnTo>
                  <a:lnTo>
                    <a:pt x="2695613" y="1001788"/>
                  </a:lnTo>
                  <a:lnTo>
                    <a:pt x="2646108" y="1021689"/>
                  </a:lnTo>
                  <a:lnTo>
                    <a:pt x="2609215" y="1060183"/>
                  </a:lnTo>
                  <a:lnTo>
                    <a:pt x="2586977" y="1110780"/>
                  </a:lnTo>
                  <a:lnTo>
                    <a:pt x="2579852" y="1149096"/>
                  </a:lnTo>
                  <a:lnTo>
                    <a:pt x="2578824" y="1169009"/>
                  </a:lnTo>
                  <a:lnTo>
                    <a:pt x="2579852" y="1188618"/>
                  </a:lnTo>
                  <a:lnTo>
                    <a:pt x="2588006" y="1226959"/>
                  </a:lnTo>
                  <a:lnTo>
                    <a:pt x="2613241" y="1289786"/>
                  </a:lnTo>
                  <a:lnTo>
                    <a:pt x="2652230" y="1346123"/>
                  </a:lnTo>
                  <a:lnTo>
                    <a:pt x="2700896" y="1395374"/>
                  </a:lnTo>
                  <a:lnTo>
                    <a:pt x="2755176" y="1436966"/>
                  </a:lnTo>
                  <a:lnTo>
                    <a:pt x="2812504" y="1470583"/>
                  </a:lnTo>
                  <a:lnTo>
                    <a:pt x="2870365" y="1495945"/>
                  </a:lnTo>
                  <a:lnTo>
                    <a:pt x="2930245" y="1511871"/>
                  </a:lnTo>
                  <a:lnTo>
                    <a:pt x="2993707" y="1517180"/>
                  </a:lnTo>
                  <a:lnTo>
                    <a:pt x="3039948" y="1514602"/>
                  </a:lnTo>
                  <a:lnTo>
                    <a:pt x="3084919" y="1506855"/>
                  </a:lnTo>
                  <a:lnTo>
                    <a:pt x="3128632" y="1493964"/>
                  </a:lnTo>
                  <a:lnTo>
                    <a:pt x="3171075" y="1475905"/>
                  </a:lnTo>
                  <a:lnTo>
                    <a:pt x="3211525" y="1453337"/>
                  </a:lnTo>
                  <a:lnTo>
                    <a:pt x="3249295" y="1426933"/>
                  </a:lnTo>
                  <a:lnTo>
                    <a:pt x="3284397" y="1396695"/>
                  </a:lnTo>
                  <a:lnTo>
                    <a:pt x="3316821" y="1362646"/>
                  </a:lnTo>
                  <a:lnTo>
                    <a:pt x="3346259" y="1325168"/>
                  </a:lnTo>
                  <a:lnTo>
                    <a:pt x="3372383" y="1284770"/>
                  </a:lnTo>
                  <a:lnTo>
                    <a:pt x="3395192" y="1241412"/>
                  </a:lnTo>
                  <a:lnTo>
                    <a:pt x="3414687" y="1195120"/>
                  </a:lnTo>
                  <a:lnTo>
                    <a:pt x="3430282" y="1145794"/>
                  </a:lnTo>
                  <a:lnTo>
                    <a:pt x="3441433" y="1093368"/>
                  </a:lnTo>
                  <a:lnTo>
                    <a:pt x="3448126" y="1037831"/>
                  </a:lnTo>
                  <a:lnTo>
                    <a:pt x="3450361" y="979208"/>
                  </a:lnTo>
                  <a:close/>
                </a:path>
              </a:pathLst>
            </a:custGeom>
            <a:solidFill>
              <a:srgbClr val="006D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2652389" y="137419"/>
              <a:ext cx="880744" cy="1517650"/>
            </a:xfrm>
            <a:custGeom>
              <a:avLst/>
              <a:gdLst/>
              <a:ahLst/>
              <a:cxnLst/>
              <a:rect l="l" t="t" r="r" b="b"/>
              <a:pathLst>
                <a:path w="880744" h="1517650">
                  <a:moveTo>
                    <a:pt x="644210" y="0"/>
                  </a:moveTo>
                  <a:lnTo>
                    <a:pt x="138634" y="0"/>
                  </a:lnTo>
                  <a:lnTo>
                    <a:pt x="111103" y="2876"/>
                  </a:lnTo>
                  <a:lnTo>
                    <a:pt x="62173" y="25881"/>
                  </a:lnTo>
                  <a:lnTo>
                    <a:pt x="22926" y="70420"/>
                  </a:lnTo>
                  <a:lnTo>
                    <a:pt x="2545" y="127641"/>
                  </a:lnTo>
                  <a:lnTo>
                    <a:pt x="0" y="160445"/>
                  </a:lnTo>
                  <a:lnTo>
                    <a:pt x="0" y="613478"/>
                  </a:lnTo>
                  <a:lnTo>
                    <a:pt x="10703" y="674537"/>
                  </a:lnTo>
                  <a:lnTo>
                    <a:pt x="42815" y="725559"/>
                  </a:lnTo>
                  <a:lnTo>
                    <a:pt x="88168" y="760068"/>
                  </a:lnTo>
                  <a:lnTo>
                    <a:pt x="138634" y="771568"/>
                  </a:lnTo>
                  <a:lnTo>
                    <a:pt x="424039" y="771568"/>
                  </a:lnTo>
                  <a:lnTo>
                    <a:pt x="461176" y="775328"/>
                  </a:lnTo>
                  <a:lnTo>
                    <a:pt x="525907" y="805414"/>
                  </a:lnTo>
                  <a:lnTo>
                    <a:pt x="553491" y="831744"/>
                  </a:lnTo>
                  <a:lnTo>
                    <a:pt x="576235" y="863522"/>
                  </a:lnTo>
                  <a:lnTo>
                    <a:pt x="592481" y="898697"/>
                  </a:lnTo>
                  <a:lnTo>
                    <a:pt x="602229" y="937261"/>
                  </a:lnTo>
                  <a:lnTo>
                    <a:pt x="605478" y="979205"/>
                  </a:lnTo>
                  <a:lnTo>
                    <a:pt x="602229" y="1026324"/>
                  </a:lnTo>
                  <a:lnTo>
                    <a:pt x="592481" y="1068574"/>
                  </a:lnTo>
                  <a:lnTo>
                    <a:pt x="576235" y="1105955"/>
                  </a:lnTo>
                  <a:lnTo>
                    <a:pt x="553491" y="1138467"/>
                  </a:lnTo>
                  <a:lnTo>
                    <a:pt x="525907" y="1164799"/>
                  </a:lnTo>
                  <a:lnTo>
                    <a:pt x="461176" y="1194892"/>
                  </a:lnTo>
                  <a:lnTo>
                    <a:pt x="424039" y="1198654"/>
                  </a:lnTo>
                  <a:lnTo>
                    <a:pt x="403713" y="1197693"/>
                  </a:lnTo>
                  <a:lnTo>
                    <a:pt x="355748" y="1183314"/>
                  </a:lnTo>
                  <a:lnTo>
                    <a:pt x="321529" y="1155647"/>
                  </a:lnTo>
                  <a:lnTo>
                    <a:pt x="294332" y="1120211"/>
                  </a:lnTo>
                  <a:lnTo>
                    <a:pt x="278274" y="1094825"/>
                  </a:lnTo>
                  <a:lnTo>
                    <a:pt x="270058" y="1082144"/>
                  </a:lnTo>
                  <a:lnTo>
                    <a:pt x="260692" y="1070051"/>
                  </a:lnTo>
                  <a:lnTo>
                    <a:pt x="250178" y="1058546"/>
                  </a:lnTo>
                  <a:lnTo>
                    <a:pt x="238516" y="1047633"/>
                  </a:lnTo>
                  <a:lnTo>
                    <a:pt x="217355" y="1026995"/>
                  </a:lnTo>
                  <a:lnTo>
                    <a:pt x="170475" y="1003401"/>
                  </a:lnTo>
                  <a:lnTo>
                    <a:pt x="125947" y="1001778"/>
                  </a:lnTo>
                  <a:lnTo>
                    <a:pt x="76447" y="1021686"/>
                  </a:lnTo>
                  <a:lnTo>
                    <a:pt x="39555" y="1060177"/>
                  </a:lnTo>
                  <a:lnTo>
                    <a:pt x="17314" y="1110769"/>
                  </a:lnTo>
                  <a:lnTo>
                    <a:pt x="10188" y="1149095"/>
                  </a:lnTo>
                  <a:lnTo>
                    <a:pt x="9162" y="1168999"/>
                  </a:lnTo>
                  <a:lnTo>
                    <a:pt x="10182" y="1188611"/>
                  </a:lnTo>
                  <a:lnTo>
                    <a:pt x="18344" y="1226957"/>
                  </a:lnTo>
                  <a:lnTo>
                    <a:pt x="43574" y="1289780"/>
                  </a:lnTo>
                  <a:lnTo>
                    <a:pt x="82562" y="1346116"/>
                  </a:lnTo>
                  <a:lnTo>
                    <a:pt x="131234" y="1395371"/>
                  </a:lnTo>
                  <a:lnTo>
                    <a:pt x="185512" y="1436961"/>
                  </a:lnTo>
                  <a:lnTo>
                    <a:pt x="242848" y="1470575"/>
                  </a:lnTo>
                  <a:lnTo>
                    <a:pt x="300702" y="1495943"/>
                  </a:lnTo>
                  <a:lnTo>
                    <a:pt x="360576" y="1511870"/>
                  </a:lnTo>
                  <a:lnTo>
                    <a:pt x="424039" y="1517178"/>
                  </a:lnTo>
                  <a:lnTo>
                    <a:pt x="470281" y="1514596"/>
                  </a:lnTo>
                  <a:lnTo>
                    <a:pt x="515255" y="1506852"/>
                  </a:lnTo>
                  <a:lnTo>
                    <a:pt x="558963" y="1493952"/>
                  </a:lnTo>
                  <a:lnTo>
                    <a:pt x="601405" y="1475902"/>
                  </a:lnTo>
                  <a:lnTo>
                    <a:pt x="641854" y="1453326"/>
                  </a:lnTo>
                  <a:lnTo>
                    <a:pt x="679628" y="1426923"/>
                  </a:lnTo>
                  <a:lnTo>
                    <a:pt x="714732" y="1396694"/>
                  </a:lnTo>
                  <a:lnTo>
                    <a:pt x="747170" y="1362639"/>
                  </a:lnTo>
                  <a:lnTo>
                    <a:pt x="776598" y="1325166"/>
                  </a:lnTo>
                  <a:lnTo>
                    <a:pt x="802717" y="1284759"/>
                  </a:lnTo>
                  <a:lnTo>
                    <a:pt x="825528" y="1241410"/>
                  </a:lnTo>
                  <a:lnTo>
                    <a:pt x="845031" y="1195115"/>
                  </a:lnTo>
                  <a:lnTo>
                    <a:pt x="860627" y="1145786"/>
                  </a:lnTo>
                  <a:lnTo>
                    <a:pt x="871773" y="1093356"/>
                  </a:lnTo>
                  <a:lnTo>
                    <a:pt x="878464" y="1037829"/>
                  </a:lnTo>
                  <a:lnTo>
                    <a:pt x="880695" y="979205"/>
                  </a:lnTo>
                  <a:lnTo>
                    <a:pt x="878338" y="924724"/>
                  </a:lnTo>
                  <a:lnTo>
                    <a:pt x="871266" y="872152"/>
                  </a:lnTo>
                  <a:lnTo>
                    <a:pt x="859483" y="821491"/>
                  </a:lnTo>
                  <a:lnTo>
                    <a:pt x="842990" y="772740"/>
                  </a:lnTo>
                  <a:lnTo>
                    <a:pt x="822528" y="726512"/>
                  </a:lnTo>
                  <a:lnTo>
                    <a:pt x="798887" y="683382"/>
                  </a:lnTo>
                  <a:lnTo>
                    <a:pt x="772068" y="643346"/>
                  </a:lnTo>
                  <a:lnTo>
                    <a:pt x="742071" y="606400"/>
                  </a:lnTo>
                  <a:lnTo>
                    <a:pt x="709256" y="572933"/>
                  </a:lnTo>
                  <a:lnTo>
                    <a:pt x="674026" y="543300"/>
                  </a:lnTo>
                  <a:lnTo>
                    <a:pt x="636377" y="517495"/>
                  </a:lnTo>
                  <a:lnTo>
                    <a:pt x="596306" y="495513"/>
                  </a:lnTo>
                  <a:lnTo>
                    <a:pt x="554579" y="477816"/>
                  </a:lnTo>
                  <a:lnTo>
                    <a:pt x="511955" y="464837"/>
                  </a:lnTo>
                  <a:lnTo>
                    <a:pt x="468440" y="456577"/>
                  </a:lnTo>
                  <a:lnTo>
                    <a:pt x="424039" y="453033"/>
                  </a:lnTo>
                  <a:lnTo>
                    <a:pt x="269101" y="453033"/>
                  </a:lnTo>
                  <a:lnTo>
                    <a:pt x="269101" y="318534"/>
                  </a:lnTo>
                  <a:lnTo>
                    <a:pt x="644210" y="318534"/>
                  </a:lnTo>
                  <a:lnTo>
                    <a:pt x="672556" y="315660"/>
                  </a:lnTo>
                  <a:lnTo>
                    <a:pt x="721998" y="292657"/>
                  </a:lnTo>
                  <a:lnTo>
                    <a:pt x="760482" y="248270"/>
                  </a:lnTo>
                  <a:lnTo>
                    <a:pt x="780352" y="192233"/>
                  </a:lnTo>
                  <a:lnTo>
                    <a:pt x="782834" y="160445"/>
                  </a:lnTo>
                  <a:lnTo>
                    <a:pt x="780352" y="127641"/>
                  </a:lnTo>
                  <a:lnTo>
                    <a:pt x="760482" y="70420"/>
                  </a:lnTo>
                  <a:lnTo>
                    <a:pt x="721998" y="25881"/>
                  </a:lnTo>
                  <a:lnTo>
                    <a:pt x="672556" y="2876"/>
                  </a:lnTo>
                  <a:lnTo>
                    <a:pt x="644210" y="0"/>
                  </a:lnTo>
                  <a:close/>
                </a:path>
              </a:pathLst>
            </a:custGeom>
            <a:solidFill>
              <a:srgbClr val="009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2473442" y="902574"/>
              <a:ext cx="1209675" cy="1267460"/>
            </a:xfrm>
            <a:custGeom>
              <a:avLst/>
              <a:gdLst/>
              <a:ahLst/>
              <a:cxnLst/>
              <a:rect l="l" t="t" r="r" b="b"/>
              <a:pathLst>
                <a:path w="1209675" h="1267460">
                  <a:moveTo>
                    <a:pt x="627796" y="0"/>
                  </a:moveTo>
                  <a:lnTo>
                    <a:pt x="587854" y="336"/>
                  </a:lnTo>
                  <a:lnTo>
                    <a:pt x="548336" y="4544"/>
                  </a:lnTo>
                  <a:lnTo>
                    <a:pt x="509466" y="12454"/>
                  </a:lnTo>
                  <a:lnTo>
                    <a:pt x="471467" y="23898"/>
                  </a:lnTo>
                  <a:lnTo>
                    <a:pt x="434562" y="38707"/>
                  </a:lnTo>
                  <a:lnTo>
                    <a:pt x="398974" y="56712"/>
                  </a:lnTo>
                  <a:lnTo>
                    <a:pt x="364925" y="77745"/>
                  </a:lnTo>
                  <a:lnTo>
                    <a:pt x="332639" y="101636"/>
                  </a:lnTo>
                  <a:lnTo>
                    <a:pt x="302339" y="128219"/>
                  </a:lnTo>
                  <a:lnTo>
                    <a:pt x="274247" y="157323"/>
                  </a:lnTo>
                  <a:lnTo>
                    <a:pt x="248587" y="188780"/>
                  </a:lnTo>
                  <a:lnTo>
                    <a:pt x="225581" y="222422"/>
                  </a:lnTo>
                  <a:lnTo>
                    <a:pt x="205453" y="258079"/>
                  </a:lnTo>
                  <a:lnTo>
                    <a:pt x="188426" y="295584"/>
                  </a:lnTo>
                  <a:lnTo>
                    <a:pt x="174721" y="334767"/>
                  </a:lnTo>
                  <a:lnTo>
                    <a:pt x="164563" y="375460"/>
                  </a:lnTo>
                  <a:lnTo>
                    <a:pt x="158174" y="417494"/>
                  </a:lnTo>
                  <a:lnTo>
                    <a:pt x="155778" y="460700"/>
                  </a:lnTo>
                  <a:lnTo>
                    <a:pt x="157597" y="504911"/>
                  </a:lnTo>
                  <a:lnTo>
                    <a:pt x="148941" y="511852"/>
                  </a:lnTo>
                  <a:lnTo>
                    <a:pt x="141807" y="520490"/>
                  </a:lnTo>
                  <a:lnTo>
                    <a:pt x="136337" y="530619"/>
                  </a:lnTo>
                  <a:lnTo>
                    <a:pt x="132676" y="542030"/>
                  </a:lnTo>
                  <a:lnTo>
                    <a:pt x="90635" y="550435"/>
                  </a:lnTo>
                  <a:lnTo>
                    <a:pt x="54201" y="572119"/>
                  </a:lnTo>
                  <a:lnTo>
                    <a:pt x="25520" y="604708"/>
                  </a:lnTo>
                  <a:lnTo>
                    <a:pt x="6737" y="645828"/>
                  </a:lnTo>
                  <a:lnTo>
                    <a:pt x="0" y="693104"/>
                  </a:lnTo>
                  <a:lnTo>
                    <a:pt x="6737" y="740365"/>
                  </a:lnTo>
                  <a:lnTo>
                    <a:pt x="25520" y="781482"/>
                  </a:lnTo>
                  <a:lnTo>
                    <a:pt x="54201" y="814073"/>
                  </a:lnTo>
                  <a:lnTo>
                    <a:pt x="90635" y="835752"/>
                  </a:lnTo>
                  <a:lnTo>
                    <a:pt x="132676" y="844136"/>
                  </a:lnTo>
                  <a:lnTo>
                    <a:pt x="139596" y="862298"/>
                  </a:lnTo>
                  <a:lnTo>
                    <a:pt x="150998" y="876822"/>
                  </a:lnTo>
                  <a:lnTo>
                    <a:pt x="166016" y="886456"/>
                  </a:lnTo>
                  <a:lnTo>
                    <a:pt x="183784" y="889946"/>
                  </a:lnTo>
                  <a:lnTo>
                    <a:pt x="204728" y="885215"/>
                  </a:lnTo>
                  <a:lnTo>
                    <a:pt x="221821" y="872313"/>
                  </a:lnTo>
                  <a:lnTo>
                    <a:pt x="233340" y="853185"/>
                  </a:lnTo>
                  <a:lnTo>
                    <a:pt x="237563" y="829770"/>
                  </a:lnTo>
                  <a:lnTo>
                    <a:pt x="237563" y="556491"/>
                  </a:lnTo>
                  <a:lnTo>
                    <a:pt x="236079" y="542835"/>
                  </a:lnTo>
                  <a:lnTo>
                    <a:pt x="231901" y="530443"/>
                  </a:lnTo>
                  <a:lnTo>
                    <a:pt x="225442" y="519533"/>
                  </a:lnTo>
                  <a:lnTo>
                    <a:pt x="217113" y="510324"/>
                  </a:lnTo>
                  <a:lnTo>
                    <a:pt x="226022" y="463048"/>
                  </a:lnTo>
                  <a:lnTo>
                    <a:pt x="239051" y="416083"/>
                  </a:lnTo>
                  <a:lnTo>
                    <a:pt x="255912" y="370622"/>
                  </a:lnTo>
                  <a:lnTo>
                    <a:pt x="276318" y="327855"/>
                  </a:lnTo>
                  <a:lnTo>
                    <a:pt x="299982" y="288974"/>
                  </a:lnTo>
                  <a:lnTo>
                    <a:pt x="326618" y="255170"/>
                  </a:lnTo>
                  <a:lnTo>
                    <a:pt x="356223" y="224084"/>
                  </a:lnTo>
                  <a:lnTo>
                    <a:pt x="389931" y="196545"/>
                  </a:lnTo>
                  <a:lnTo>
                    <a:pt x="427360" y="173029"/>
                  </a:lnTo>
                  <a:lnTo>
                    <a:pt x="468128" y="154015"/>
                  </a:lnTo>
                  <a:lnTo>
                    <a:pt x="511852" y="139979"/>
                  </a:lnTo>
                  <a:lnTo>
                    <a:pt x="558152" y="131397"/>
                  </a:lnTo>
                  <a:lnTo>
                    <a:pt x="606644" y="128748"/>
                  </a:lnTo>
                  <a:lnTo>
                    <a:pt x="656947" y="132507"/>
                  </a:lnTo>
                  <a:lnTo>
                    <a:pt x="708679" y="143152"/>
                  </a:lnTo>
                  <a:lnTo>
                    <a:pt x="753641" y="162583"/>
                  </a:lnTo>
                  <a:lnTo>
                    <a:pt x="797425" y="188315"/>
                  </a:lnTo>
                  <a:lnTo>
                    <a:pt x="839176" y="221030"/>
                  </a:lnTo>
                  <a:lnTo>
                    <a:pt x="878036" y="261411"/>
                  </a:lnTo>
                  <a:lnTo>
                    <a:pt x="904650" y="294108"/>
                  </a:lnTo>
                  <a:lnTo>
                    <a:pt x="928987" y="331200"/>
                  </a:lnTo>
                  <a:lnTo>
                    <a:pt x="950497" y="372029"/>
                  </a:lnTo>
                  <a:lnTo>
                    <a:pt x="968630" y="415939"/>
                  </a:lnTo>
                  <a:lnTo>
                    <a:pt x="982836" y="462274"/>
                  </a:lnTo>
                  <a:lnTo>
                    <a:pt x="992566" y="510377"/>
                  </a:lnTo>
                  <a:lnTo>
                    <a:pt x="981431" y="523208"/>
                  </a:lnTo>
                  <a:lnTo>
                    <a:pt x="974627" y="539837"/>
                  </a:lnTo>
                  <a:lnTo>
                    <a:pt x="971200" y="564545"/>
                  </a:lnTo>
                  <a:lnTo>
                    <a:pt x="970197" y="601612"/>
                  </a:lnTo>
                  <a:lnTo>
                    <a:pt x="970662" y="655318"/>
                  </a:lnTo>
                  <a:lnTo>
                    <a:pt x="971641" y="729944"/>
                  </a:lnTo>
                  <a:lnTo>
                    <a:pt x="972179" y="829770"/>
                  </a:lnTo>
                  <a:lnTo>
                    <a:pt x="973964" y="844678"/>
                  </a:lnTo>
                  <a:lnTo>
                    <a:pt x="978967" y="858031"/>
                  </a:lnTo>
                  <a:lnTo>
                    <a:pt x="986660" y="869515"/>
                  </a:lnTo>
                  <a:lnTo>
                    <a:pt x="996514" y="878816"/>
                  </a:lnTo>
                  <a:lnTo>
                    <a:pt x="996514" y="901925"/>
                  </a:lnTo>
                  <a:lnTo>
                    <a:pt x="986587" y="943379"/>
                  </a:lnTo>
                  <a:lnTo>
                    <a:pt x="956160" y="1000994"/>
                  </a:lnTo>
                  <a:lnTo>
                    <a:pt x="932032" y="1042680"/>
                  </a:lnTo>
                  <a:lnTo>
                    <a:pt x="884093" y="1094717"/>
                  </a:lnTo>
                  <a:lnTo>
                    <a:pt x="805608" y="1132400"/>
                  </a:lnTo>
                  <a:lnTo>
                    <a:pt x="752847" y="1148075"/>
                  </a:lnTo>
                  <a:lnTo>
                    <a:pt x="724945" y="1154822"/>
                  </a:lnTo>
                  <a:lnTo>
                    <a:pt x="696512" y="1162462"/>
                  </a:lnTo>
                  <a:lnTo>
                    <a:pt x="666557" y="1143196"/>
                  </a:lnTo>
                  <a:lnTo>
                    <a:pt x="634845" y="1146416"/>
                  </a:lnTo>
                  <a:lnTo>
                    <a:pt x="609709" y="1168235"/>
                  </a:lnTo>
                  <a:lnTo>
                    <a:pt x="599479" y="1204764"/>
                  </a:lnTo>
                  <a:lnTo>
                    <a:pt x="609136" y="1240868"/>
                  </a:lnTo>
                  <a:lnTo>
                    <a:pt x="632821" y="1262143"/>
                  </a:lnTo>
                  <a:lnTo>
                    <a:pt x="662603" y="1267004"/>
                  </a:lnTo>
                  <a:lnTo>
                    <a:pt x="690550" y="1253868"/>
                  </a:lnTo>
                  <a:lnTo>
                    <a:pt x="708732" y="1221151"/>
                  </a:lnTo>
                  <a:lnTo>
                    <a:pt x="728108" y="1215886"/>
                  </a:lnTo>
                  <a:lnTo>
                    <a:pt x="766835" y="1205881"/>
                  </a:lnTo>
                  <a:lnTo>
                    <a:pt x="833031" y="1181245"/>
                  </a:lnTo>
                  <a:lnTo>
                    <a:pt x="873041" y="1162879"/>
                  </a:lnTo>
                  <a:lnTo>
                    <a:pt x="907222" y="1142717"/>
                  </a:lnTo>
                  <a:lnTo>
                    <a:pt x="936978" y="1118887"/>
                  </a:lnTo>
                  <a:lnTo>
                    <a:pt x="963712" y="1089516"/>
                  </a:lnTo>
                  <a:lnTo>
                    <a:pt x="988830" y="1052733"/>
                  </a:lnTo>
                  <a:lnTo>
                    <a:pt x="1013735" y="1006666"/>
                  </a:lnTo>
                  <a:lnTo>
                    <a:pt x="1039832" y="949442"/>
                  </a:lnTo>
                  <a:lnTo>
                    <a:pt x="1049638" y="911096"/>
                  </a:lnTo>
                  <a:lnTo>
                    <a:pt x="1050313" y="897632"/>
                  </a:lnTo>
                  <a:lnTo>
                    <a:pt x="1050313" y="882669"/>
                  </a:lnTo>
                  <a:lnTo>
                    <a:pt x="1059669" y="875731"/>
                  </a:lnTo>
                  <a:lnTo>
                    <a:pt x="1067382" y="866803"/>
                  </a:lnTo>
                  <a:lnTo>
                    <a:pt x="1073267" y="856168"/>
                  </a:lnTo>
                  <a:lnTo>
                    <a:pt x="1077139" y="844105"/>
                  </a:lnTo>
                  <a:lnTo>
                    <a:pt x="1119138" y="835681"/>
                  </a:lnTo>
                  <a:lnTo>
                    <a:pt x="1155535" y="813993"/>
                  </a:lnTo>
                  <a:lnTo>
                    <a:pt x="1184186" y="781417"/>
                  </a:lnTo>
                  <a:lnTo>
                    <a:pt x="1202949" y="740329"/>
                  </a:lnTo>
                  <a:lnTo>
                    <a:pt x="1209680" y="693104"/>
                  </a:lnTo>
                  <a:lnTo>
                    <a:pt x="1202949" y="645881"/>
                  </a:lnTo>
                  <a:lnTo>
                    <a:pt x="1184186" y="604793"/>
                  </a:lnTo>
                  <a:lnTo>
                    <a:pt x="1155535" y="572215"/>
                  </a:lnTo>
                  <a:lnTo>
                    <a:pt x="1119138" y="550520"/>
                  </a:lnTo>
                  <a:lnTo>
                    <a:pt x="1077139" y="542083"/>
                  </a:lnTo>
                  <a:lnTo>
                    <a:pt x="1073470" y="530622"/>
                  </a:lnTo>
                  <a:lnTo>
                    <a:pt x="1067970" y="520456"/>
                  </a:lnTo>
                  <a:lnTo>
                    <a:pt x="1060792" y="511792"/>
                  </a:lnTo>
                  <a:lnTo>
                    <a:pt x="1052093" y="504838"/>
                  </a:lnTo>
                  <a:lnTo>
                    <a:pt x="1052950" y="476395"/>
                  </a:lnTo>
                  <a:lnTo>
                    <a:pt x="1048500" y="416332"/>
                  </a:lnTo>
                  <a:lnTo>
                    <a:pt x="1038839" y="364581"/>
                  </a:lnTo>
                  <a:lnTo>
                    <a:pt x="1024393" y="315081"/>
                  </a:lnTo>
                  <a:lnTo>
                    <a:pt x="1002818" y="262866"/>
                  </a:lnTo>
                  <a:lnTo>
                    <a:pt x="973635" y="209745"/>
                  </a:lnTo>
                  <a:lnTo>
                    <a:pt x="935955" y="158182"/>
                  </a:lnTo>
                  <a:lnTo>
                    <a:pt x="889818" y="110527"/>
                  </a:lnTo>
                  <a:lnTo>
                    <a:pt x="826079" y="62283"/>
                  </a:lnTo>
                  <a:lnTo>
                    <a:pt x="787357" y="40735"/>
                  </a:lnTo>
                  <a:lnTo>
                    <a:pt x="747944" y="23902"/>
                  </a:lnTo>
                  <a:lnTo>
                    <a:pt x="708064" y="11614"/>
                  </a:lnTo>
                  <a:lnTo>
                    <a:pt x="667941" y="3702"/>
                  </a:lnTo>
                  <a:lnTo>
                    <a:pt x="627796" y="0"/>
                  </a:lnTo>
                  <a:close/>
                </a:path>
              </a:pathLst>
            </a:custGeom>
            <a:solidFill>
              <a:srgbClr val="F39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2654263" y="142655"/>
              <a:ext cx="880744" cy="1311275"/>
            </a:xfrm>
            <a:custGeom>
              <a:avLst/>
              <a:gdLst/>
              <a:ahLst/>
              <a:cxnLst/>
              <a:rect l="l" t="t" r="r" b="b"/>
              <a:pathLst>
                <a:path w="880744" h="1311275">
                  <a:moveTo>
                    <a:pt x="644221" y="0"/>
                  </a:moveTo>
                  <a:lnTo>
                    <a:pt x="138644" y="0"/>
                  </a:lnTo>
                  <a:lnTo>
                    <a:pt x="111112" y="2876"/>
                  </a:lnTo>
                  <a:lnTo>
                    <a:pt x="62179" y="25881"/>
                  </a:lnTo>
                  <a:lnTo>
                    <a:pt x="22935" y="70420"/>
                  </a:lnTo>
                  <a:lnTo>
                    <a:pt x="2547" y="127641"/>
                  </a:lnTo>
                  <a:lnTo>
                    <a:pt x="0" y="160445"/>
                  </a:lnTo>
                  <a:lnTo>
                    <a:pt x="0" y="613478"/>
                  </a:lnTo>
                  <a:lnTo>
                    <a:pt x="10705" y="674537"/>
                  </a:lnTo>
                  <a:lnTo>
                    <a:pt x="42825" y="725559"/>
                  </a:lnTo>
                  <a:lnTo>
                    <a:pt x="88179" y="760068"/>
                  </a:lnTo>
                  <a:lnTo>
                    <a:pt x="138644" y="771568"/>
                  </a:lnTo>
                  <a:lnTo>
                    <a:pt x="424049" y="771568"/>
                  </a:lnTo>
                  <a:lnTo>
                    <a:pt x="461186" y="775328"/>
                  </a:lnTo>
                  <a:lnTo>
                    <a:pt x="525918" y="805414"/>
                  </a:lnTo>
                  <a:lnTo>
                    <a:pt x="553501" y="831744"/>
                  </a:lnTo>
                  <a:lnTo>
                    <a:pt x="576246" y="863522"/>
                  </a:lnTo>
                  <a:lnTo>
                    <a:pt x="592492" y="898697"/>
                  </a:lnTo>
                  <a:lnTo>
                    <a:pt x="602240" y="937261"/>
                  </a:lnTo>
                  <a:lnTo>
                    <a:pt x="605489" y="979205"/>
                  </a:lnTo>
                  <a:lnTo>
                    <a:pt x="602240" y="1026324"/>
                  </a:lnTo>
                  <a:lnTo>
                    <a:pt x="592492" y="1068574"/>
                  </a:lnTo>
                  <a:lnTo>
                    <a:pt x="576246" y="1105955"/>
                  </a:lnTo>
                  <a:lnTo>
                    <a:pt x="553501" y="1138467"/>
                  </a:lnTo>
                  <a:lnTo>
                    <a:pt x="524800" y="1165493"/>
                  </a:lnTo>
                  <a:lnTo>
                    <a:pt x="785724" y="1311070"/>
                  </a:lnTo>
                  <a:lnTo>
                    <a:pt x="818283" y="1255676"/>
                  </a:lnTo>
                  <a:lnTo>
                    <a:pt x="845031" y="1195115"/>
                  </a:lnTo>
                  <a:lnTo>
                    <a:pt x="860629" y="1145786"/>
                  </a:lnTo>
                  <a:lnTo>
                    <a:pt x="871778" y="1093356"/>
                  </a:lnTo>
                  <a:lnTo>
                    <a:pt x="878473" y="1037829"/>
                  </a:lnTo>
                  <a:lnTo>
                    <a:pt x="880706" y="979205"/>
                  </a:lnTo>
                  <a:lnTo>
                    <a:pt x="878348" y="924724"/>
                  </a:lnTo>
                  <a:lnTo>
                    <a:pt x="871277" y="872152"/>
                  </a:lnTo>
                  <a:lnTo>
                    <a:pt x="859493" y="821491"/>
                  </a:lnTo>
                  <a:lnTo>
                    <a:pt x="843000" y="772740"/>
                  </a:lnTo>
                  <a:lnTo>
                    <a:pt x="822537" y="726512"/>
                  </a:lnTo>
                  <a:lnTo>
                    <a:pt x="798894" y="683382"/>
                  </a:lnTo>
                  <a:lnTo>
                    <a:pt x="772074" y="643346"/>
                  </a:lnTo>
                  <a:lnTo>
                    <a:pt x="742082" y="606400"/>
                  </a:lnTo>
                  <a:lnTo>
                    <a:pt x="709267" y="572933"/>
                  </a:lnTo>
                  <a:lnTo>
                    <a:pt x="674037" y="543300"/>
                  </a:lnTo>
                  <a:lnTo>
                    <a:pt x="636388" y="517495"/>
                  </a:lnTo>
                  <a:lnTo>
                    <a:pt x="596316" y="495513"/>
                  </a:lnTo>
                  <a:lnTo>
                    <a:pt x="554590" y="477816"/>
                  </a:lnTo>
                  <a:lnTo>
                    <a:pt x="511966" y="464837"/>
                  </a:lnTo>
                  <a:lnTo>
                    <a:pt x="468450" y="456577"/>
                  </a:lnTo>
                  <a:lnTo>
                    <a:pt x="424049" y="453033"/>
                  </a:lnTo>
                  <a:lnTo>
                    <a:pt x="269112" y="453033"/>
                  </a:lnTo>
                  <a:lnTo>
                    <a:pt x="269112" y="318534"/>
                  </a:lnTo>
                  <a:lnTo>
                    <a:pt x="644221" y="318534"/>
                  </a:lnTo>
                  <a:lnTo>
                    <a:pt x="672566" y="315660"/>
                  </a:lnTo>
                  <a:lnTo>
                    <a:pt x="722008" y="292657"/>
                  </a:lnTo>
                  <a:lnTo>
                    <a:pt x="760493" y="248270"/>
                  </a:lnTo>
                  <a:lnTo>
                    <a:pt x="780363" y="192233"/>
                  </a:lnTo>
                  <a:lnTo>
                    <a:pt x="782845" y="160445"/>
                  </a:lnTo>
                  <a:lnTo>
                    <a:pt x="780363" y="127641"/>
                  </a:lnTo>
                  <a:lnTo>
                    <a:pt x="760493" y="70420"/>
                  </a:lnTo>
                  <a:lnTo>
                    <a:pt x="722008" y="25881"/>
                  </a:lnTo>
                  <a:lnTo>
                    <a:pt x="672566" y="2876"/>
                  </a:lnTo>
                  <a:lnTo>
                    <a:pt x="644221" y="0"/>
                  </a:lnTo>
                  <a:close/>
                </a:path>
              </a:pathLst>
            </a:custGeom>
            <a:solidFill>
              <a:srgbClr val="009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1057242" y="137419"/>
              <a:ext cx="3450590" cy="1517650"/>
            </a:xfrm>
            <a:custGeom>
              <a:avLst/>
              <a:gdLst/>
              <a:ahLst/>
              <a:cxnLst/>
              <a:rect l="l" t="t" r="r" b="b"/>
              <a:pathLst>
                <a:path w="3450590" h="1517650">
                  <a:moveTo>
                    <a:pt x="482092" y="167601"/>
                  </a:moveTo>
                  <a:lnTo>
                    <a:pt x="471385" y="103898"/>
                  </a:lnTo>
                  <a:lnTo>
                    <a:pt x="439280" y="49618"/>
                  </a:lnTo>
                  <a:lnTo>
                    <a:pt x="392379" y="12471"/>
                  </a:lnTo>
                  <a:lnTo>
                    <a:pt x="337350" y="76"/>
                  </a:lnTo>
                  <a:lnTo>
                    <a:pt x="314579" y="4533"/>
                  </a:lnTo>
                  <a:lnTo>
                    <a:pt x="242531" y="40195"/>
                  </a:lnTo>
                  <a:lnTo>
                    <a:pt x="193268" y="71386"/>
                  </a:lnTo>
                  <a:lnTo>
                    <a:pt x="135166" y="111506"/>
                  </a:lnTo>
                  <a:lnTo>
                    <a:pt x="68237" y="160528"/>
                  </a:lnTo>
                  <a:lnTo>
                    <a:pt x="26695" y="200952"/>
                  </a:lnTo>
                  <a:lnTo>
                    <a:pt x="4013" y="256082"/>
                  </a:lnTo>
                  <a:lnTo>
                    <a:pt x="0" y="286842"/>
                  </a:lnTo>
                  <a:lnTo>
                    <a:pt x="1206" y="316560"/>
                  </a:lnTo>
                  <a:lnTo>
                    <a:pt x="19316" y="372884"/>
                  </a:lnTo>
                  <a:lnTo>
                    <a:pt x="52425" y="419493"/>
                  </a:lnTo>
                  <a:lnTo>
                    <a:pt x="98818" y="446036"/>
                  </a:lnTo>
                  <a:lnTo>
                    <a:pt x="146215" y="451942"/>
                  </a:lnTo>
                  <a:lnTo>
                    <a:pt x="168770" y="446925"/>
                  </a:lnTo>
                  <a:lnTo>
                    <a:pt x="190550" y="436587"/>
                  </a:lnTo>
                  <a:lnTo>
                    <a:pt x="190550" y="1000518"/>
                  </a:lnTo>
                  <a:lnTo>
                    <a:pt x="200228" y="1059802"/>
                  </a:lnTo>
                  <a:lnTo>
                    <a:pt x="229285" y="1110246"/>
                  </a:lnTo>
                  <a:lnTo>
                    <a:pt x="272592" y="1144739"/>
                  </a:lnTo>
                  <a:lnTo>
                    <a:pt x="325107" y="1156246"/>
                  </a:lnTo>
                  <a:lnTo>
                    <a:pt x="349580" y="1156246"/>
                  </a:lnTo>
                  <a:lnTo>
                    <a:pt x="400532" y="1144739"/>
                  </a:lnTo>
                  <a:lnTo>
                    <a:pt x="443344" y="1110246"/>
                  </a:lnTo>
                  <a:lnTo>
                    <a:pt x="472389" y="1059802"/>
                  </a:lnTo>
                  <a:lnTo>
                    <a:pt x="482092" y="1000518"/>
                  </a:lnTo>
                  <a:lnTo>
                    <a:pt x="482092" y="436587"/>
                  </a:lnTo>
                  <a:lnTo>
                    <a:pt x="482092" y="167601"/>
                  </a:lnTo>
                  <a:close/>
                </a:path>
                <a:path w="3450590" h="1517650">
                  <a:moveTo>
                    <a:pt x="1501381" y="979284"/>
                  </a:moveTo>
                  <a:lnTo>
                    <a:pt x="1499031" y="924801"/>
                  </a:lnTo>
                  <a:lnTo>
                    <a:pt x="1491957" y="872223"/>
                  </a:lnTo>
                  <a:lnTo>
                    <a:pt x="1480172" y="821563"/>
                  </a:lnTo>
                  <a:lnTo>
                    <a:pt x="1463675" y="772820"/>
                  </a:lnTo>
                  <a:lnTo>
                    <a:pt x="1443215" y="726592"/>
                  </a:lnTo>
                  <a:lnTo>
                    <a:pt x="1419567" y="683463"/>
                  </a:lnTo>
                  <a:lnTo>
                    <a:pt x="1392758" y="643420"/>
                  </a:lnTo>
                  <a:lnTo>
                    <a:pt x="1362760" y="606475"/>
                  </a:lnTo>
                  <a:lnTo>
                    <a:pt x="1329944" y="573011"/>
                  </a:lnTo>
                  <a:lnTo>
                    <a:pt x="1294714" y="543369"/>
                  </a:lnTo>
                  <a:lnTo>
                    <a:pt x="1257071" y="517563"/>
                  </a:lnTo>
                  <a:lnTo>
                    <a:pt x="1217002" y="495566"/>
                  </a:lnTo>
                  <a:lnTo>
                    <a:pt x="1175270" y="477888"/>
                  </a:lnTo>
                  <a:lnTo>
                    <a:pt x="1132649" y="464908"/>
                  </a:lnTo>
                  <a:lnTo>
                    <a:pt x="1089126" y="456653"/>
                  </a:lnTo>
                  <a:lnTo>
                    <a:pt x="1044727" y="453110"/>
                  </a:lnTo>
                  <a:lnTo>
                    <a:pt x="889800" y="453110"/>
                  </a:lnTo>
                  <a:lnTo>
                    <a:pt x="889800" y="318604"/>
                  </a:lnTo>
                  <a:lnTo>
                    <a:pt x="1264894" y="318604"/>
                  </a:lnTo>
                  <a:lnTo>
                    <a:pt x="1319174" y="307111"/>
                  </a:lnTo>
                  <a:lnTo>
                    <a:pt x="1363789" y="272605"/>
                  </a:lnTo>
                  <a:lnTo>
                    <a:pt x="1393596" y="221576"/>
                  </a:lnTo>
                  <a:lnTo>
                    <a:pt x="1403540" y="160528"/>
                  </a:lnTo>
                  <a:lnTo>
                    <a:pt x="1401051" y="127723"/>
                  </a:lnTo>
                  <a:lnTo>
                    <a:pt x="1381175" y="70485"/>
                  </a:lnTo>
                  <a:lnTo>
                    <a:pt x="1342694" y="25958"/>
                  </a:lnTo>
                  <a:lnTo>
                    <a:pt x="1293241" y="2959"/>
                  </a:lnTo>
                  <a:lnTo>
                    <a:pt x="1264894" y="76"/>
                  </a:lnTo>
                  <a:lnTo>
                    <a:pt x="759307" y="76"/>
                  </a:lnTo>
                  <a:lnTo>
                    <a:pt x="706310" y="11582"/>
                  </a:lnTo>
                  <a:lnTo>
                    <a:pt x="661466" y="46075"/>
                  </a:lnTo>
                  <a:lnTo>
                    <a:pt x="630872" y="97701"/>
                  </a:lnTo>
                  <a:lnTo>
                    <a:pt x="620687" y="160528"/>
                  </a:lnTo>
                  <a:lnTo>
                    <a:pt x="620687" y="613562"/>
                  </a:lnTo>
                  <a:lnTo>
                    <a:pt x="631393" y="674611"/>
                  </a:lnTo>
                  <a:lnTo>
                    <a:pt x="663498" y="725639"/>
                  </a:lnTo>
                  <a:lnTo>
                    <a:pt x="708850" y="760145"/>
                  </a:lnTo>
                  <a:lnTo>
                    <a:pt x="759307" y="771639"/>
                  </a:lnTo>
                  <a:lnTo>
                    <a:pt x="1044727" y="771639"/>
                  </a:lnTo>
                  <a:lnTo>
                    <a:pt x="1081874" y="775398"/>
                  </a:lnTo>
                  <a:lnTo>
                    <a:pt x="1146594" y="805484"/>
                  </a:lnTo>
                  <a:lnTo>
                    <a:pt x="1174178" y="831811"/>
                  </a:lnTo>
                  <a:lnTo>
                    <a:pt x="1196936" y="863587"/>
                  </a:lnTo>
                  <a:lnTo>
                    <a:pt x="1213180" y="898766"/>
                  </a:lnTo>
                  <a:lnTo>
                    <a:pt x="1222933" y="937336"/>
                  </a:lnTo>
                  <a:lnTo>
                    <a:pt x="1226172" y="979284"/>
                  </a:lnTo>
                  <a:lnTo>
                    <a:pt x="1222933" y="1026401"/>
                  </a:lnTo>
                  <a:lnTo>
                    <a:pt x="1213180" y="1068654"/>
                  </a:lnTo>
                  <a:lnTo>
                    <a:pt x="1196936" y="1106030"/>
                  </a:lnTo>
                  <a:lnTo>
                    <a:pt x="1174178" y="1138542"/>
                  </a:lnTo>
                  <a:lnTo>
                    <a:pt x="1146594" y="1164869"/>
                  </a:lnTo>
                  <a:lnTo>
                    <a:pt x="1081874" y="1194955"/>
                  </a:lnTo>
                  <a:lnTo>
                    <a:pt x="1044727" y="1198727"/>
                  </a:lnTo>
                  <a:lnTo>
                    <a:pt x="1024407" y="1197762"/>
                  </a:lnTo>
                  <a:lnTo>
                    <a:pt x="976439" y="1183386"/>
                  </a:lnTo>
                  <a:lnTo>
                    <a:pt x="942225" y="1155725"/>
                  </a:lnTo>
                  <a:lnTo>
                    <a:pt x="915022" y="1120279"/>
                  </a:lnTo>
                  <a:lnTo>
                    <a:pt x="898969" y="1094905"/>
                  </a:lnTo>
                  <a:lnTo>
                    <a:pt x="890752" y="1082217"/>
                  </a:lnTo>
                  <a:lnTo>
                    <a:pt x="881380" y="1070127"/>
                  </a:lnTo>
                  <a:lnTo>
                    <a:pt x="870877" y="1058621"/>
                  </a:lnTo>
                  <a:lnTo>
                    <a:pt x="859218" y="1047699"/>
                  </a:lnTo>
                  <a:lnTo>
                    <a:pt x="838060" y="1027074"/>
                  </a:lnTo>
                  <a:lnTo>
                    <a:pt x="815378" y="1012317"/>
                  </a:lnTo>
                  <a:lnTo>
                    <a:pt x="791171" y="1003477"/>
                  </a:lnTo>
                  <a:lnTo>
                    <a:pt x="765429" y="1000518"/>
                  </a:lnTo>
                  <a:lnTo>
                    <a:pt x="746633" y="1001852"/>
                  </a:lnTo>
                  <a:lnTo>
                    <a:pt x="697141" y="1021753"/>
                  </a:lnTo>
                  <a:lnTo>
                    <a:pt x="660247" y="1060246"/>
                  </a:lnTo>
                  <a:lnTo>
                    <a:pt x="638009" y="1110843"/>
                  </a:lnTo>
                  <a:lnTo>
                    <a:pt x="630872" y="1149159"/>
                  </a:lnTo>
                  <a:lnTo>
                    <a:pt x="629856" y="1169073"/>
                  </a:lnTo>
                  <a:lnTo>
                    <a:pt x="630872" y="1188681"/>
                  </a:lnTo>
                  <a:lnTo>
                    <a:pt x="639038" y="1227023"/>
                  </a:lnTo>
                  <a:lnTo>
                    <a:pt x="664273" y="1289837"/>
                  </a:lnTo>
                  <a:lnTo>
                    <a:pt x="703249" y="1346200"/>
                  </a:lnTo>
                  <a:lnTo>
                    <a:pt x="751928" y="1395437"/>
                  </a:lnTo>
                  <a:lnTo>
                    <a:pt x="806208" y="1437030"/>
                  </a:lnTo>
                  <a:lnTo>
                    <a:pt x="863536" y="1470647"/>
                  </a:lnTo>
                  <a:lnTo>
                    <a:pt x="921397" y="1496009"/>
                  </a:lnTo>
                  <a:lnTo>
                    <a:pt x="981265" y="1511947"/>
                  </a:lnTo>
                  <a:lnTo>
                    <a:pt x="1044727" y="1517256"/>
                  </a:lnTo>
                  <a:lnTo>
                    <a:pt x="1090968" y="1514678"/>
                  </a:lnTo>
                  <a:lnTo>
                    <a:pt x="1135938" y="1506931"/>
                  </a:lnTo>
                  <a:lnTo>
                    <a:pt x="1179652" y="1494028"/>
                  </a:lnTo>
                  <a:lnTo>
                    <a:pt x="1222095" y="1475968"/>
                  </a:lnTo>
                  <a:lnTo>
                    <a:pt x="1262545" y="1453400"/>
                  </a:lnTo>
                  <a:lnTo>
                    <a:pt x="1300314" y="1426997"/>
                  </a:lnTo>
                  <a:lnTo>
                    <a:pt x="1335417" y="1396771"/>
                  </a:lnTo>
                  <a:lnTo>
                    <a:pt x="1367866" y="1362710"/>
                  </a:lnTo>
                  <a:lnTo>
                    <a:pt x="1397292" y="1325245"/>
                  </a:lnTo>
                  <a:lnTo>
                    <a:pt x="1423403" y="1284833"/>
                  </a:lnTo>
                  <a:lnTo>
                    <a:pt x="1446212" y="1241488"/>
                  </a:lnTo>
                  <a:lnTo>
                    <a:pt x="1464221" y="1198727"/>
                  </a:lnTo>
                  <a:lnTo>
                    <a:pt x="1481315" y="1145844"/>
                  </a:lnTo>
                  <a:lnTo>
                    <a:pt x="1492465" y="1093419"/>
                  </a:lnTo>
                  <a:lnTo>
                    <a:pt x="1499158" y="1037894"/>
                  </a:lnTo>
                  <a:lnTo>
                    <a:pt x="1501381" y="979284"/>
                  </a:lnTo>
                  <a:close/>
                </a:path>
                <a:path w="3450590" h="1517650">
                  <a:moveTo>
                    <a:pt x="3450361" y="979208"/>
                  </a:moveTo>
                  <a:lnTo>
                    <a:pt x="3447999" y="924725"/>
                  </a:lnTo>
                  <a:lnTo>
                    <a:pt x="3440938" y="872159"/>
                  </a:lnTo>
                  <a:lnTo>
                    <a:pt x="3429152" y="821499"/>
                  </a:lnTo>
                  <a:lnTo>
                    <a:pt x="3412655" y="772744"/>
                  </a:lnTo>
                  <a:lnTo>
                    <a:pt x="3392195" y="726516"/>
                  </a:lnTo>
                  <a:lnTo>
                    <a:pt x="3368548" y="683387"/>
                  </a:lnTo>
                  <a:lnTo>
                    <a:pt x="3341725" y="643356"/>
                  </a:lnTo>
                  <a:lnTo>
                    <a:pt x="3311741" y="606412"/>
                  </a:lnTo>
                  <a:lnTo>
                    <a:pt x="3278924" y="572935"/>
                  </a:lnTo>
                  <a:lnTo>
                    <a:pt x="3243694" y="543306"/>
                  </a:lnTo>
                  <a:lnTo>
                    <a:pt x="3206038" y="517499"/>
                  </a:lnTo>
                  <a:lnTo>
                    <a:pt x="3165970" y="495515"/>
                  </a:lnTo>
                  <a:lnTo>
                    <a:pt x="3124250" y="477824"/>
                  </a:lnTo>
                  <a:lnTo>
                    <a:pt x="3081617" y="464845"/>
                  </a:lnTo>
                  <a:lnTo>
                    <a:pt x="3038106" y="456577"/>
                  </a:lnTo>
                  <a:lnTo>
                    <a:pt x="2993707" y="453034"/>
                  </a:lnTo>
                  <a:lnTo>
                    <a:pt x="2838767" y="453034"/>
                  </a:lnTo>
                  <a:lnTo>
                    <a:pt x="2838767" y="318541"/>
                  </a:lnTo>
                  <a:lnTo>
                    <a:pt x="3213874" y="318541"/>
                  </a:lnTo>
                  <a:lnTo>
                    <a:pt x="3268154" y="307035"/>
                  </a:lnTo>
                  <a:lnTo>
                    <a:pt x="3312757" y="272529"/>
                  </a:lnTo>
                  <a:lnTo>
                    <a:pt x="3342563" y="221513"/>
                  </a:lnTo>
                  <a:lnTo>
                    <a:pt x="3352495" y="160451"/>
                  </a:lnTo>
                  <a:lnTo>
                    <a:pt x="3350018" y="127647"/>
                  </a:lnTo>
                  <a:lnTo>
                    <a:pt x="3330143" y="70421"/>
                  </a:lnTo>
                  <a:lnTo>
                    <a:pt x="3291662" y="25882"/>
                  </a:lnTo>
                  <a:lnTo>
                    <a:pt x="3242221" y="2882"/>
                  </a:lnTo>
                  <a:lnTo>
                    <a:pt x="3213874" y="0"/>
                  </a:lnTo>
                  <a:lnTo>
                    <a:pt x="2708300" y="0"/>
                  </a:lnTo>
                  <a:lnTo>
                    <a:pt x="2655278" y="11506"/>
                  </a:lnTo>
                  <a:lnTo>
                    <a:pt x="2610434" y="46012"/>
                  </a:lnTo>
                  <a:lnTo>
                    <a:pt x="2579852" y="97637"/>
                  </a:lnTo>
                  <a:lnTo>
                    <a:pt x="2569654" y="160451"/>
                  </a:lnTo>
                  <a:lnTo>
                    <a:pt x="2569654" y="613486"/>
                  </a:lnTo>
                  <a:lnTo>
                    <a:pt x="2580360" y="674547"/>
                  </a:lnTo>
                  <a:lnTo>
                    <a:pt x="2612479" y="725563"/>
                  </a:lnTo>
                  <a:lnTo>
                    <a:pt x="2657830" y="760069"/>
                  </a:lnTo>
                  <a:lnTo>
                    <a:pt x="2708300" y="771575"/>
                  </a:lnTo>
                  <a:lnTo>
                    <a:pt x="2993707" y="771575"/>
                  </a:lnTo>
                  <a:lnTo>
                    <a:pt x="3030842" y="775335"/>
                  </a:lnTo>
                  <a:lnTo>
                    <a:pt x="3095574" y="805421"/>
                  </a:lnTo>
                  <a:lnTo>
                    <a:pt x="3123158" y="831748"/>
                  </a:lnTo>
                  <a:lnTo>
                    <a:pt x="3145904" y="863523"/>
                  </a:lnTo>
                  <a:lnTo>
                    <a:pt x="3162147" y="898702"/>
                  </a:lnTo>
                  <a:lnTo>
                    <a:pt x="3171901" y="937272"/>
                  </a:lnTo>
                  <a:lnTo>
                    <a:pt x="3175139" y="979208"/>
                  </a:lnTo>
                  <a:lnTo>
                    <a:pt x="3171901" y="1026325"/>
                  </a:lnTo>
                  <a:lnTo>
                    <a:pt x="3162147" y="1068578"/>
                  </a:lnTo>
                  <a:lnTo>
                    <a:pt x="3145904" y="1105966"/>
                  </a:lnTo>
                  <a:lnTo>
                    <a:pt x="3123158" y="1138478"/>
                  </a:lnTo>
                  <a:lnTo>
                    <a:pt x="3095574" y="1164805"/>
                  </a:lnTo>
                  <a:lnTo>
                    <a:pt x="3030842" y="1194904"/>
                  </a:lnTo>
                  <a:lnTo>
                    <a:pt x="2993707" y="1198664"/>
                  </a:lnTo>
                  <a:lnTo>
                    <a:pt x="2973374" y="1197698"/>
                  </a:lnTo>
                  <a:lnTo>
                    <a:pt x="2925419" y="1183322"/>
                  </a:lnTo>
                  <a:lnTo>
                    <a:pt x="2891193" y="1155649"/>
                  </a:lnTo>
                  <a:lnTo>
                    <a:pt x="2864002" y="1120216"/>
                  </a:lnTo>
                  <a:lnTo>
                    <a:pt x="2847937" y="1094828"/>
                  </a:lnTo>
                  <a:lnTo>
                    <a:pt x="2839720" y="1082154"/>
                  </a:lnTo>
                  <a:lnTo>
                    <a:pt x="2830360" y="1070051"/>
                  </a:lnTo>
                  <a:lnTo>
                    <a:pt x="2819844" y="1058557"/>
                  </a:lnTo>
                  <a:lnTo>
                    <a:pt x="2808186" y="1047635"/>
                  </a:lnTo>
                  <a:lnTo>
                    <a:pt x="2787027" y="1026998"/>
                  </a:lnTo>
                  <a:lnTo>
                    <a:pt x="2764345" y="1012253"/>
                  </a:lnTo>
                  <a:lnTo>
                    <a:pt x="2740139" y="1003401"/>
                  </a:lnTo>
                  <a:lnTo>
                    <a:pt x="2714421" y="1000455"/>
                  </a:lnTo>
                  <a:lnTo>
                    <a:pt x="2695613" y="1001788"/>
                  </a:lnTo>
                  <a:lnTo>
                    <a:pt x="2646108" y="1021689"/>
                  </a:lnTo>
                  <a:lnTo>
                    <a:pt x="2609215" y="1060183"/>
                  </a:lnTo>
                  <a:lnTo>
                    <a:pt x="2586977" y="1110780"/>
                  </a:lnTo>
                  <a:lnTo>
                    <a:pt x="2579852" y="1149096"/>
                  </a:lnTo>
                  <a:lnTo>
                    <a:pt x="2578824" y="1169009"/>
                  </a:lnTo>
                  <a:lnTo>
                    <a:pt x="2579852" y="1188618"/>
                  </a:lnTo>
                  <a:lnTo>
                    <a:pt x="2588006" y="1226959"/>
                  </a:lnTo>
                  <a:lnTo>
                    <a:pt x="2613241" y="1289786"/>
                  </a:lnTo>
                  <a:lnTo>
                    <a:pt x="2652230" y="1346123"/>
                  </a:lnTo>
                  <a:lnTo>
                    <a:pt x="2700896" y="1395374"/>
                  </a:lnTo>
                  <a:lnTo>
                    <a:pt x="2755176" y="1436966"/>
                  </a:lnTo>
                  <a:lnTo>
                    <a:pt x="2812504" y="1470583"/>
                  </a:lnTo>
                  <a:lnTo>
                    <a:pt x="2870365" y="1495945"/>
                  </a:lnTo>
                  <a:lnTo>
                    <a:pt x="2930245" y="1511871"/>
                  </a:lnTo>
                  <a:lnTo>
                    <a:pt x="2993707" y="1517180"/>
                  </a:lnTo>
                  <a:lnTo>
                    <a:pt x="3039948" y="1514602"/>
                  </a:lnTo>
                  <a:lnTo>
                    <a:pt x="3084919" y="1506855"/>
                  </a:lnTo>
                  <a:lnTo>
                    <a:pt x="3128632" y="1493964"/>
                  </a:lnTo>
                  <a:lnTo>
                    <a:pt x="3171075" y="1475905"/>
                  </a:lnTo>
                  <a:lnTo>
                    <a:pt x="3211525" y="1453337"/>
                  </a:lnTo>
                  <a:lnTo>
                    <a:pt x="3249295" y="1426933"/>
                  </a:lnTo>
                  <a:lnTo>
                    <a:pt x="3284397" y="1396695"/>
                  </a:lnTo>
                  <a:lnTo>
                    <a:pt x="3316821" y="1362646"/>
                  </a:lnTo>
                  <a:lnTo>
                    <a:pt x="3346259" y="1325168"/>
                  </a:lnTo>
                  <a:lnTo>
                    <a:pt x="3372383" y="1284770"/>
                  </a:lnTo>
                  <a:lnTo>
                    <a:pt x="3395192" y="1241412"/>
                  </a:lnTo>
                  <a:lnTo>
                    <a:pt x="3414687" y="1195120"/>
                  </a:lnTo>
                  <a:lnTo>
                    <a:pt x="3430282" y="1145794"/>
                  </a:lnTo>
                  <a:lnTo>
                    <a:pt x="3441433" y="1093368"/>
                  </a:lnTo>
                  <a:lnTo>
                    <a:pt x="3448126" y="1037831"/>
                  </a:lnTo>
                  <a:lnTo>
                    <a:pt x="3450361" y="979208"/>
                  </a:lnTo>
                  <a:close/>
                </a:path>
              </a:pathLst>
            </a:custGeom>
            <a:solidFill>
              <a:srgbClr val="006D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/>
          <p:nvPr/>
        </p:nvSpPr>
        <p:spPr>
          <a:xfrm>
            <a:off x="1233930" y="6990025"/>
            <a:ext cx="592896" cy="63948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233930" y="8111121"/>
            <a:ext cx="592896" cy="63948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233930" y="9232218"/>
            <a:ext cx="592896" cy="63948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2" name="object 42"/>
          <p:cNvGrpSpPr/>
          <p:nvPr/>
        </p:nvGrpSpPr>
        <p:grpSpPr>
          <a:xfrm>
            <a:off x="0" y="1330954"/>
            <a:ext cx="10474960" cy="447675"/>
            <a:chOff x="0" y="1330954"/>
            <a:chExt cx="10474960" cy="447675"/>
          </a:xfrm>
        </p:grpSpPr>
        <p:sp>
          <p:nvSpPr>
            <p:cNvPr id="43" name="object 43"/>
            <p:cNvSpPr/>
            <p:nvPr/>
          </p:nvSpPr>
          <p:spPr>
            <a:xfrm>
              <a:off x="0" y="1480028"/>
              <a:ext cx="7933690" cy="149225"/>
            </a:xfrm>
            <a:custGeom>
              <a:avLst/>
              <a:gdLst/>
              <a:ahLst/>
              <a:cxnLst/>
              <a:rect l="l" t="t" r="r" b="b"/>
              <a:pathLst>
                <a:path w="7933690" h="149225">
                  <a:moveTo>
                    <a:pt x="7933590" y="149063"/>
                  </a:moveTo>
                  <a:lnTo>
                    <a:pt x="0" y="149063"/>
                  </a:lnTo>
                  <a:lnTo>
                    <a:pt x="0" y="0"/>
                  </a:lnTo>
                  <a:lnTo>
                    <a:pt x="7933590" y="0"/>
                  </a:lnTo>
                  <a:lnTo>
                    <a:pt x="7933590" y="149063"/>
                  </a:lnTo>
                  <a:close/>
                </a:path>
              </a:pathLst>
            </a:custGeom>
            <a:solidFill>
              <a:srgbClr val="009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0" y="1629102"/>
              <a:ext cx="4448175" cy="149225"/>
            </a:xfrm>
            <a:custGeom>
              <a:avLst/>
              <a:gdLst/>
              <a:ahLst/>
              <a:cxnLst/>
              <a:rect l="l" t="t" r="r" b="b"/>
              <a:pathLst>
                <a:path w="4448175" h="149225">
                  <a:moveTo>
                    <a:pt x="4447655" y="149063"/>
                  </a:moveTo>
                  <a:lnTo>
                    <a:pt x="0" y="149063"/>
                  </a:lnTo>
                  <a:lnTo>
                    <a:pt x="0" y="0"/>
                  </a:lnTo>
                  <a:lnTo>
                    <a:pt x="4447655" y="0"/>
                  </a:lnTo>
                  <a:lnTo>
                    <a:pt x="4447655" y="149063"/>
                  </a:lnTo>
                  <a:close/>
                </a:path>
              </a:pathLst>
            </a:custGeom>
            <a:solidFill>
              <a:srgbClr val="F39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0" y="1330954"/>
              <a:ext cx="10474960" cy="149225"/>
            </a:xfrm>
            <a:custGeom>
              <a:avLst/>
              <a:gdLst/>
              <a:ahLst/>
              <a:cxnLst/>
              <a:rect l="l" t="t" r="r" b="b"/>
              <a:pathLst>
                <a:path w="10474960" h="149225">
                  <a:moveTo>
                    <a:pt x="10474864" y="149073"/>
                  </a:moveTo>
                  <a:lnTo>
                    <a:pt x="0" y="149073"/>
                  </a:lnTo>
                  <a:lnTo>
                    <a:pt x="0" y="0"/>
                  </a:lnTo>
                  <a:lnTo>
                    <a:pt x="10474864" y="0"/>
                  </a:lnTo>
                  <a:lnTo>
                    <a:pt x="10474864" y="149073"/>
                  </a:lnTo>
                  <a:close/>
                </a:path>
              </a:pathLst>
            </a:custGeom>
            <a:solidFill>
              <a:srgbClr val="006D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/>
          <p:nvPr/>
        </p:nvSpPr>
        <p:spPr>
          <a:xfrm>
            <a:off x="1233930" y="3626744"/>
            <a:ext cx="592896" cy="63948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37061" y="4747834"/>
            <a:ext cx="592896" cy="63947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33930" y="5868928"/>
            <a:ext cx="592896" cy="63948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1">
            <a:extLst>
              <a:ext uri="{FF2B5EF4-FFF2-40B4-BE49-F238E27FC236}">
                <a16:creationId xmlns:a16="http://schemas.microsoft.com/office/drawing/2014/main" id="{3F8F79A2-D101-B747-9328-F9D65EABDC7D}"/>
              </a:ext>
            </a:extLst>
          </p:cNvPr>
          <p:cNvSpPr txBox="1"/>
          <p:nvPr/>
        </p:nvSpPr>
        <p:spPr>
          <a:xfrm>
            <a:off x="14830931" y="141936"/>
            <a:ext cx="4942840" cy="12680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050" b="1" spc="45" dirty="0">
                <a:solidFill>
                  <a:srgbClr val="006DAC"/>
                </a:solidFill>
                <a:latin typeface="Arial"/>
                <a:cs typeface="Arial"/>
              </a:rPr>
              <a:t>Μια</a:t>
            </a:r>
            <a:r>
              <a:rPr sz="4050" b="1" spc="-200" dirty="0">
                <a:solidFill>
                  <a:srgbClr val="006DAC"/>
                </a:solidFill>
                <a:latin typeface="Arial"/>
                <a:cs typeface="Arial"/>
              </a:rPr>
              <a:t> </a:t>
            </a:r>
            <a:r>
              <a:rPr sz="4050" b="1" spc="-95" dirty="0">
                <a:solidFill>
                  <a:srgbClr val="006DAC"/>
                </a:solidFill>
                <a:latin typeface="Arial"/>
                <a:cs typeface="Arial"/>
              </a:rPr>
              <a:t>γραµµή,</a:t>
            </a:r>
            <a:endParaRPr sz="40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4050" b="1" spc="-10" dirty="0">
                <a:solidFill>
                  <a:srgbClr val="006DAC"/>
                </a:solidFill>
                <a:latin typeface="Arial"/>
                <a:cs typeface="Arial"/>
              </a:rPr>
              <a:t>για </a:t>
            </a:r>
            <a:r>
              <a:rPr sz="4050" b="1" spc="-110" dirty="0" err="1">
                <a:solidFill>
                  <a:srgbClr val="006DAC"/>
                </a:solidFill>
                <a:latin typeface="Arial"/>
                <a:cs typeface="Arial"/>
              </a:rPr>
              <a:t>ν</a:t>
            </a:r>
            <a:r>
              <a:rPr sz="4050" b="1" spc="-110" dirty="0">
                <a:solidFill>
                  <a:srgbClr val="006DAC"/>
                </a:solidFill>
                <a:latin typeface="Arial"/>
                <a:cs typeface="Arial"/>
              </a:rPr>
              <a:t>α </a:t>
            </a:r>
            <a:r>
              <a:rPr sz="4050" b="1" spc="-25" dirty="0">
                <a:solidFill>
                  <a:srgbClr val="006DAC"/>
                </a:solidFill>
                <a:latin typeface="Arial"/>
                <a:cs typeface="Arial"/>
              </a:rPr>
              <a:t>β</a:t>
            </a:r>
            <a:r>
              <a:rPr sz="4050" b="1" spc="-25" dirty="0" err="1">
                <a:solidFill>
                  <a:srgbClr val="006DAC"/>
                </a:solidFill>
                <a:latin typeface="Arial"/>
                <a:cs typeface="Arial"/>
              </a:rPr>
              <a:t>ρίσκει</a:t>
            </a:r>
            <a:r>
              <a:rPr lang="el-GR" sz="4050" b="1" spc="-25" dirty="0">
                <a:solidFill>
                  <a:srgbClr val="006DAC"/>
                </a:solidFill>
                <a:latin typeface="Arial"/>
                <a:cs typeface="Arial"/>
              </a:rPr>
              <a:t>ς</a:t>
            </a:r>
            <a:r>
              <a:rPr sz="4050" b="1" spc="-505" dirty="0">
                <a:solidFill>
                  <a:srgbClr val="006DAC"/>
                </a:solidFill>
                <a:latin typeface="Arial"/>
                <a:cs typeface="Arial"/>
              </a:rPr>
              <a:t> </a:t>
            </a:r>
            <a:r>
              <a:rPr sz="4050" b="1" spc="-65" dirty="0">
                <a:solidFill>
                  <a:srgbClr val="006DAC"/>
                </a:solidFill>
                <a:latin typeface="Arial"/>
                <a:cs typeface="Arial"/>
              </a:rPr>
              <a:t>άκρη</a:t>
            </a:r>
            <a:endParaRPr sz="40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6836" y="3677657"/>
            <a:ext cx="13970" cy="13335"/>
          </a:xfrm>
          <a:custGeom>
            <a:avLst/>
            <a:gdLst/>
            <a:ahLst/>
            <a:cxnLst/>
            <a:rect l="l" t="t" r="r" b="b"/>
            <a:pathLst>
              <a:path w="13969" h="13335">
                <a:moveTo>
                  <a:pt x="8858" y="0"/>
                </a:moveTo>
                <a:lnTo>
                  <a:pt x="5005" y="0"/>
                </a:lnTo>
                <a:lnTo>
                  <a:pt x="3266" y="900"/>
                </a:lnTo>
                <a:lnTo>
                  <a:pt x="921" y="3277"/>
                </a:lnTo>
                <a:lnTo>
                  <a:pt x="0" y="4753"/>
                </a:lnTo>
                <a:lnTo>
                  <a:pt x="0" y="8596"/>
                </a:lnTo>
                <a:lnTo>
                  <a:pt x="921" y="10261"/>
                </a:lnTo>
                <a:lnTo>
                  <a:pt x="3266" y="12711"/>
                </a:lnTo>
                <a:lnTo>
                  <a:pt x="5005" y="13203"/>
                </a:lnTo>
                <a:lnTo>
                  <a:pt x="8858" y="13203"/>
                </a:lnTo>
                <a:lnTo>
                  <a:pt x="10313" y="12711"/>
                </a:lnTo>
                <a:lnTo>
                  <a:pt x="12554" y="10743"/>
                </a:lnTo>
                <a:lnTo>
                  <a:pt x="13496" y="7381"/>
                </a:lnTo>
                <a:lnTo>
                  <a:pt x="13496" y="4753"/>
                </a:lnTo>
                <a:lnTo>
                  <a:pt x="12942" y="3277"/>
                </a:lnTo>
                <a:lnTo>
                  <a:pt x="11444" y="2188"/>
                </a:lnTo>
                <a:lnTo>
                  <a:pt x="10313" y="900"/>
                </a:lnTo>
                <a:close/>
              </a:path>
            </a:pathLst>
          </a:custGeom>
          <a:solidFill>
            <a:srgbClr val="14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42997" y="3809381"/>
            <a:ext cx="12700" cy="12065"/>
          </a:xfrm>
          <a:custGeom>
            <a:avLst/>
            <a:gdLst/>
            <a:ahLst/>
            <a:cxnLst/>
            <a:rect l="l" t="t" r="r" b="b"/>
            <a:pathLst>
              <a:path w="12700" h="12064">
                <a:moveTo>
                  <a:pt x="7863" y="0"/>
                </a:moveTo>
                <a:lnTo>
                  <a:pt x="4345" y="0"/>
                </a:lnTo>
                <a:lnTo>
                  <a:pt x="2900" y="764"/>
                </a:lnTo>
                <a:lnTo>
                  <a:pt x="1717" y="1675"/>
                </a:lnTo>
                <a:lnTo>
                  <a:pt x="575" y="2952"/>
                </a:lnTo>
                <a:lnTo>
                  <a:pt x="0" y="4293"/>
                </a:lnTo>
                <a:lnTo>
                  <a:pt x="0" y="7591"/>
                </a:lnTo>
                <a:lnTo>
                  <a:pt x="575" y="9036"/>
                </a:lnTo>
                <a:lnTo>
                  <a:pt x="2900" y="11350"/>
                </a:lnTo>
                <a:lnTo>
                  <a:pt x="4345" y="11957"/>
                </a:lnTo>
                <a:lnTo>
                  <a:pt x="7863" y="11957"/>
                </a:lnTo>
                <a:lnTo>
                  <a:pt x="9340" y="11350"/>
                </a:lnTo>
                <a:lnTo>
                  <a:pt x="10554" y="10261"/>
                </a:lnTo>
                <a:lnTo>
                  <a:pt x="12324" y="7591"/>
                </a:lnTo>
                <a:lnTo>
                  <a:pt x="12324" y="4293"/>
                </a:lnTo>
                <a:lnTo>
                  <a:pt x="10554" y="1675"/>
                </a:lnTo>
                <a:lnTo>
                  <a:pt x="9340" y="764"/>
                </a:lnTo>
                <a:close/>
              </a:path>
            </a:pathLst>
          </a:custGeom>
          <a:solidFill>
            <a:srgbClr val="14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68637" y="3715342"/>
            <a:ext cx="13970" cy="13335"/>
          </a:xfrm>
          <a:custGeom>
            <a:avLst/>
            <a:gdLst/>
            <a:ahLst/>
            <a:cxnLst/>
            <a:rect l="l" t="t" r="r" b="b"/>
            <a:pathLst>
              <a:path w="13969" h="13335">
                <a:moveTo>
                  <a:pt x="8806" y="0"/>
                </a:moveTo>
                <a:lnTo>
                  <a:pt x="4931" y="0"/>
                </a:lnTo>
                <a:lnTo>
                  <a:pt x="3214" y="869"/>
                </a:lnTo>
                <a:lnTo>
                  <a:pt x="848" y="3214"/>
                </a:lnTo>
                <a:lnTo>
                  <a:pt x="0" y="4963"/>
                </a:lnTo>
                <a:lnTo>
                  <a:pt x="0" y="8533"/>
                </a:lnTo>
                <a:lnTo>
                  <a:pt x="848" y="10250"/>
                </a:lnTo>
                <a:lnTo>
                  <a:pt x="2764" y="12177"/>
                </a:lnTo>
                <a:lnTo>
                  <a:pt x="6083" y="13172"/>
                </a:lnTo>
                <a:lnTo>
                  <a:pt x="9706" y="12638"/>
                </a:lnTo>
                <a:lnTo>
                  <a:pt x="10764" y="12177"/>
                </a:lnTo>
                <a:lnTo>
                  <a:pt x="12512" y="10680"/>
                </a:lnTo>
                <a:lnTo>
                  <a:pt x="13465" y="7361"/>
                </a:lnTo>
                <a:lnTo>
                  <a:pt x="13465" y="4963"/>
                </a:lnTo>
                <a:lnTo>
                  <a:pt x="12931" y="3214"/>
                </a:lnTo>
                <a:lnTo>
                  <a:pt x="11423" y="2041"/>
                </a:lnTo>
                <a:lnTo>
                  <a:pt x="10271" y="869"/>
                </a:lnTo>
                <a:close/>
              </a:path>
            </a:pathLst>
          </a:custGeom>
          <a:solidFill>
            <a:srgbClr val="14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75812" y="3836375"/>
            <a:ext cx="13970" cy="13335"/>
          </a:xfrm>
          <a:custGeom>
            <a:avLst/>
            <a:gdLst/>
            <a:ahLst/>
            <a:cxnLst/>
            <a:rect l="l" t="t" r="r" b="b"/>
            <a:pathLst>
              <a:path w="13969" h="13335">
                <a:moveTo>
                  <a:pt x="8554" y="0"/>
                </a:moveTo>
                <a:lnTo>
                  <a:pt x="5036" y="0"/>
                </a:lnTo>
                <a:lnTo>
                  <a:pt x="3235" y="890"/>
                </a:lnTo>
                <a:lnTo>
                  <a:pt x="638" y="3214"/>
                </a:lnTo>
                <a:lnTo>
                  <a:pt x="0" y="4973"/>
                </a:lnTo>
                <a:lnTo>
                  <a:pt x="0" y="8502"/>
                </a:lnTo>
                <a:lnTo>
                  <a:pt x="638" y="10261"/>
                </a:lnTo>
                <a:lnTo>
                  <a:pt x="2816" y="12188"/>
                </a:lnTo>
                <a:lnTo>
                  <a:pt x="6104" y="13203"/>
                </a:lnTo>
                <a:lnTo>
                  <a:pt x="8073" y="13088"/>
                </a:lnTo>
                <a:lnTo>
                  <a:pt x="10732" y="12188"/>
                </a:lnTo>
                <a:lnTo>
                  <a:pt x="12952" y="10261"/>
                </a:lnTo>
                <a:lnTo>
                  <a:pt x="13476" y="8502"/>
                </a:lnTo>
                <a:lnTo>
                  <a:pt x="13476" y="4973"/>
                </a:lnTo>
                <a:lnTo>
                  <a:pt x="12952" y="3214"/>
                </a:lnTo>
                <a:lnTo>
                  <a:pt x="10292" y="890"/>
                </a:lnTo>
                <a:close/>
              </a:path>
            </a:pathLst>
          </a:custGeom>
          <a:solidFill>
            <a:srgbClr val="14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94820" y="3968224"/>
            <a:ext cx="13970" cy="13335"/>
          </a:xfrm>
          <a:custGeom>
            <a:avLst/>
            <a:gdLst/>
            <a:ahLst/>
            <a:cxnLst/>
            <a:rect l="l" t="t" r="r" b="b"/>
            <a:pathLst>
              <a:path w="13969" h="13335">
                <a:moveTo>
                  <a:pt x="7423" y="0"/>
                </a:moveTo>
                <a:lnTo>
                  <a:pt x="6062" y="0"/>
                </a:lnTo>
                <a:lnTo>
                  <a:pt x="3759" y="638"/>
                </a:lnTo>
                <a:lnTo>
                  <a:pt x="2764" y="1078"/>
                </a:lnTo>
                <a:lnTo>
                  <a:pt x="607" y="2973"/>
                </a:lnTo>
                <a:lnTo>
                  <a:pt x="0" y="4743"/>
                </a:lnTo>
                <a:lnTo>
                  <a:pt x="0" y="8271"/>
                </a:lnTo>
                <a:lnTo>
                  <a:pt x="607" y="10031"/>
                </a:lnTo>
                <a:lnTo>
                  <a:pt x="2052" y="11224"/>
                </a:lnTo>
                <a:lnTo>
                  <a:pt x="3204" y="12439"/>
                </a:lnTo>
                <a:lnTo>
                  <a:pt x="4931" y="13277"/>
                </a:lnTo>
                <a:lnTo>
                  <a:pt x="8523" y="13277"/>
                </a:lnTo>
                <a:lnTo>
                  <a:pt x="10230" y="12439"/>
                </a:lnTo>
                <a:lnTo>
                  <a:pt x="11423" y="11224"/>
                </a:lnTo>
                <a:lnTo>
                  <a:pt x="12449" y="9905"/>
                </a:lnTo>
                <a:lnTo>
                  <a:pt x="13193" y="8271"/>
                </a:lnTo>
                <a:lnTo>
                  <a:pt x="13193" y="6512"/>
                </a:lnTo>
                <a:lnTo>
                  <a:pt x="13507" y="6512"/>
                </a:lnTo>
                <a:lnTo>
                  <a:pt x="13507" y="4743"/>
                </a:lnTo>
                <a:lnTo>
                  <a:pt x="12921" y="2973"/>
                </a:lnTo>
                <a:lnTo>
                  <a:pt x="10690" y="1078"/>
                </a:lnTo>
                <a:close/>
              </a:path>
            </a:pathLst>
          </a:custGeom>
          <a:solidFill>
            <a:srgbClr val="14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45321" y="4146910"/>
            <a:ext cx="13970" cy="13335"/>
          </a:xfrm>
          <a:custGeom>
            <a:avLst/>
            <a:gdLst/>
            <a:ahLst/>
            <a:cxnLst/>
            <a:rect l="l" t="t" r="r" b="b"/>
            <a:pathLst>
              <a:path w="13969" h="13335">
                <a:moveTo>
                  <a:pt x="7402" y="0"/>
                </a:moveTo>
                <a:lnTo>
                  <a:pt x="5465" y="94"/>
                </a:lnTo>
                <a:lnTo>
                  <a:pt x="2753" y="963"/>
                </a:lnTo>
                <a:lnTo>
                  <a:pt x="575" y="2879"/>
                </a:lnTo>
                <a:lnTo>
                  <a:pt x="0" y="4680"/>
                </a:lnTo>
                <a:lnTo>
                  <a:pt x="0" y="8167"/>
                </a:lnTo>
                <a:lnTo>
                  <a:pt x="575" y="9968"/>
                </a:lnTo>
                <a:lnTo>
                  <a:pt x="2020" y="11120"/>
                </a:lnTo>
                <a:lnTo>
                  <a:pt x="3183" y="12345"/>
                </a:lnTo>
                <a:lnTo>
                  <a:pt x="4952" y="13182"/>
                </a:lnTo>
                <a:lnTo>
                  <a:pt x="8491" y="13182"/>
                </a:lnTo>
                <a:lnTo>
                  <a:pt x="10250" y="12345"/>
                </a:lnTo>
                <a:lnTo>
                  <a:pt x="11434" y="11120"/>
                </a:lnTo>
                <a:lnTo>
                  <a:pt x="12900" y="9968"/>
                </a:lnTo>
                <a:lnTo>
                  <a:pt x="13517" y="8167"/>
                </a:lnTo>
                <a:lnTo>
                  <a:pt x="13517" y="4680"/>
                </a:lnTo>
                <a:lnTo>
                  <a:pt x="12900" y="2879"/>
                </a:lnTo>
                <a:lnTo>
                  <a:pt x="10701" y="963"/>
                </a:lnTo>
                <a:close/>
              </a:path>
            </a:pathLst>
          </a:custGeom>
          <a:solidFill>
            <a:srgbClr val="14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86800" y="3661250"/>
            <a:ext cx="23495" cy="59055"/>
          </a:xfrm>
          <a:custGeom>
            <a:avLst/>
            <a:gdLst/>
            <a:ahLst/>
            <a:cxnLst/>
            <a:rect l="l" t="t" r="r" b="b"/>
            <a:pathLst>
              <a:path w="23494" h="59054">
                <a:moveTo>
                  <a:pt x="13804" y="50838"/>
                </a:moveTo>
                <a:lnTo>
                  <a:pt x="12966" y="49085"/>
                </a:lnTo>
                <a:lnTo>
                  <a:pt x="10579" y="46710"/>
                </a:lnTo>
                <a:lnTo>
                  <a:pt x="8788" y="45872"/>
                </a:lnTo>
                <a:lnTo>
                  <a:pt x="5041" y="45872"/>
                </a:lnTo>
                <a:lnTo>
                  <a:pt x="3289" y="46710"/>
                </a:lnTo>
                <a:lnTo>
                  <a:pt x="927" y="49085"/>
                </a:lnTo>
                <a:lnTo>
                  <a:pt x="0" y="50558"/>
                </a:lnTo>
                <a:lnTo>
                  <a:pt x="0" y="54305"/>
                </a:lnTo>
                <a:lnTo>
                  <a:pt x="927" y="56134"/>
                </a:lnTo>
                <a:lnTo>
                  <a:pt x="3289" y="58470"/>
                </a:lnTo>
                <a:lnTo>
                  <a:pt x="5041" y="59055"/>
                </a:lnTo>
                <a:lnTo>
                  <a:pt x="8788" y="59055"/>
                </a:lnTo>
                <a:lnTo>
                  <a:pt x="10579" y="58470"/>
                </a:lnTo>
                <a:lnTo>
                  <a:pt x="12966" y="56134"/>
                </a:lnTo>
                <a:lnTo>
                  <a:pt x="13804" y="54305"/>
                </a:lnTo>
                <a:lnTo>
                  <a:pt x="13804" y="50838"/>
                </a:lnTo>
                <a:close/>
              </a:path>
              <a:path w="23494" h="59054">
                <a:moveTo>
                  <a:pt x="23228" y="4711"/>
                </a:moveTo>
                <a:lnTo>
                  <a:pt x="22339" y="3263"/>
                </a:lnTo>
                <a:lnTo>
                  <a:pt x="20002" y="863"/>
                </a:lnTo>
                <a:lnTo>
                  <a:pt x="18249" y="0"/>
                </a:lnTo>
                <a:lnTo>
                  <a:pt x="14452" y="0"/>
                </a:lnTo>
                <a:lnTo>
                  <a:pt x="12661" y="863"/>
                </a:lnTo>
                <a:lnTo>
                  <a:pt x="10325" y="3263"/>
                </a:lnTo>
                <a:lnTo>
                  <a:pt x="9436" y="4711"/>
                </a:lnTo>
                <a:lnTo>
                  <a:pt x="9436" y="8559"/>
                </a:lnTo>
                <a:lnTo>
                  <a:pt x="10325" y="10287"/>
                </a:lnTo>
                <a:lnTo>
                  <a:pt x="12661" y="12623"/>
                </a:lnTo>
                <a:lnTo>
                  <a:pt x="14452" y="13246"/>
                </a:lnTo>
                <a:lnTo>
                  <a:pt x="18249" y="13246"/>
                </a:lnTo>
                <a:lnTo>
                  <a:pt x="20002" y="12623"/>
                </a:lnTo>
                <a:lnTo>
                  <a:pt x="22339" y="10287"/>
                </a:lnTo>
                <a:lnTo>
                  <a:pt x="23228" y="8559"/>
                </a:lnTo>
                <a:lnTo>
                  <a:pt x="23228" y="4711"/>
                </a:lnTo>
                <a:close/>
              </a:path>
            </a:pathLst>
          </a:custGeom>
          <a:solidFill>
            <a:srgbClr val="14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85492" y="3796429"/>
            <a:ext cx="40005" cy="48895"/>
          </a:xfrm>
          <a:custGeom>
            <a:avLst/>
            <a:gdLst/>
            <a:ahLst/>
            <a:cxnLst/>
            <a:rect l="l" t="t" r="r" b="b"/>
            <a:pathLst>
              <a:path w="40005" h="48895">
                <a:moveTo>
                  <a:pt x="13779" y="40233"/>
                </a:moveTo>
                <a:lnTo>
                  <a:pt x="12890" y="38468"/>
                </a:lnTo>
                <a:lnTo>
                  <a:pt x="10541" y="36093"/>
                </a:lnTo>
                <a:lnTo>
                  <a:pt x="8763" y="35191"/>
                </a:lnTo>
                <a:lnTo>
                  <a:pt x="4978" y="35191"/>
                </a:lnTo>
                <a:lnTo>
                  <a:pt x="3187" y="36093"/>
                </a:lnTo>
                <a:lnTo>
                  <a:pt x="876" y="38468"/>
                </a:lnTo>
                <a:lnTo>
                  <a:pt x="0" y="40233"/>
                </a:lnTo>
                <a:lnTo>
                  <a:pt x="0" y="43789"/>
                </a:lnTo>
                <a:lnTo>
                  <a:pt x="876" y="45516"/>
                </a:lnTo>
                <a:lnTo>
                  <a:pt x="2781" y="47383"/>
                </a:lnTo>
                <a:lnTo>
                  <a:pt x="6045" y="48437"/>
                </a:lnTo>
                <a:lnTo>
                  <a:pt x="8699" y="48221"/>
                </a:lnTo>
                <a:lnTo>
                  <a:pt x="10934" y="47485"/>
                </a:lnTo>
                <a:lnTo>
                  <a:pt x="12890" y="45516"/>
                </a:lnTo>
                <a:lnTo>
                  <a:pt x="13779" y="43789"/>
                </a:lnTo>
                <a:lnTo>
                  <a:pt x="13779" y="40233"/>
                </a:lnTo>
                <a:close/>
              </a:path>
              <a:path w="40005" h="48895">
                <a:moveTo>
                  <a:pt x="39611" y="5016"/>
                </a:moveTo>
                <a:lnTo>
                  <a:pt x="38735" y="3238"/>
                </a:lnTo>
                <a:lnTo>
                  <a:pt x="36347" y="838"/>
                </a:lnTo>
                <a:lnTo>
                  <a:pt x="34658" y="0"/>
                </a:lnTo>
                <a:lnTo>
                  <a:pt x="30759" y="0"/>
                </a:lnTo>
                <a:lnTo>
                  <a:pt x="28994" y="838"/>
                </a:lnTo>
                <a:lnTo>
                  <a:pt x="26670" y="3238"/>
                </a:lnTo>
                <a:lnTo>
                  <a:pt x="25793" y="5016"/>
                </a:lnTo>
                <a:lnTo>
                  <a:pt x="25793" y="8496"/>
                </a:lnTo>
                <a:lnTo>
                  <a:pt x="26670" y="10299"/>
                </a:lnTo>
                <a:lnTo>
                  <a:pt x="28587" y="12179"/>
                </a:lnTo>
                <a:lnTo>
                  <a:pt x="30645" y="12890"/>
                </a:lnTo>
                <a:lnTo>
                  <a:pt x="33210" y="13182"/>
                </a:lnTo>
                <a:lnTo>
                  <a:pt x="35725" y="12636"/>
                </a:lnTo>
                <a:lnTo>
                  <a:pt x="36690" y="12217"/>
                </a:lnTo>
                <a:lnTo>
                  <a:pt x="38735" y="10299"/>
                </a:lnTo>
                <a:lnTo>
                  <a:pt x="39611" y="8496"/>
                </a:lnTo>
                <a:lnTo>
                  <a:pt x="39611" y="5016"/>
                </a:lnTo>
                <a:close/>
              </a:path>
            </a:pathLst>
          </a:custGeom>
          <a:solidFill>
            <a:srgbClr val="14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61795" y="3956267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69" h="13970">
                <a:moveTo>
                  <a:pt x="6984" y="0"/>
                </a:moveTo>
                <a:lnTo>
                  <a:pt x="4984" y="0"/>
                </a:lnTo>
                <a:lnTo>
                  <a:pt x="3266" y="858"/>
                </a:lnTo>
                <a:lnTo>
                  <a:pt x="869" y="3235"/>
                </a:lnTo>
                <a:lnTo>
                  <a:pt x="0" y="4963"/>
                </a:lnTo>
                <a:lnTo>
                  <a:pt x="0" y="8491"/>
                </a:lnTo>
                <a:lnTo>
                  <a:pt x="869" y="10261"/>
                </a:lnTo>
                <a:lnTo>
                  <a:pt x="3266" y="12596"/>
                </a:lnTo>
                <a:lnTo>
                  <a:pt x="4984" y="13496"/>
                </a:lnTo>
                <a:lnTo>
                  <a:pt x="8816" y="13496"/>
                </a:lnTo>
                <a:lnTo>
                  <a:pt x="10575" y="12596"/>
                </a:lnTo>
                <a:lnTo>
                  <a:pt x="12931" y="10261"/>
                </a:lnTo>
                <a:lnTo>
                  <a:pt x="13811" y="8491"/>
                </a:lnTo>
                <a:lnTo>
                  <a:pt x="13811" y="4963"/>
                </a:lnTo>
                <a:lnTo>
                  <a:pt x="12931" y="3235"/>
                </a:lnTo>
                <a:lnTo>
                  <a:pt x="10575" y="858"/>
                </a:lnTo>
                <a:lnTo>
                  <a:pt x="8816" y="219"/>
                </a:lnTo>
                <a:lnTo>
                  <a:pt x="6984" y="0"/>
                </a:lnTo>
                <a:close/>
              </a:path>
            </a:pathLst>
          </a:custGeom>
          <a:solidFill>
            <a:srgbClr val="14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26570" y="4138732"/>
            <a:ext cx="13970" cy="13335"/>
          </a:xfrm>
          <a:custGeom>
            <a:avLst/>
            <a:gdLst/>
            <a:ahLst/>
            <a:cxnLst/>
            <a:rect l="l" t="t" r="r" b="b"/>
            <a:pathLst>
              <a:path w="13969" h="13335">
                <a:moveTo>
                  <a:pt x="7319" y="0"/>
                </a:moveTo>
                <a:lnTo>
                  <a:pt x="0" y="4638"/>
                </a:lnTo>
                <a:lnTo>
                  <a:pt x="0" y="8167"/>
                </a:lnTo>
                <a:lnTo>
                  <a:pt x="858" y="9894"/>
                </a:lnTo>
                <a:lnTo>
                  <a:pt x="3245" y="12303"/>
                </a:lnTo>
                <a:lnTo>
                  <a:pt x="4963" y="13140"/>
                </a:lnTo>
                <a:lnTo>
                  <a:pt x="8795" y="13140"/>
                </a:lnTo>
                <a:lnTo>
                  <a:pt x="10554" y="12303"/>
                </a:lnTo>
                <a:lnTo>
                  <a:pt x="12889" y="9894"/>
                </a:lnTo>
                <a:lnTo>
                  <a:pt x="13821" y="8167"/>
                </a:lnTo>
                <a:lnTo>
                  <a:pt x="13821" y="4638"/>
                </a:lnTo>
                <a:lnTo>
                  <a:pt x="12889" y="2879"/>
                </a:lnTo>
                <a:lnTo>
                  <a:pt x="10910" y="921"/>
                </a:lnTo>
                <a:lnTo>
                  <a:pt x="8565" y="188"/>
                </a:lnTo>
                <a:lnTo>
                  <a:pt x="7319" y="0"/>
                </a:lnTo>
                <a:close/>
              </a:path>
            </a:pathLst>
          </a:custGeom>
          <a:solidFill>
            <a:srgbClr val="14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37539" y="4265534"/>
            <a:ext cx="12700" cy="12065"/>
          </a:xfrm>
          <a:custGeom>
            <a:avLst/>
            <a:gdLst/>
            <a:ahLst/>
            <a:cxnLst/>
            <a:rect l="l" t="t" r="r" b="b"/>
            <a:pathLst>
              <a:path w="12700" h="12064">
                <a:moveTo>
                  <a:pt x="7936" y="0"/>
                </a:moveTo>
                <a:lnTo>
                  <a:pt x="4397" y="0"/>
                </a:lnTo>
                <a:lnTo>
                  <a:pt x="2931" y="649"/>
                </a:lnTo>
                <a:lnTo>
                  <a:pt x="1706" y="1790"/>
                </a:lnTo>
                <a:lnTo>
                  <a:pt x="848" y="2994"/>
                </a:lnTo>
                <a:lnTo>
                  <a:pt x="0" y="4492"/>
                </a:lnTo>
                <a:lnTo>
                  <a:pt x="0" y="7696"/>
                </a:lnTo>
                <a:lnTo>
                  <a:pt x="5560" y="11779"/>
                </a:lnTo>
                <a:lnTo>
                  <a:pt x="6816" y="11779"/>
                </a:lnTo>
                <a:lnTo>
                  <a:pt x="7455" y="11706"/>
                </a:lnTo>
                <a:lnTo>
                  <a:pt x="8031" y="11455"/>
                </a:lnTo>
                <a:lnTo>
                  <a:pt x="8512" y="11329"/>
                </a:lnTo>
                <a:lnTo>
                  <a:pt x="9308" y="10805"/>
                </a:lnTo>
                <a:lnTo>
                  <a:pt x="9455" y="10743"/>
                </a:lnTo>
                <a:lnTo>
                  <a:pt x="9790" y="10586"/>
                </a:lnTo>
                <a:lnTo>
                  <a:pt x="10209" y="10355"/>
                </a:lnTo>
                <a:lnTo>
                  <a:pt x="10512" y="10031"/>
                </a:lnTo>
                <a:lnTo>
                  <a:pt x="11716" y="9141"/>
                </a:lnTo>
                <a:lnTo>
                  <a:pt x="12292" y="7696"/>
                </a:lnTo>
                <a:lnTo>
                  <a:pt x="12292" y="4492"/>
                </a:lnTo>
                <a:lnTo>
                  <a:pt x="11716" y="2994"/>
                </a:lnTo>
                <a:lnTo>
                  <a:pt x="9381" y="649"/>
                </a:lnTo>
                <a:lnTo>
                  <a:pt x="7936" y="0"/>
                </a:lnTo>
                <a:close/>
              </a:path>
            </a:pathLst>
          </a:custGeom>
          <a:solidFill>
            <a:srgbClr val="14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32038" y="4266718"/>
            <a:ext cx="13970" cy="13335"/>
          </a:xfrm>
          <a:custGeom>
            <a:avLst/>
            <a:gdLst/>
            <a:ahLst/>
            <a:cxnLst/>
            <a:rect l="l" t="t" r="r" b="b"/>
            <a:pathLst>
              <a:path w="13969" h="13335">
                <a:moveTo>
                  <a:pt x="8470" y="0"/>
                </a:moveTo>
                <a:lnTo>
                  <a:pt x="5005" y="0"/>
                </a:lnTo>
                <a:lnTo>
                  <a:pt x="3204" y="607"/>
                </a:lnTo>
                <a:lnTo>
                  <a:pt x="848" y="2994"/>
                </a:lnTo>
                <a:lnTo>
                  <a:pt x="0" y="4680"/>
                </a:lnTo>
                <a:lnTo>
                  <a:pt x="0" y="8282"/>
                </a:lnTo>
                <a:lnTo>
                  <a:pt x="848" y="10031"/>
                </a:lnTo>
                <a:lnTo>
                  <a:pt x="3204" y="12387"/>
                </a:lnTo>
                <a:lnTo>
                  <a:pt x="5005" y="13277"/>
                </a:lnTo>
                <a:lnTo>
                  <a:pt x="8470" y="13277"/>
                </a:lnTo>
                <a:lnTo>
                  <a:pt x="10250" y="12387"/>
                </a:lnTo>
                <a:lnTo>
                  <a:pt x="12596" y="10031"/>
                </a:lnTo>
                <a:lnTo>
                  <a:pt x="13517" y="8282"/>
                </a:lnTo>
                <a:lnTo>
                  <a:pt x="13517" y="4680"/>
                </a:lnTo>
                <a:lnTo>
                  <a:pt x="12596" y="2994"/>
                </a:lnTo>
                <a:lnTo>
                  <a:pt x="10250" y="607"/>
                </a:lnTo>
                <a:close/>
              </a:path>
            </a:pathLst>
          </a:custGeom>
          <a:solidFill>
            <a:srgbClr val="14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95359" y="3640653"/>
            <a:ext cx="99695" cy="51435"/>
          </a:xfrm>
          <a:custGeom>
            <a:avLst/>
            <a:gdLst/>
            <a:ahLst/>
            <a:cxnLst/>
            <a:rect l="l" t="t" r="r" b="b"/>
            <a:pathLst>
              <a:path w="99694" h="51435">
                <a:moveTo>
                  <a:pt x="27276" y="15266"/>
                </a:moveTo>
                <a:lnTo>
                  <a:pt x="16271" y="40281"/>
                </a:lnTo>
                <a:lnTo>
                  <a:pt x="6827" y="43873"/>
                </a:lnTo>
                <a:lnTo>
                  <a:pt x="1999" y="45600"/>
                </a:lnTo>
                <a:lnTo>
                  <a:pt x="544" y="45925"/>
                </a:lnTo>
                <a:lnTo>
                  <a:pt x="0" y="47265"/>
                </a:lnTo>
                <a:lnTo>
                  <a:pt x="544" y="48878"/>
                </a:lnTo>
                <a:lnTo>
                  <a:pt x="827" y="50207"/>
                </a:lnTo>
                <a:lnTo>
                  <a:pt x="2303" y="50857"/>
                </a:lnTo>
                <a:lnTo>
                  <a:pt x="3779" y="50207"/>
                </a:lnTo>
                <a:lnTo>
                  <a:pt x="9036" y="48490"/>
                </a:lnTo>
                <a:lnTo>
                  <a:pt x="14303" y="46375"/>
                </a:lnTo>
                <a:lnTo>
                  <a:pt x="19538" y="44386"/>
                </a:lnTo>
                <a:lnTo>
                  <a:pt x="39817" y="44386"/>
                </a:lnTo>
                <a:lnTo>
                  <a:pt x="38093" y="44124"/>
                </a:lnTo>
                <a:lnTo>
                  <a:pt x="34323" y="43475"/>
                </a:lnTo>
                <a:lnTo>
                  <a:pt x="30815" y="42721"/>
                </a:lnTo>
                <a:lnTo>
                  <a:pt x="29601" y="42260"/>
                </a:lnTo>
                <a:lnTo>
                  <a:pt x="28271" y="41820"/>
                </a:lnTo>
                <a:lnTo>
                  <a:pt x="27004" y="41433"/>
                </a:lnTo>
                <a:lnTo>
                  <a:pt x="31873" y="39412"/>
                </a:lnTo>
                <a:lnTo>
                  <a:pt x="35351" y="37904"/>
                </a:lnTo>
                <a:lnTo>
                  <a:pt x="22135" y="37904"/>
                </a:lnTo>
                <a:lnTo>
                  <a:pt x="22771" y="35464"/>
                </a:lnTo>
                <a:lnTo>
                  <a:pt x="23433" y="33286"/>
                </a:lnTo>
                <a:lnTo>
                  <a:pt x="24334" y="30889"/>
                </a:lnTo>
                <a:lnTo>
                  <a:pt x="25517" y="27329"/>
                </a:lnTo>
                <a:lnTo>
                  <a:pt x="27276" y="23538"/>
                </a:lnTo>
                <a:lnTo>
                  <a:pt x="29632" y="19444"/>
                </a:lnTo>
                <a:lnTo>
                  <a:pt x="30198" y="18250"/>
                </a:lnTo>
                <a:lnTo>
                  <a:pt x="29925" y="16816"/>
                </a:lnTo>
                <a:lnTo>
                  <a:pt x="28449" y="15915"/>
                </a:lnTo>
                <a:lnTo>
                  <a:pt x="27276" y="15266"/>
                </a:lnTo>
                <a:close/>
              </a:path>
              <a:path w="99694" h="51435">
                <a:moveTo>
                  <a:pt x="39817" y="44386"/>
                </a:moveTo>
                <a:lnTo>
                  <a:pt x="19538" y="44386"/>
                </a:lnTo>
                <a:lnTo>
                  <a:pt x="22983" y="45600"/>
                </a:lnTo>
                <a:lnTo>
                  <a:pt x="26334" y="46626"/>
                </a:lnTo>
                <a:lnTo>
                  <a:pt x="29632" y="47715"/>
                </a:lnTo>
                <a:lnTo>
                  <a:pt x="33454" y="48490"/>
                </a:lnTo>
                <a:lnTo>
                  <a:pt x="37255" y="49453"/>
                </a:lnTo>
                <a:lnTo>
                  <a:pt x="41066" y="49988"/>
                </a:lnTo>
                <a:lnTo>
                  <a:pt x="42532" y="49988"/>
                </a:lnTo>
                <a:lnTo>
                  <a:pt x="44019" y="49118"/>
                </a:lnTo>
                <a:lnTo>
                  <a:pt x="44101" y="47265"/>
                </a:lnTo>
                <a:lnTo>
                  <a:pt x="44302" y="46155"/>
                </a:lnTo>
                <a:lnTo>
                  <a:pt x="43412" y="44993"/>
                </a:lnTo>
                <a:lnTo>
                  <a:pt x="41956" y="44710"/>
                </a:lnTo>
                <a:lnTo>
                  <a:pt x="39817" y="44386"/>
                </a:lnTo>
                <a:close/>
              </a:path>
              <a:path w="99694" h="51435">
                <a:moveTo>
                  <a:pt x="57916" y="35087"/>
                </a:moveTo>
                <a:lnTo>
                  <a:pt x="41517" y="35087"/>
                </a:lnTo>
                <a:lnTo>
                  <a:pt x="46689" y="38030"/>
                </a:lnTo>
                <a:lnTo>
                  <a:pt x="52124" y="39192"/>
                </a:lnTo>
                <a:lnTo>
                  <a:pt x="57767" y="40281"/>
                </a:lnTo>
                <a:lnTo>
                  <a:pt x="60144" y="40846"/>
                </a:lnTo>
                <a:lnTo>
                  <a:pt x="61286" y="41150"/>
                </a:lnTo>
                <a:lnTo>
                  <a:pt x="62458" y="41433"/>
                </a:lnTo>
                <a:lnTo>
                  <a:pt x="63966" y="40574"/>
                </a:lnTo>
                <a:lnTo>
                  <a:pt x="64259" y="39192"/>
                </a:lnTo>
                <a:lnTo>
                  <a:pt x="64542" y="37653"/>
                </a:lnTo>
                <a:lnTo>
                  <a:pt x="63642" y="36197"/>
                </a:lnTo>
                <a:lnTo>
                  <a:pt x="62228" y="35883"/>
                </a:lnTo>
                <a:lnTo>
                  <a:pt x="61055" y="35559"/>
                </a:lnTo>
                <a:lnTo>
                  <a:pt x="59841" y="35559"/>
                </a:lnTo>
                <a:lnTo>
                  <a:pt x="58678" y="35245"/>
                </a:lnTo>
                <a:lnTo>
                  <a:pt x="57916" y="35087"/>
                </a:lnTo>
                <a:close/>
              </a:path>
              <a:path w="99694" h="51435">
                <a:moveTo>
                  <a:pt x="48103" y="9434"/>
                </a:moveTo>
                <a:lnTo>
                  <a:pt x="39182" y="30470"/>
                </a:lnTo>
                <a:lnTo>
                  <a:pt x="33559" y="33098"/>
                </a:lnTo>
                <a:lnTo>
                  <a:pt x="27852" y="35464"/>
                </a:lnTo>
                <a:lnTo>
                  <a:pt x="22135" y="37904"/>
                </a:lnTo>
                <a:lnTo>
                  <a:pt x="35351" y="37904"/>
                </a:lnTo>
                <a:lnTo>
                  <a:pt x="36679" y="37328"/>
                </a:lnTo>
                <a:lnTo>
                  <a:pt x="41517" y="35087"/>
                </a:lnTo>
                <a:lnTo>
                  <a:pt x="57916" y="35087"/>
                </a:lnTo>
                <a:lnTo>
                  <a:pt x="54815" y="34449"/>
                </a:lnTo>
                <a:lnTo>
                  <a:pt x="51129" y="33779"/>
                </a:lnTo>
                <a:lnTo>
                  <a:pt x="47506" y="32365"/>
                </a:lnTo>
                <a:lnTo>
                  <a:pt x="48584" y="31883"/>
                </a:lnTo>
                <a:lnTo>
                  <a:pt x="49684" y="31360"/>
                </a:lnTo>
                <a:lnTo>
                  <a:pt x="50752" y="30889"/>
                </a:lnTo>
                <a:lnTo>
                  <a:pt x="54448" y="29056"/>
                </a:lnTo>
                <a:lnTo>
                  <a:pt x="56707" y="27904"/>
                </a:lnTo>
                <a:lnTo>
                  <a:pt x="44742" y="27904"/>
                </a:lnTo>
                <a:lnTo>
                  <a:pt x="45014" y="26135"/>
                </a:lnTo>
                <a:lnTo>
                  <a:pt x="45338" y="24501"/>
                </a:lnTo>
                <a:lnTo>
                  <a:pt x="46647" y="19695"/>
                </a:lnTo>
                <a:lnTo>
                  <a:pt x="47820" y="16816"/>
                </a:lnTo>
                <a:lnTo>
                  <a:pt x="49883" y="14177"/>
                </a:lnTo>
                <a:lnTo>
                  <a:pt x="50752" y="12962"/>
                </a:lnTo>
                <a:lnTo>
                  <a:pt x="50459" y="11235"/>
                </a:lnTo>
                <a:lnTo>
                  <a:pt x="48103" y="9434"/>
                </a:lnTo>
                <a:close/>
              </a:path>
              <a:path w="99694" h="51435">
                <a:moveTo>
                  <a:pt x="66573" y="3277"/>
                </a:moveTo>
                <a:lnTo>
                  <a:pt x="65128" y="3832"/>
                </a:lnTo>
                <a:lnTo>
                  <a:pt x="64416" y="5287"/>
                </a:lnTo>
                <a:lnTo>
                  <a:pt x="58951" y="17570"/>
                </a:lnTo>
                <a:lnTo>
                  <a:pt x="58312" y="21025"/>
                </a:lnTo>
                <a:lnTo>
                  <a:pt x="54993" y="22837"/>
                </a:lnTo>
                <a:lnTo>
                  <a:pt x="51705" y="24564"/>
                </a:lnTo>
                <a:lnTo>
                  <a:pt x="48427" y="26166"/>
                </a:lnTo>
                <a:lnTo>
                  <a:pt x="44742" y="27904"/>
                </a:lnTo>
                <a:lnTo>
                  <a:pt x="56707" y="27904"/>
                </a:lnTo>
                <a:lnTo>
                  <a:pt x="61799" y="25308"/>
                </a:lnTo>
                <a:lnTo>
                  <a:pt x="85945" y="25308"/>
                </a:lnTo>
                <a:lnTo>
                  <a:pt x="85945" y="23538"/>
                </a:lnTo>
                <a:lnTo>
                  <a:pt x="84782" y="22323"/>
                </a:lnTo>
                <a:lnTo>
                  <a:pt x="83055" y="22323"/>
                </a:lnTo>
                <a:lnTo>
                  <a:pt x="73589" y="21936"/>
                </a:lnTo>
                <a:lnTo>
                  <a:pt x="69170" y="21329"/>
                </a:lnTo>
                <a:lnTo>
                  <a:pt x="75484" y="17894"/>
                </a:lnTo>
                <a:lnTo>
                  <a:pt x="64427" y="17894"/>
                </a:lnTo>
                <a:lnTo>
                  <a:pt x="65003" y="15915"/>
                </a:lnTo>
                <a:lnTo>
                  <a:pt x="65902" y="13571"/>
                </a:lnTo>
                <a:lnTo>
                  <a:pt x="66573" y="11737"/>
                </a:lnTo>
                <a:lnTo>
                  <a:pt x="67170" y="11235"/>
                </a:lnTo>
                <a:lnTo>
                  <a:pt x="67757" y="9716"/>
                </a:lnTo>
                <a:lnTo>
                  <a:pt x="68081" y="9120"/>
                </a:lnTo>
                <a:lnTo>
                  <a:pt x="68332" y="8219"/>
                </a:lnTo>
                <a:lnTo>
                  <a:pt x="68950" y="7664"/>
                </a:lnTo>
                <a:lnTo>
                  <a:pt x="69516" y="6491"/>
                </a:lnTo>
                <a:lnTo>
                  <a:pt x="69243" y="4690"/>
                </a:lnTo>
                <a:lnTo>
                  <a:pt x="68081" y="4135"/>
                </a:lnTo>
                <a:lnTo>
                  <a:pt x="66573" y="3277"/>
                </a:lnTo>
                <a:close/>
              </a:path>
              <a:path w="99694" h="51435">
                <a:moveTo>
                  <a:pt x="85945" y="25308"/>
                </a:moveTo>
                <a:lnTo>
                  <a:pt x="61799" y="25308"/>
                </a:lnTo>
                <a:lnTo>
                  <a:pt x="68636" y="27025"/>
                </a:lnTo>
                <a:lnTo>
                  <a:pt x="83055" y="27329"/>
                </a:lnTo>
                <a:lnTo>
                  <a:pt x="83327" y="27329"/>
                </a:lnTo>
                <a:lnTo>
                  <a:pt x="84782" y="27643"/>
                </a:lnTo>
                <a:lnTo>
                  <a:pt x="85945" y="26491"/>
                </a:lnTo>
                <a:lnTo>
                  <a:pt x="85945" y="25308"/>
                </a:lnTo>
                <a:close/>
              </a:path>
              <a:path w="99694" h="51435">
                <a:moveTo>
                  <a:pt x="95944" y="0"/>
                </a:moveTo>
                <a:lnTo>
                  <a:pt x="94803" y="586"/>
                </a:lnTo>
                <a:lnTo>
                  <a:pt x="86988" y="5287"/>
                </a:lnTo>
                <a:lnTo>
                  <a:pt x="79481" y="9625"/>
                </a:lnTo>
                <a:lnTo>
                  <a:pt x="71897" y="13852"/>
                </a:lnTo>
                <a:lnTo>
                  <a:pt x="64427" y="17894"/>
                </a:lnTo>
                <a:lnTo>
                  <a:pt x="75484" y="17894"/>
                </a:lnTo>
                <a:lnTo>
                  <a:pt x="99201" y="2952"/>
                </a:lnTo>
                <a:lnTo>
                  <a:pt x="98290" y="1486"/>
                </a:lnTo>
                <a:lnTo>
                  <a:pt x="97745" y="324"/>
                </a:lnTo>
                <a:lnTo>
                  <a:pt x="95944" y="0"/>
                </a:lnTo>
                <a:close/>
              </a:path>
            </a:pathLst>
          </a:custGeom>
          <a:solidFill>
            <a:srgbClr val="14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10639" y="3708317"/>
            <a:ext cx="126364" cy="259079"/>
          </a:xfrm>
          <a:custGeom>
            <a:avLst/>
            <a:gdLst/>
            <a:ahLst/>
            <a:cxnLst/>
            <a:rect l="l" t="t" r="r" b="b"/>
            <a:pathLst>
              <a:path w="126364" h="259079">
                <a:moveTo>
                  <a:pt x="38785" y="210312"/>
                </a:moveTo>
                <a:lnTo>
                  <a:pt x="38455" y="208546"/>
                </a:lnTo>
                <a:lnTo>
                  <a:pt x="37299" y="207619"/>
                </a:lnTo>
                <a:lnTo>
                  <a:pt x="36118" y="207098"/>
                </a:lnTo>
                <a:lnTo>
                  <a:pt x="34366" y="207327"/>
                </a:lnTo>
                <a:lnTo>
                  <a:pt x="33743" y="208546"/>
                </a:lnTo>
                <a:lnTo>
                  <a:pt x="31762" y="211239"/>
                </a:lnTo>
                <a:lnTo>
                  <a:pt x="30289" y="214376"/>
                </a:lnTo>
                <a:lnTo>
                  <a:pt x="28816" y="217322"/>
                </a:lnTo>
                <a:lnTo>
                  <a:pt x="26860" y="221297"/>
                </a:lnTo>
                <a:lnTo>
                  <a:pt x="24879" y="224967"/>
                </a:lnTo>
                <a:lnTo>
                  <a:pt x="22504" y="227952"/>
                </a:lnTo>
                <a:lnTo>
                  <a:pt x="22491" y="227787"/>
                </a:lnTo>
                <a:lnTo>
                  <a:pt x="22377" y="223291"/>
                </a:lnTo>
                <a:lnTo>
                  <a:pt x="22250" y="219710"/>
                </a:lnTo>
                <a:lnTo>
                  <a:pt x="21513" y="206171"/>
                </a:lnTo>
                <a:lnTo>
                  <a:pt x="25996" y="203669"/>
                </a:lnTo>
                <a:lnTo>
                  <a:pt x="28041" y="200037"/>
                </a:lnTo>
                <a:lnTo>
                  <a:pt x="30848" y="195046"/>
                </a:lnTo>
                <a:lnTo>
                  <a:pt x="32359" y="192671"/>
                </a:lnTo>
                <a:lnTo>
                  <a:pt x="33528" y="190004"/>
                </a:lnTo>
                <a:lnTo>
                  <a:pt x="35255" y="187960"/>
                </a:lnTo>
                <a:lnTo>
                  <a:pt x="36118" y="187071"/>
                </a:lnTo>
                <a:lnTo>
                  <a:pt x="36118" y="185293"/>
                </a:lnTo>
                <a:lnTo>
                  <a:pt x="34937" y="184442"/>
                </a:lnTo>
                <a:lnTo>
                  <a:pt x="33743" y="183527"/>
                </a:lnTo>
                <a:lnTo>
                  <a:pt x="32359" y="183527"/>
                </a:lnTo>
                <a:lnTo>
                  <a:pt x="31457" y="184759"/>
                </a:lnTo>
                <a:lnTo>
                  <a:pt x="29387" y="187071"/>
                </a:lnTo>
                <a:lnTo>
                  <a:pt x="27876" y="189763"/>
                </a:lnTo>
                <a:lnTo>
                  <a:pt x="24815" y="195326"/>
                </a:lnTo>
                <a:lnTo>
                  <a:pt x="23215" y="198031"/>
                </a:lnTo>
                <a:lnTo>
                  <a:pt x="21132" y="200037"/>
                </a:lnTo>
                <a:lnTo>
                  <a:pt x="20993" y="198031"/>
                </a:lnTo>
                <a:lnTo>
                  <a:pt x="20281" y="186245"/>
                </a:lnTo>
                <a:lnTo>
                  <a:pt x="20015" y="181229"/>
                </a:lnTo>
                <a:lnTo>
                  <a:pt x="24358" y="177711"/>
                </a:lnTo>
                <a:lnTo>
                  <a:pt x="25679" y="173837"/>
                </a:lnTo>
                <a:lnTo>
                  <a:pt x="28460" y="165633"/>
                </a:lnTo>
                <a:lnTo>
                  <a:pt x="29959" y="163271"/>
                </a:lnTo>
                <a:lnTo>
                  <a:pt x="30848" y="162115"/>
                </a:lnTo>
                <a:lnTo>
                  <a:pt x="30581" y="160705"/>
                </a:lnTo>
                <a:lnTo>
                  <a:pt x="29679" y="159778"/>
                </a:lnTo>
                <a:lnTo>
                  <a:pt x="28460" y="158851"/>
                </a:lnTo>
                <a:lnTo>
                  <a:pt x="26746" y="159169"/>
                </a:lnTo>
                <a:lnTo>
                  <a:pt x="25869" y="160337"/>
                </a:lnTo>
                <a:lnTo>
                  <a:pt x="23787" y="163042"/>
                </a:lnTo>
                <a:lnTo>
                  <a:pt x="20713" y="172237"/>
                </a:lnTo>
                <a:lnTo>
                  <a:pt x="19761" y="173837"/>
                </a:lnTo>
                <a:lnTo>
                  <a:pt x="19685" y="170637"/>
                </a:lnTo>
                <a:lnTo>
                  <a:pt x="19558" y="165633"/>
                </a:lnTo>
                <a:lnTo>
                  <a:pt x="19583" y="152615"/>
                </a:lnTo>
                <a:lnTo>
                  <a:pt x="19850" y="145034"/>
                </a:lnTo>
                <a:lnTo>
                  <a:pt x="20561" y="136017"/>
                </a:lnTo>
                <a:lnTo>
                  <a:pt x="20891" y="134467"/>
                </a:lnTo>
                <a:lnTo>
                  <a:pt x="19710" y="133032"/>
                </a:lnTo>
                <a:lnTo>
                  <a:pt x="18211" y="133032"/>
                </a:lnTo>
                <a:lnTo>
                  <a:pt x="16776" y="132753"/>
                </a:lnTo>
                <a:lnTo>
                  <a:pt x="15595" y="133896"/>
                </a:lnTo>
                <a:lnTo>
                  <a:pt x="15290" y="135445"/>
                </a:lnTo>
                <a:lnTo>
                  <a:pt x="14643" y="143891"/>
                </a:lnTo>
                <a:lnTo>
                  <a:pt x="14338" y="152615"/>
                </a:lnTo>
                <a:lnTo>
                  <a:pt x="14338" y="164020"/>
                </a:lnTo>
                <a:lnTo>
                  <a:pt x="14452" y="170637"/>
                </a:lnTo>
                <a:lnTo>
                  <a:pt x="13665" y="169392"/>
                </a:lnTo>
                <a:lnTo>
                  <a:pt x="10007" y="163042"/>
                </a:lnTo>
                <a:lnTo>
                  <a:pt x="9372" y="162115"/>
                </a:lnTo>
                <a:lnTo>
                  <a:pt x="8851" y="160934"/>
                </a:lnTo>
                <a:lnTo>
                  <a:pt x="7366" y="160337"/>
                </a:lnTo>
                <a:lnTo>
                  <a:pt x="5918" y="160934"/>
                </a:lnTo>
                <a:lnTo>
                  <a:pt x="4711" y="161886"/>
                </a:lnTo>
                <a:lnTo>
                  <a:pt x="4140" y="163271"/>
                </a:lnTo>
                <a:lnTo>
                  <a:pt x="4711" y="164452"/>
                </a:lnTo>
                <a:lnTo>
                  <a:pt x="5334" y="165417"/>
                </a:lnTo>
                <a:lnTo>
                  <a:pt x="12242" y="176403"/>
                </a:lnTo>
                <a:lnTo>
                  <a:pt x="14808" y="179235"/>
                </a:lnTo>
                <a:lnTo>
                  <a:pt x="15074" y="185470"/>
                </a:lnTo>
                <a:lnTo>
                  <a:pt x="15709" y="198031"/>
                </a:lnTo>
                <a:lnTo>
                  <a:pt x="11607" y="194437"/>
                </a:lnTo>
                <a:lnTo>
                  <a:pt x="5588" y="185293"/>
                </a:lnTo>
                <a:lnTo>
                  <a:pt x="5016" y="184175"/>
                </a:lnTo>
                <a:lnTo>
                  <a:pt x="3568" y="183527"/>
                </a:lnTo>
                <a:lnTo>
                  <a:pt x="2082" y="184175"/>
                </a:lnTo>
                <a:lnTo>
                  <a:pt x="901" y="184442"/>
                </a:lnTo>
                <a:lnTo>
                  <a:pt x="0" y="186245"/>
                </a:lnTo>
                <a:lnTo>
                  <a:pt x="647" y="187439"/>
                </a:lnTo>
                <a:lnTo>
                  <a:pt x="3467" y="194564"/>
                </a:lnTo>
                <a:lnTo>
                  <a:pt x="10579" y="200685"/>
                </a:lnTo>
                <a:lnTo>
                  <a:pt x="16116" y="205054"/>
                </a:lnTo>
                <a:lnTo>
                  <a:pt x="16992" y="219710"/>
                </a:lnTo>
                <a:lnTo>
                  <a:pt x="17119" y="223291"/>
                </a:lnTo>
                <a:lnTo>
                  <a:pt x="17233" y="227787"/>
                </a:lnTo>
                <a:lnTo>
                  <a:pt x="15278" y="225691"/>
                </a:lnTo>
                <a:lnTo>
                  <a:pt x="13271" y="223291"/>
                </a:lnTo>
                <a:lnTo>
                  <a:pt x="11518" y="220891"/>
                </a:lnTo>
                <a:lnTo>
                  <a:pt x="8547" y="217043"/>
                </a:lnTo>
                <a:lnTo>
                  <a:pt x="6502" y="211239"/>
                </a:lnTo>
                <a:lnTo>
                  <a:pt x="5334" y="210312"/>
                </a:lnTo>
                <a:lnTo>
                  <a:pt x="4140" y="209473"/>
                </a:lnTo>
                <a:lnTo>
                  <a:pt x="1485" y="210858"/>
                </a:lnTo>
                <a:lnTo>
                  <a:pt x="1485" y="211239"/>
                </a:lnTo>
                <a:lnTo>
                  <a:pt x="304" y="213194"/>
                </a:lnTo>
                <a:lnTo>
                  <a:pt x="17411" y="235153"/>
                </a:lnTo>
                <a:lnTo>
                  <a:pt x="17348" y="249618"/>
                </a:lnTo>
                <a:lnTo>
                  <a:pt x="16776" y="255511"/>
                </a:lnTo>
                <a:lnTo>
                  <a:pt x="16776" y="257022"/>
                </a:lnTo>
                <a:lnTo>
                  <a:pt x="17614" y="258216"/>
                </a:lnTo>
                <a:lnTo>
                  <a:pt x="19100" y="258508"/>
                </a:lnTo>
                <a:lnTo>
                  <a:pt x="20561" y="258508"/>
                </a:lnTo>
                <a:lnTo>
                  <a:pt x="21729" y="257632"/>
                </a:lnTo>
                <a:lnTo>
                  <a:pt x="22034" y="256159"/>
                </a:lnTo>
                <a:lnTo>
                  <a:pt x="22669" y="249618"/>
                </a:lnTo>
                <a:lnTo>
                  <a:pt x="22809" y="242468"/>
                </a:lnTo>
                <a:lnTo>
                  <a:pt x="22694" y="234988"/>
                </a:lnTo>
                <a:lnTo>
                  <a:pt x="27482" y="231368"/>
                </a:lnTo>
                <a:lnTo>
                  <a:pt x="29324" y="227952"/>
                </a:lnTo>
                <a:lnTo>
                  <a:pt x="30530" y="225691"/>
                </a:lnTo>
                <a:lnTo>
                  <a:pt x="33528" y="219710"/>
                </a:lnTo>
                <a:lnTo>
                  <a:pt x="36461" y="213741"/>
                </a:lnTo>
                <a:lnTo>
                  <a:pt x="37871" y="211493"/>
                </a:lnTo>
                <a:lnTo>
                  <a:pt x="38785" y="210312"/>
                </a:lnTo>
                <a:close/>
              </a:path>
              <a:path w="126364" h="259079">
                <a:moveTo>
                  <a:pt x="125958" y="3175"/>
                </a:moveTo>
                <a:lnTo>
                  <a:pt x="125653" y="1409"/>
                </a:lnTo>
                <a:lnTo>
                  <a:pt x="123177" y="0"/>
                </a:lnTo>
                <a:lnTo>
                  <a:pt x="121907" y="444"/>
                </a:lnTo>
                <a:lnTo>
                  <a:pt x="97726" y="39827"/>
                </a:lnTo>
                <a:lnTo>
                  <a:pt x="97142" y="36855"/>
                </a:lnTo>
                <a:lnTo>
                  <a:pt x="96316" y="25260"/>
                </a:lnTo>
                <a:lnTo>
                  <a:pt x="96634" y="23799"/>
                </a:lnTo>
                <a:lnTo>
                  <a:pt x="95719" y="22212"/>
                </a:lnTo>
                <a:lnTo>
                  <a:pt x="94259" y="21996"/>
                </a:lnTo>
                <a:lnTo>
                  <a:pt x="92786" y="21996"/>
                </a:lnTo>
                <a:lnTo>
                  <a:pt x="91643" y="22898"/>
                </a:lnTo>
                <a:lnTo>
                  <a:pt x="90995" y="25260"/>
                </a:lnTo>
                <a:lnTo>
                  <a:pt x="92887" y="42710"/>
                </a:lnTo>
                <a:lnTo>
                  <a:pt x="93903" y="46939"/>
                </a:lnTo>
                <a:lnTo>
                  <a:pt x="86817" y="60731"/>
                </a:lnTo>
                <a:lnTo>
                  <a:pt x="83985" y="54559"/>
                </a:lnTo>
                <a:lnTo>
                  <a:pt x="81673" y="50177"/>
                </a:lnTo>
                <a:lnTo>
                  <a:pt x="82867" y="46050"/>
                </a:lnTo>
                <a:lnTo>
                  <a:pt x="83108" y="44627"/>
                </a:lnTo>
                <a:lnTo>
                  <a:pt x="82219" y="43091"/>
                </a:lnTo>
                <a:lnTo>
                  <a:pt x="79565" y="42519"/>
                </a:lnTo>
                <a:lnTo>
                  <a:pt x="78117" y="43421"/>
                </a:lnTo>
                <a:lnTo>
                  <a:pt x="76034" y="50787"/>
                </a:lnTo>
                <a:lnTo>
                  <a:pt x="83045" y="64960"/>
                </a:lnTo>
                <a:lnTo>
                  <a:pt x="83718" y="66649"/>
                </a:lnTo>
                <a:lnTo>
                  <a:pt x="77470" y="78752"/>
                </a:lnTo>
                <a:lnTo>
                  <a:pt x="74574" y="83972"/>
                </a:lnTo>
                <a:lnTo>
                  <a:pt x="73621" y="80670"/>
                </a:lnTo>
                <a:lnTo>
                  <a:pt x="72250" y="72834"/>
                </a:lnTo>
                <a:lnTo>
                  <a:pt x="72250" y="71628"/>
                </a:lnTo>
                <a:lnTo>
                  <a:pt x="71894" y="70472"/>
                </a:lnTo>
                <a:lnTo>
                  <a:pt x="71894" y="68681"/>
                </a:lnTo>
                <a:lnTo>
                  <a:pt x="71653" y="68097"/>
                </a:lnTo>
                <a:lnTo>
                  <a:pt x="71653" y="65468"/>
                </a:lnTo>
                <a:lnTo>
                  <a:pt x="70472" y="64312"/>
                </a:lnTo>
                <a:lnTo>
                  <a:pt x="67525" y="64312"/>
                </a:lnTo>
                <a:lnTo>
                  <a:pt x="66357" y="65468"/>
                </a:lnTo>
                <a:lnTo>
                  <a:pt x="66700" y="67487"/>
                </a:lnTo>
                <a:lnTo>
                  <a:pt x="66700" y="70180"/>
                </a:lnTo>
                <a:lnTo>
                  <a:pt x="67005" y="71348"/>
                </a:lnTo>
                <a:lnTo>
                  <a:pt x="67005" y="72529"/>
                </a:lnTo>
                <a:lnTo>
                  <a:pt x="68084" y="79057"/>
                </a:lnTo>
                <a:lnTo>
                  <a:pt x="69735" y="86385"/>
                </a:lnTo>
                <a:lnTo>
                  <a:pt x="71183" y="89966"/>
                </a:lnTo>
                <a:lnTo>
                  <a:pt x="67005" y="96989"/>
                </a:lnTo>
                <a:lnTo>
                  <a:pt x="64909" y="99847"/>
                </a:lnTo>
                <a:lnTo>
                  <a:pt x="64020" y="100736"/>
                </a:lnTo>
                <a:lnTo>
                  <a:pt x="64325" y="102476"/>
                </a:lnTo>
                <a:lnTo>
                  <a:pt x="66700" y="104203"/>
                </a:lnTo>
                <a:lnTo>
                  <a:pt x="68402" y="104013"/>
                </a:lnTo>
                <a:lnTo>
                  <a:pt x="68986" y="102730"/>
                </a:lnTo>
                <a:lnTo>
                  <a:pt x="71361" y="99580"/>
                </a:lnTo>
                <a:lnTo>
                  <a:pt x="76187" y="91833"/>
                </a:lnTo>
                <a:lnTo>
                  <a:pt x="81673" y="91338"/>
                </a:lnTo>
                <a:lnTo>
                  <a:pt x="88988" y="86626"/>
                </a:lnTo>
                <a:lnTo>
                  <a:pt x="90741" y="85140"/>
                </a:lnTo>
                <a:lnTo>
                  <a:pt x="95719" y="82473"/>
                </a:lnTo>
                <a:lnTo>
                  <a:pt x="96901" y="81610"/>
                </a:lnTo>
                <a:lnTo>
                  <a:pt x="97205" y="80124"/>
                </a:lnTo>
                <a:lnTo>
                  <a:pt x="96012" y="77558"/>
                </a:lnTo>
                <a:lnTo>
                  <a:pt x="94259" y="77203"/>
                </a:lnTo>
                <a:lnTo>
                  <a:pt x="90449" y="79260"/>
                </a:lnTo>
                <a:lnTo>
                  <a:pt x="81965" y="84937"/>
                </a:lnTo>
                <a:lnTo>
                  <a:pt x="79654" y="85737"/>
                </a:lnTo>
                <a:lnTo>
                  <a:pt x="87947" y="70027"/>
                </a:lnTo>
                <a:lnTo>
                  <a:pt x="93129" y="70408"/>
                </a:lnTo>
                <a:lnTo>
                  <a:pt x="97663" y="67487"/>
                </a:lnTo>
                <a:lnTo>
                  <a:pt x="106603" y="61950"/>
                </a:lnTo>
                <a:lnTo>
                  <a:pt x="108610" y="61391"/>
                </a:lnTo>
                <a:lnTo>
                  <a:pt x="110121" y="60756"/>
                </a:lnTo>
                <a:lnTo>
                  <a:pt x="110693" y="59283"/>
                </a:lnTo>
                <a:lnTo>
                  <a:pt x="110426" y="58089"/>
                </a:lnTo>
                <a:lnTo>
                  <a:pt x="109816" y="56692"/>
                </a:lnTo>
                <a:lnTo>
                  <a:pt x="108343" y="56083"/>
                </a:lnTo>
                <a:lnTo>
                  <a:pt x="104521" y="57213"/>
                </a:lnTo>
                <a:lnTo>
                  <a:pt x="101892" y="58737"/>
                </a:lnTo>
                <a:lnTo>
                  <a:pt x="99555" y="60464"/>
                </a:lnTo>
                <a:lnTo>
                  <a:pt x="93637" y="63957"/>
                </a:lnTo>
                <a:lnTo>
                  <a:pt x="90741" y="64604"/>
                </a:lnTo>
                <a:lnTo>
                  <a:pt x="97548" y="51358"/>
                </a:lnTo>
                <a:lnTo>
                  <a:pt x="104343" y="50723"/>
                </a:lnTo>
                <a:lnTo>
                  <a:pt x="116281" y="42519"/>
                </a:lnTo>
                <a:lnTo>
                  <a:pt x="117424" y="41935"/>
                </a:lnTo>
                <a:lnTo>
                  <a:pt x="117729" y="40208"/>
                </a:lnTo>
                <a:lnTo>
                  <a:pt x="116878" y="39052"/>
                </a:lnTo>
                <a:lnTo>
                  <a:pt x="116281" y="37884"/>
                </a:lnTo>
                <a:lnTo>
                  <a:pt x="114515" y="37579"/>
                </a:lnTo>
                <a:lnTo>
                  <a:pt x="113334" y="38125"/>
                </a:lnTo>
                <a:lnTo>
                  <a:pt x="103936" y="44704"/>
                </a:lnTo>
                <a:lnTo>
                  <a:pt x="100584" y="45504"/>
                </a:lnTo>
                <a:lnTo>
                  <a:pt x="107492" y="33274"/>
                </a:lnTo>
                <a:lnTo>
                  <a:pt x="115595" y="19773"/>
                </a:lnTo>
                <a:lnTo>
                  <a:pt x="125374" y="4356"/>
                </a:lnTo>
                <a:lnTo>
                  <a:pt x="125958" y="3175"/>
                </a:lnTo>
                <a:close/>
              </a:path>
            </a:pathLst>
          </a:custGeom>
          <a:solidFill>
            <a:srgbClr val="14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84086" y="3636538"/>
            <a:ext cx="99695" cy="52069"/>
          </a:xfrm>
          <a:custGeom>
            <a:avLst/>
            <a:gdLst/>
            <a:ahLst/>
            <a:cxnLst/>
            <a:rect l="l" t="t" r="r" b="b"/>
            <a:pathLst>
              <a:path w="99694" h="52070">
                <a:moveTo>
                  <a:pt x="3183" y="0"/>
                </a:moveTo>
                <a:lnTo>
                  <a:pt x="1465" y="397"/>
                </a:lnTo>
                <a:lnTo>
                  <a:pt x="0" y="2711"/>
                </a:lnTo>
                <a:lnTo>
                  <a:pt x="596" y="4429"/>
                </a:lnTo>
                <a:lnTo>
                  <a:pt x="25590" y="19025"/>
                </a:lnTo>
                <a:lnTo>
                  <a:pt x="24648" y="19371"/>
                </a:lnTo>
                <a:lnTo>
                  <a:pt x="21999" y="20920"/>
                </a:lnTo>
                <a:lnTo>
                  <a:pt x="19674" y="22030"/>
                </a:lnTo>
                <a:lnTo>
                  <a:pt x="14397" y="22030"/>
                </a:lnTo>
                <a:lnTo>
                  <a:pt x="13245" y="23549"/>
                </a:lnTo>
                <a:lnTo>
                  <a:pt x="13245" y="26114"/>
                </a:lnTo>
                <a:lnTo>
                  <a:pt x="14397" y="27329"/>
                </a:lnTo>
                <a:lnTo>
                  <a:pt x="20868" y="27014"/>
                </a:lnTo>
                <a:lnTo>
                  <a:pt x="23768" y="25988"/>
                </a:lnTo>
                <a:lnTo>
                  <a:pt x="27014" y="24124"/>
                </a:lnTo>
                <a:lnTo>
                  <a:pt x="31307" y="22198"/>
                </a:lnTo>
                <a:lnTo>
                  <a:pt x="42794" y="28323"/>
                </a:lnTo>
                <a:lnTo>
                  <a:pt x="50961" y="32396"/>
                </a:lnTo>
                <a:lnTo>
                  <a:pt x="47747" y="33580"/>
                </a:lnTo>
                <a:lnTo>
                  <a:pt x="35789" y="36239"/>
                </a:lnTo>
                <a:lnTo>
                  <a:pt x="34930" y="37328"/>
                </a:lnTo>
                <a:lnTo>
                  <a:pt x="35506" y="40302"/>
                </a:lnTo>
                <a:lnTo>
                  <a:pt x="36658" y="41119"/>
                </a:lnTo>
                <a:lnTo>
                  <a:pt x="52165" y="37852"/>
                </a:lnTo>
                <a:lnTo>
                  <a:pt x="57087" y="35286"/>
                </a:lnTo>
                <a:lnTo>
                  <a:pt x="70709" y="41464"/>
                </a:lnTo>
                <a:lnTo>
                  <a:pt x="64856" y="43202"/>
                </a:lnTo>
                <a:lnTo>
                  <a:pt x="56092" y="44679"/>
                </a:lnTo>
                <a:lnTo>
                  <a:pt x="55160" y="45862"/>
                </a:lnTo>
                <a:lnTo>
                  <a:pt x="55160" y="47370"/>
                </a:lnTo>
                <a:lnTo>
                  <a:pt x="55485" y="48815"/>
                </a:lnTo>
                <a:lnTo>
                  <a:pt x="56972" y="49705"/>
                </a:lnTo>
                <a:lnTo>
                  <a:pt x="58113" y="49705"/>
                </a:lnTo>
                <a:lnTo>
                  <a:pt x="62228" y="49108"/>
                </a:lnTo>
                <a:lnTo>
                  <a:pt x="66039" y="48228"/>
                </a:lnTo>
                <a:lnTo>
                  <a:pt x="69819" y="47045"/>
                </a:lnTo>
                <a:lnTo>
                  <a:pt x="72605" y="46417"/>
                </a:lnTo>
                <a:lnTo>
                  <a:pt x="78186" y="44480"/>
                </a:lnTo>
                <a:lnTo>
                  <a:pt x="89777" y="49108"/>
                </a:lnTo>
                <a:lnTo>
                  <a:pt x="95735" y="51181"/>
                </a:lnTo>
                <a:lnTo>
                  <a:pt x="97180" y="51830"/>
                </a:lnTo>
                <a:lnTo>
                  <a:pt x="98635" y="50857"/>
                </a:lnTo>
                <a:lnTo>
                  <a:pt x="98897" y="49705"/>
                </a:lnTo>
                <a:lnTo>
                  <a:pt x="99536" y="48228"/>
                </a:lnTo>
                <a:lnTo>
                  <a:pt x="98635" y="46825"/>
                </a:lnTo>
                <a:lnTo>
                  <a:pt x="97452" y="46176"/>
                </a:lnTo>
                <a:lnTo>
                  <a:pt x="88531" y="43035"/>
                </a:lnTo>
                <a:lnTo>
                  <a:pt x="84102" y="41255"/>
                </a:lnTo>
                <a:lnTo>
                  <a:pt x="83400" y="40302"/>
                </a:lnTo>
                <a:lnTo>
                  <a:pt x="82521" y="36470"/>
                </a:lnTo>
                <a:lnTo>
                  <a:pt x="78364" y="24700"/>
                </a:lnTo>
                <a:lnTo>
                  <a:pt x="76625" y="20585"/>
                </a:lnTo>
                <a:lnTo>
                  <a:pt x="73694" y="15350"/>
                </a:lnTo>
                <a:lnTo>
                  <a:pt x="71945" y="14983"/>
                </a:lnTo>
                <a:lnTo>
                  <a:pt x="69599" y="16177"/>
                </a:lnTo>
                <a:lnTo>
                  <a:pt x="69003" y="17957"/>
                </a:lnTo>
                <a:lnTo>
                  <a:pt x="69819" y="19119"/>
                </a:lnTo>
                <a:lnTo>
                  <a:pt x="71945" y="22973"/>
                </a:lnTo>
                <a:lnTo>
                  <a:pt x="73694" y="26753"/>
                </a:lnTo>
                <a:lnTo>
                  <a:pt x="75987" y="33161"/>
                </a:lnTo>
                <a:lnTo>
                  <a:pt x="77432" y="38553"/>
                </a:lnTo>
                <a:lnTo>
                  <a:pt x="66039" y="33747"/>
                </a:lnTo>
                <a:lnTo>
                  <a:pt x="60364" y="31046"/>
                </a:lnTo>
                <a:lnTo>
                  <a:pt x="59485" y="24480"/>
                </a:lnTo>
                <a:lnTo>
                  <a:pt x="58427" y="21234"/>
                </a:lnTo>
                <a:lnTo>
                  <a:pt x="57568" y="17674"/>
                </a:lnTo>
                <a:lnTo>
                  <a:pt x="56092" y="14177"/>
                </a:lnTo>
                <a:lnTo>
                  <a:pt x="52836" y="9392"/>
                </a:lnTo>
                <a:lnTo>
                  <a:pt x="51108" y="9109"/>
                </a:lnTo>
                <a:lnTo>
                  <a:pt x="48741" y="10910"/>
                </a:lnTo>
                <a:lnTo>
                  <a:pt x="48741" y="12701"/>
                </a:lnTo>
                <a:lnTo>
                  <a:pt x="49317" y="13821"/>
                </a:lnTo>
                <a:lnTo>
                  <a:pt x="51380" y="16491"/>
                </a:lnTo>
                <a:lnTo>
                  <a:pt x="52563" y="19371"/>
                </a:lnTo>
                <a:lnTo>
                  <a:pt x="54668" y="28292"/>
                </a:lnTo>
                <a:lnTo>
                  <a:pt x="45726" y="23957"/>
                </a:lnTo>
                <a:lnTo>
                  <a:pt x="35569" y="18418"/>
                </a:lnTo>
                <a:lnTo>
                  <a:pt x="35569" y="16722"/>
                </a:lnTo>
                <a:lnTo>
                  <a:pt x="35789" y="15591"/>
                </a:lnTo>
                <a:lnTo>
                  <a:pt x="35789" y="14177"/>
                </a:lnTo>
                <a:lnTo>
                  <a:pt x="37004" y="8596"/>
                </a:lnTo>
                <a:lnTo>
                  <a:pt x="34061" y="3570"/>
                </a:lnTo>
                <a:lnTo>
                  <a:pt x="32574" y="3277"/>
                </a:lnTo>
                <a:lnTo>
                  <a:pt x="31119" y="3895"/>
                </a:lnTo>
                <a:lnTo>
                  <a:pt x="29936" y="4690"/>
                </a:lnTo>
                <a:lnTo>
                  <a:pt x="29653" y="6230"/>
                </a:lnTo>
                <a:lnTo>
                  <a:pt x="31726" y="9696"/>
                </a:lnTo>
                <a:lnTo>
                  <a:pt x="31119" y="11224"/>
                </a:lnTo>
                <a:lnTo>
                  <a:pt x="30543" y="15727"/>
                </a:lnTo>
                <a:lnTo>
                  <a:pt x="3183" y="0"/>
                </a:lnTo>
                <a:close/>
              </a:path>
            </a:pathLst>
          </a:custGeom>
          <a:solidFill>
            <a:srgbClr val="14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35314" y="3708507"/>
            <a:ext cx="129539" cy="228600"/>
          </a:xfrm>
          <a:custGeom>
            <a:avLst/>
            <a:gdLst/>
            <a:ahLst/>
            <a:cxnLst/>
            <a:rect l="l" t="t" r="r" b="b"/>
            <a:pathLst>
              <a:path w="129539" h="228600">
                <a:moveTo>
                  <a:pt x="61036" y="90830"/>
                </a:moveTo>
                <a:lnTo>
                  <a:pt x="57492" y="83019"/>
                </a:lnTo>
                <a:lnTo>
                  <a:pt x="51219" y="70510"/>
                </a:lnTo>
                <a:lnTo>
                  <a:pt x="47891" y="64325"/>
                </a:lnTo>
                <a:lnTo>
                  <a:pt x="49276" y="58547"/>
                </a:lnTo>
                <a:lnTo>
                  <a:pt x="50177" y="52908"/>
                </a:lnTo>
                <a:lnTo>
                  <a:pt x="50723" y="47053"/>
                </a:lnTo>
                <a:lnTo>
                  <a:pt x="50723" y="39370"/>
                </a:lnTo>
                <a:lnTo>
                  <a:pt x="49580" y="38252"/>
                </a:lnTo>
                <a:lnTo>
                  <a:pt x="46609" y="38252"/>
                </a:lnTo>
                <a:lnTo>
                  <a:pt x="45478" y="39370"/>
                </a:lnTo>
                <a:lnTo>
                  <a:pt x="45478" y="46672"/>
                </a:lnTo>
                <a:lnTo>
                  <a:pt x="44869" y="52133"/>
                </a:lnTo>
                <a:lnTo>
                  <a:pt x="44018" y="57454"/>
                </a:lnTo>
                <a:lnTo>
                  <a:pt x="36880" y="45466"/>
                </a:lnTo>
                <a:lnTo>
                  <a:pt x="37515" y="42329"/>
                </a:lnTo>
                <a:lnTo>
                  <a:pt x="37846" y="41452"/>
                </a:lnTo>
                <a:lnTo>
                  <a:pt x="38722" y="36487"/>
                </a:lnTo>
                <a:lnTo>
                  <a:pt x="39027" y="30911"/>
                </a:lnTo>
                <a:lnTo>
                  <a:pt x="38722" y="23914"/>
                </a:lnTo>
                <a:lnTo>
                  <a:pt x="37515" y="22694"/>
                </a:lnTo>
                <a:lnTo>
                  <a:pt x="34556" y="22694"/>
                </a:lnTo>
                <a:lnTo>
                  <a:pt x="33413" y="24168"/>
                </a:lnTo>
                <a:lnTo>
                  <a:pt x="33731" y="25285"/>
                </a:lnTo>
                <a:lnTo>
                  <a:pt x="33985" y="30137"/>
                </a:lnTo>
                <a:lnTo>
                  <a:pt x="33489" y="34912"/>
                </a:lnTo>
                <a:lnTo>
                  <a:pt x="32740" y="39039"/>
                </a:lnTo>
                <a:lnTo>
                  <a:pt x="24079" y="26352"/>
                </a:lnTo>
                <a:lnTo>
                  <a:pt x="25006" y="23672"/>
                </a:lnTo>
                <a:lnTo>
                  <a:pt x="25527" y="20713"/>
                </a:lnTo>
                <a:lnTo>
                  <a:pt x="26365" y="10363"/>
                </a:lnTo>
                <a:lnTo>
                  <a:pt x="26035" y="5308"/>
                </a:lnTo>
                <a:lnTo>
                  <a:pt x="24879" y="4165"/>
                </a:lnTo>
                <a:lnTo>
                  <a:pt x="21971" y="4165"/>
                </a:lnTo>
                <a:lnTo>
                  <a:pt x="21107" y="5308"/>
                </a:lnTo>
                <a:lnTo>
                  <a:pt x="21107" y="13843"/>
                </a:lnTo>
                <a:lnTo>
                  <a:pt x="20472" y="17081"/>
                </a:lnTo>
                <a:lnTo>
                  <a:pt x="20040" y="20447"/>
                </a:lnTo>
                <a:lnTo>
                  <a:pt x="14300" y="13017"/>
                </a:lnTo>
                <a:lnTo>
                  <a:pt x="11379" y="8877"/>
                </a:lnTo>
                <a:lnTo>
                  <a:pt x="4051" y="0"/>
                </a:lnTo>
                <a:lnTo>
                  <a:pt x="2286" y="0"/>
                </a:lnTo>
                <a:lnTo>
                  <a:pt x="1130" y="889"/>
                </a:lnTo>
                <a:lnTo>
                  <a:pt x="241" y="1828"/>
                </a:lnTo>
                <a:lnTo>
                  <a:pt x="0" y="3302"/>
                </a:lnTo>
                <a:lnTo>
                  <a:pt x="7315" y="12382"/>
                </a:lnTo>
                <a:lnTo>
                  <a:pt x="15278" y="22987"/>
                </a:lnTo>
                <a:lnTo>
                  <a:pt x="11645" y="22225"/>
                </a:lnTo>
                <a:lnTo>
                  <a:pt x="8166" y="21247"/>
                </a:lnTo>
                <a:lnTo>
                  <a:pt x="3784" y="17310"/>
                </a:lnTo>
                <a:lnTo>
                  <a:pt x="2286" y="17310"/>
                </a:lnTo>
                <a:lnTo>
                  <a:pt x="241" y="19418"/>
                </a:lnTo>
                <a:lnTo>
                  <a:pt x="241" y="21247"/>
                </a:lnTo>
                <a:lnTo>
                  <a:pt x="1397" y="22009"/>
                </a:lnTo>
                <a:lnTo>
                  <a:pt x="6718" y="26797"/>
                </a:lnTo>
                <a:lnTo>
                  <a:pt x="11976" y="27673"/>
                </a:lnTo>
                <a:lnTo>
                  <a:pt x="17614" y="28867"/>
                </a:lnTo>
                <a:lnTo>
                  <a:pt x="19875" y="29184"/>
                </a:lnTo>
                <a:lnTo>
                  <a:pt x="26365" y="38735"/>
                </a:lnTo>
                <a:lnTo>
                  <a:pt x="29425" y="43535"/>
                </a:lnTo>
                <a:lnTo>
                  <a:pt x="26682" y="43103"/>
                </a:lnTo>
                <a:lnTo>
                  <a:pt x="25476" y="42621"/>
                </a:lnTo>
                <a:lnTo>
                  <a:pt x="22580" y="41998"/>
                </a:lnTo>
                <a:lnTo>
                  <a:pt x="20231" y="40855"/>
                </a:lnTo>
                <a:lnTo>
                  <a:pt x="17614" y="40017"/>
                </a:lnTo>
                <a:lnTo>
                  <a:pt x="16383" y="39116"/>
                </a:lnTo>
                <a:lnTo>
                  <a:pt x="14922" y="39687"/>
                </a:lnTo>
                <a:lnTo>
                  <a:pt x="14300" y="41173"/>
                </a:lnTo>
                <a:lnTo>
                  <a:pt x="13449" y="42329"/>
                </a:lnTo>
                <a:lnTo>
                  <a:pt x="14058" y="44119"/>
                </a:lnTo>
                <a:lnTo>
                  <a:pt x="21107" y="47053"/>
                </a:lnTo>
                <a:lnTo>
                  <a:pt x="24053" y="48006"/>
                </a:lnTo>
                <a:lnTo>
                  <a:pt x="29654" y="48920"/>
                </a:lnTo>
                <a:lnTo>
                  <a:pt x="32626" y="48831"/>
                </a:lnTo>
                <a:lnTo>
                  <a:pt x="40208" y="61556"/>
                </a:lnTo>
                <a:lnTo>
                  <a:pt x="37185" y="60845"/>
                </a:lnTo>
                <a:lnTo>
                  <a:pt x="35737" y="60274"/>
                </a:lnTo>
                <a:lnTo>
                  <a:pt x="32550" y="59410"/>
                </a:lnTo>
                <a:lnTo>
                  <a:pt x="29260" y="57899"/>
                </a:lnTo>
                <a:lnTo>
                  <a:pt x="26365" y="56172"/>
                </a:lnTo>
                <a:lnTo>
                  <a:pt x="24879" y="55651"/>
                </a:lnTo>
                <a:lnTo>
                  <a:pt x="23444" y="55892"/>
                </a:lnTo>
                <a:lnTo>
                  <a:pt x="22834" y="57391"/>
                </a:lnTo>
                <a:lnTo>
                  <a:pt x="21971" y="58547"/>
                </a:lnTo>
                <a:lnTo>
                  <a:pt x="43256" y="67106"/>
                </a:lnTo>
                <a:lnTo>
                  <a:pt x="49758" y="79375"/>
                </a:lnTo>
                <a:lnTo>
                  <a:pt x="56324" y="92925"/>
                </a:lnTo>
                <a:lnTo>
                  <a:pt x="57772" y="93510"/>
                </a:lnTo>
                <a:lnTo>
                  <a:pt x="60439" y="92278"/>
                </a:lnTo>
                <a:lnTo>
                  <a:pt x="61036" y="90830"/>
                </a:lnTo>
                <a:close/>
              </a:path>
              <a:path w="129539" h="228600">
                <a:moveTo>
                  <a:pt x="129425" y="184238"/>
                </a:moveTo>
                <a:lnTo>
                  <a:pt x="129120" y="182765"/>
                </a:lnTo>
                <a:lnTo>
                  <a:pt x="127635" y="182206"/>
                </a:lnTo>
                <a:lnTo>
                  <a:pt x="126479" y="181343"/>
                </a:lnTo>
                <a:lnTo>
                  <a:pt x="125006" y="181927"/>
                </a:lnTo>
                <a:lnTo>
                  <a:pt x="120307" y="191033"/>
                </a:lnTo>
                <a:lnTo>
                  <a:pt x="110375" y="203708"/>
                </a:lnTo>
                <a:lnTo>
                  <a:pt x="109486" y="181025"/>
                </a:lnTo>
                <a:lnTo>
                  <a:pt x="112509" y="178244"/>
                </a:lnTo>
                <a:lnTo>
                  <a:pt x="115341" y="174650"/>
                </a:lnTo>
                <a:lnTo>
                  <a:pt x="120307" y="166357"/>
                </a:lnTo>
                <a:lnTo>
                  <a:pt x="125285" y="154914"/>
                </a:lnTo>
                <a:lnTo>
                  <a:pt x="124434" y="153390"/>
                </a:lnTo>
                <a:lnTo>
                  <a:pt x="121780" y="152234"/>
                </a:lnTo>
                <a:lnTo>
                  <a:pt x="120307" y="153136"/>
                </a:lnTo>
                <a:lnTo>
                  <a:pt x="119697" y="154292"/>
                </a:lnTo>
                <a:lnTo>
                  <a:pt x="117995" y="159283"/>
                </a:lnTo>
                <a:lnTo>
                  <a:pt x="112064" y="170268"/>
                </a:lnTo>
                <a:lnTo>
                  <a:pt x="109245" y="173786"/>
                </a:lnTo>
                <a:lnTo>
                  <a:pt x="108534" y="156108"/>
                </a:lnTo>
                <a:lnTo>
                  <a:pt x="114160" y="150787"/>
                </a:lnTo>
                <a:lnTo>
                  <a:pt x="119443" y="132549"/>
                </a:lnTo>
                <a:lnTo>
                  <a:pt x="118884" y="131076"/>
                </a:lnTo>
                <a:lnTo>
                  <a:pt x="117411" y="130441"/>
                </a:lnTo>
                <a:lnTo>
                  <a:pt x="115925" y="130175"/>
                </a:lnTo>
                <a:lnTo>
                  <a:pt x="114465" y="131076"/>
                </a:lnTo>
                <a:lnTo>
                  <a:pt x="112509" y="138201"/>
                </a:lnTo>
                <a:lnTo>
                  <a:pt x="110744" y="143840"/>
                </a:lnTo>
                <a:lnTo>
                  <a:pt x="108229" y="148234"/>
                </a:lnTo>
                <a:lnTo>
                  <a:pt x="107086" y="119278"/>
                </a:lnTo>
                <a:lnTo>
                  <a:pt x="106807" y="117856"/>
                </a:lnTo>
                <a:lnTo>
                  <a:pt x="105651" y="116649"/>
                </a:lnTo>
                <a:lnTo>
                  <a:pt x="102704" y="116649"/>
                </a:lnTo>
                <a:lnTo>
                  <a:pt x="101803" y="117856"/>
                </a:lnTo>
                <a:lnTo>
                  <a:pt x="103162" y="151218"/>
                </a:lnTo>
                <a:lnTo>
                  <a:pt x="95669" y="146088"/>
                </a:lnTo>
                <a:lnTo>
                  <a:pt x="92113" y="142265"/>
                </a:lnTo>
                <a:lnTo>
                  <a:pt x="91262" y="141071"/>
                </a:lnTo>
                <a:lnTo>
                  <a:pt x="89471" y="141071"/>
                </a:lnTo>
                <a:lnTo>
                  <a:pt x="88303" y="141973"/>
                </a:lnTo>
                <a:lnTo>
                  <a:pt x="87452" y="143129"/>
                </a:lnTo>
                <a:lnTo>
                  <a:pt x="87452" y="144538"/>
                </a:lnTo>
                <a:lnTo>
                  <a:pt x="88303" y="145783"/>
                </a:lnTo>
                <a:lnTo>
                  <a:pt x="92113" y="149860"/>
                </a:lnTo>
                <a:lnTo>
                  <a:pt x="96215" y="153390"/>
                </a:lnTo>
                <a:lnTo>
                  <a:pt x="100050" y="155435"/>
                </a:lnTo>
                <a:lnTo>
                  <a:pt x="100926" y="156083"/>
                </a:lnTo>
                <a:lnTo>
                  <a:pt x="103060" y="157200"/>
                </a:lnTo>
                <a:lnTo>
                  <a:pt x="103378" y="157238"/>
                </a:lnTo>
                <a:lnTo>
                  <a:pt x="104178" y="176657"/>
                </a:lnTo>
                <a:lnTo>
                  <a:pt x="98564" y="173964"/>
                </a:lnTo>
                <a:lnTo>
                  <a:pt x="94500" y="170167"/>
                </a:lnTo>
                <a:lnTo>
                  <a:pt x="89471" y="164261"/>
                </a:lnTo>
                <a:lnTo>
                  <a:pt x="87718" y="164045"/>
                </a:lnTo>
                <a:lnTo>
                  <a:pt x="85661" y="165773"/>
                </a:lnTo>
                <a:lnTo>
                  <a:pt x="85382" y="167563"/>
                </a:lnTo>
                <a:lnTo>
                  <a:pt x="90982" y="173964"/>
                </a:lnTo>
                <a:lnTo>
                  <a:pt x="95351" y="178358"/>
                </a:lnTo>
                <a:lnTo>
                  <a:pt x="100330" y="180733"/>
                </a:lnTo>
                <a:lnTo>
                  <a:pt x="101244" y="181025"/>
                </a:lnTo>
                <a:lnTo>
                  <a:pt x="102095" y="181610"/>
                </a:lnTo>
                <a:lnTo>
                  <a:pt x="104406" y="182321"/>
                </a:lnTo>
                <a:lnTo>
                  <a:pt x="105346" y="204127"/>
                </a:lnTo>
                <a:lnTo>
                  <a:pt x="101130" y="200660"/>
                </a:lnTo>
                <a:lnTo>
                  <a:pt x="99161" y="198589"/>
                </a:lnTo>
                <a:lnTo>
                  <a:pt x="95669" y="195719"/>
                </a:lnTo>
                <a:lnTo>
                  <a:pt x="88912" y="186867"/>
                </a:lnTo>
                <a:lnTo>
                  <a:pt x="87134" y="186867"/>
                </a:lnTo>
                <a:lnTo>
                  <a:pt x="85953" y="187515"/>
                </a:lnTo>
                <a:lnTo>
                  <a:pt x="84836" y="188404"/>
                </a:lnTo>
                <a:lnTo>
                  <a:pt x="84836" y="190119"/>
                </a:lnTo>
                <a:lnTo>
                  <a:pt x="105600" y="210654"/>
                </a:lnTo>
                <a:lnTo>
                  <a:pt x="106222" y="227215"/>
                </a:lnTo>
                <a:lnTo>
                  <a:pt x="107391" y="228295"/>
                </a:lnTo>
                <a:lnTo>
                  <a:pt x="108851" y="228041"/>
                </a:lnTo>
                <a:lnTo>
                  <a:pt x="110312" y="228041"/>
                </a:lnTo>
                <a:lnTo>
                  <a:pt x="111506" y="226872"/>
                </a:lnTo>
                <a:lnTo>
                  <a:pt x="111226" y="225399"/>
                </a:lnTo>
                <a:lnTo>
                  <a:pt x="110629" y="210527"/>
                </a:lnTo>
                <a:lnTo>
                  <a:pt x="115582" y="205714"/>
                </a:lnTo>
                <a:lnTo>
                  <a:pt x="120040" y="200494"/>
                </a:lnTo>
                <a:lnTo>
                  <a:pt x="124714" y="193662"/>
                </a:lnTo>
                <a:lnTo>
                  <a:pt x="128816" y="185699"/>
                </a:lnTo>
                <a:lnTo>
                  <a:pt x="129425" y="184238"/>
                </a:lnTo>
                <a:close/>
              </a:path>
            </a:pathLst>
          </a:custGeom>
          <a:solidFill>
            <a:srgbClr val="14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1596918" y="3614981"/>
            <a:ext cx="694055" cy="698500"/>
            <a:chOff x="1596918" y="3614981"/>
            <a:chExt cx="694055" cy="698500"/>
          </a:xfrm>
        </p:grpSpPr>
        <p:sp>
          <p:nvSpPr>
            <p:cNvPr id="19" name="object 19"/>
            <p:cNvSpPr/>
            <p:nvPr/>
          </p:nvSpPr>
          <p:spPr>
            <a:xfrm>
              <a:off x="1596910" y="3614984"/>
              <a:ext cx="694055" cy="698500"/>
            </a:xfrm>
            <a:custGeom>
              <a:avLst/>
              <a:gdLst/>
              <a:ahLst/>
              <a:cxnLst/>
              <a:rect l="l" t="t" r="r" b="b"/>
              <a:pathLst>
                <a:path w="694055" h="698500">
                  <a:moveTo>
                    <a:pt x="124802" y="551243"/>
                  </a:moveTo>
                  <a:lnTo>
                    <a:pt x="123710" y="553720"/>
                  </a:lnTo>
                  <a:lnTo>
                    <a:pt x="123863" y="553720"/>
                  </a:lnTo>
                  <a:lnTo>
                    <a:pt x="124802" y="551243"/>
                  </a:lnTo>
                  <a:close/>
                </a:path>
                <a:path w="694055" h="698500">
                  <a:moveTo>
                    <a:pt x="680135" y="412927"/>
                  </a:moveTo>
                  <a:lnTo>
                    <a:pt x="678408" y="410883"/>
                  </a:lnTo>
                  <a:lnTo>
                    <a:pt x="676605" y="410883"/>
                  </a:lnTo>
                  <a:lnTo>
                    <a:pt x="671347" y="415632"/>
                  </a:lnTo>
                  <a:lnTo>
                    <a:pt x="661631" y="421843"/>
                  </a:lnTo>
                  <a:lnTo>
                    <a:pt x="675449" y="389724"/>
                  </a:lnTo>
                  <a:lnTo>
                    <a:pt x="675741" y="388505"/>
                  </a:lnTo>
                  <a:lnTo>
                    <a:pt x="675144" y="386994"/>
                  </a:lnTo>
                  <a:lnTo>
                    <a:pt x="672515" y="385876"/>
                  </a:lnTo>
                  <a:lnTo>
                    <a:pt x="671042" y="386511"/>
                  </a:lnTo>
                  <a:lnTo>
                    <a:pt x="657466" y="418122"/>
                  </a:lnTo>
                  <a:lnTo>
                    <a:pt x="656348" y="413766"/>
                  </a:lnTo>
                  <a:lnTo>
                    <a:pt x="655612" y="409219"/>
                  </a:lnTo>
                  <a:lnTo>
                    <a:pt x="655193" y="403517"/>
                  </a:lnTo>
                  <a:lnTo>
                    <a:pt x="654900" y="394360"/>
                  </a:lnTo>
                  <a:lnTo>
                    <a:pt x="653732" y="393242"/>
                  </a:lnTo>
                  <a:lnTo>
                    <a:pt x="651078" y="393242"/>
                  </a:lnTo>
                  <a:lnTo>
                    <a:pt x="649909" y="394360"/>
                  </a:lnTo>
                  <a:lnTo>
                    <a:pt x="649909" y="403517"/>
                  </a:lnTo>
                  <a:lnTo>
                    <a:pt x="650227" y="405079"/>
                  </a:lnTo>
                  <a:lnTo>
                    <a:pt x="650748" y="412013"/>
                  </a:lnTo>
                  <a:lnTo>
                    <a:pt x="651865" y="419049"/>
                  </a:lnTo>
                  <a:lnTo>
                    <a:pt x="654329" y="425640"/>
                  </a:lnTo>
                  <a:lnTo>
                    <a:pt x="646264" y="444284"/>
                  </a:lnTo>
                  <a:lnTo>
                    <a:pt x="643483" y="439458"/>
                  </a:lnTo>
                  <a:lnTo>
                    <a:pt x="641375" y="434441"/>
                  </a:lnTo>
                  <a:lnTo>
                    <a:pt x="639343" y="425615"/>
                  </a:lnTo>
                  <a:lnTo>
                    <a:pt x="639343" y="424370"/>
                  </a:lnTo>
                  <a:lnTo>
                    <a:pt x="639051" y="422910"/>
                  </a:lnTo>
                  <a:lnTo>
                    <a:pt x="639051" y="420344"/>
                  </a:lnTo>
                  <a:lnTo>
                    <a:pt x="637565" y="419150"/>
                  </a:lnTo>
                  <a:lnTo>
                    <a:pt x="634936" y="419150"/>
                  </a:lnTo>
                  <a:lnTo>
                    <a:pt x="633755" y="420535"/>
                  </a:lnTo>
                  <a:lnTo>
                    <a:pt x="633755" y="423519"/>
                  </a:lnTo>
                  <a:lnTo>
                    <a:pt x="634326" y="426402"/>
                  </a:lnTo>
                  <a:lnTo>
                    <a:pt x="634326" y="427621"/>
                  </a:lnTo>
                  <a:lnTo>
                    <a:pt x="636600" y="437197"/>
                  </a:lnTo>
                  <a:lnTo>
                    <a:pt x="639572" y="443776"/>
                  </a:lnTo>
                  <a:lnTo>
                    <a:pt x="643826" y="449935"/>
                  </a:lnTo>
                  <a:lnTo>
                    <a:pt x="635850" y="468439"/>
                  </a:lnTo>
                  <a:lnTo>
                    <a:pt x="633895" y="462241"/>
                  </a:lnTo>
                  <a:lnTo>
                    <a:pt x="631990" y="454355"/>
                  </a:lnTo>
                  <a:lnTo>
                    <a:pt x="630224" y="444068"/>
                  </a:lnTo>
                  <a:lnTo>
                    <a:pt x="630224" y="442556"/>
                  </a:lnTo>
                  <a:lnTo>
                    <a:pt x="628789" y="441667"/>
                  </a:lnTo>
                  <a:lnTo>
                    <a:pt x="627316" y="441667"/>
                  </a:lnTo>
                  <a:lnTo>
                    <a:pt x="626122" y="442048"/>
                  </a:lnTo>
                  <a:lnTo>
                    <a:pt x="624928" y="443242"/>
                  </a:lnTo>
                  <a:lnTo>
                    <a:pt x="625233" y="444614"/>
                  </a:lnTo>
                  <a:lnTo>
                    <a:pt x="625868" y="449935"/>
                  </a:lnTo>
                  <a:lnTo>
                    <a:pt x="629272" y="465582"/>
                  </a:lnTo>
                  <a:lnTo>
                    <a:pt x="630872" y="470522"/>
                  </a:lnTo>
                  <a:lnTo>
                    <a:pt x="632955" y="475170"/>
                  </a:lnTo>
                  <a:lnTo>
                    <a:pt x="626122" y="491070"/>
                  </a:lnTo>
                  <a:lnTo>
                    <a:pt x="626706" y="492506"/>
                  </a:lnTo>
                  <a:lnTo>
                    <a:pt x="629386" y="493776"/>
                  </a:lnTo>
                  <a:lnTo>
                    <a:pt x="630834" y="493128"/>
                  </a:lnTo>
                  <a:lnTo>
                    <a:pt x="637603" y="477520"/>
                  </a:lnTo>
                  <a:lnTo>
                    <a:pt x="644855" y="473595"/>
                  </a:lnTo>
                  <a:lnTo>
                    <a:pt x="656907" y="465772"/>
                  </a:lnTo>
                  <a:lnTo>
                    <a:pt x="661365" y="462241"/>
                  </a:lnTo>
                  <a:lnTo>
                    <a:pt x="662571" y="461708"/>
                  </a:lnTo>
                  <a:lnTo>
                    <a:pt x="662838" y="459930"/>
                  </a:lnTo>
                  <a:lnTo>
                    <a:pt x="661035" y="457530"/>
                  </a:lnTo>
                  <a:lnTo>
                    <a:pt x="659638" y="457301"/>
                  </a:lnTo>
                  <a:lnTo>
                    <a:pt x="649909" y="464362"/>
                  </a:lnTo>
                  <a:lnTo>
                    <a:pt x="640956" y="469633"/>
                  </a:lnTo>
                  <a:lnTo>
                    <a:pt x="648779" y="451548"/>
                  </a:lnTo>
                  <a:lnTo>
                    <a:pt x="656742" y="447929"/>
                  </a:lnTo>
                  <a:lnTo>
                    <a:pt x="669290" y="439077"/>
                  </a:lnTo>
                  <a:lnTo>
                    <a:pt x="673696" y="434682"/>
                  </a:lnTo>
                  <a:lnTo>
                    <a:pt x="674878" y="433781"/>
                  </a:lnTo>
                  <a:lnTo>
                    <a:pt x="674878" y="431990"/>
                  </a:lnTo>
                  <a:lnTo>
                    <a:pt x="672820" y="429971"/>
                  </a:lnTo>
                  <a:lnTo>
                    <a:pt x="671042" y="429971"/>
                  </a:lnTo>
                  <a:lnTo>
                    <a:pt x="665746" y="434924"/>
                  </a:lnTo>
                  <a:lnTo>
                    <a:pt x="661631" y="438200"/>
                  </a:lnTo>
                  <a:lnTo>
                    <a:pt x="655853" y="442137"/>
                  </a:lnTo>
                  <a:lnTo>
                    <a:pt x="651903" y="444284"/>
                  </a:lnTo>
                  <a:lnTo>
                    <a:pt x="658723" y="428586"/>
                  </a:lnTo>
                  <a:lnTo>
                    <a:pt x="664311" y="426212"/>
                  </a:lnTo>
                  <a:lnTo>
                    <a:pt x="669290" y="423519"/>
                  </a:lnTo>
                  <a:lnTo>
                    <a:pt x="674598" y="419671"/>
                  </a:lnTo>
                  <a:lnTo>
                    <a:pt x="680135" y="414655"/>
                  </a:lnTo>
                  <a:lnTo>
                    <a:pt x="680135" y="412927"/>
                  </a:lnTo>
                  <a:close/>
                </a:path>
                <a:path w="694055" h="698500">
                  <a:moveTo>
                    <a:pt x="693940" y="360680"/>
                  </a:moveTo>
                  <a:lnTo>
                    <a:pt x="693648" y="358140"/>
                  </a:lnTo>
                  <a:lnTo>
                    <a:pt x="693648" y="356870"/>
                  </a:lnTo>
                  <a:lnTo>
                    <a:pt x="691603" y="355600"/>
                  </a:lnTo>
                  <a:lnTo>
                    <a:pt x="690130" y="355600"/>
                  </a:lnTo>
                  <a:lnTo>
                    <a:pt x="688860" y="356298"/>
                  </a:lnTo>
                  <a:lnTo>
                    <a:pt x="688860" y="372110"/>
                  </a:lnTo>
                  <a:lnTo>
                    <a:pt x="688682" y="374650"/>
                  </a:lnTo>
                  <a:lnTo>
                    <a:pt x="683945" y="420370"/>
                  </a:lnTo>
                  <a:lnTo>
                    <a:pt x="669137" y="463550"/>
                  </a:lnTo>
                  <a:lnTo>
                    <a:pt x="648716" y="496570"/>
                  </a:lnTo>
                  <a:lnTo>
                    <a:pt x="617791" y="518160"/>
                  </a:lnTo>
                  <a:lnTo>
                    <a:pt x="620725" y="504190"/>
                  </a:lnTo>
                  <a:lnTo>
                    <a:pt x="621487" y="491490"/>
                  </a:lnTo>
                  <a:lnTo>
                    <a:pt x="621449" y="488950"/>
                  </a:lnTo>
                  <a:lnTo>
                    <a:pt x="620128" y="474980"/>
                  </a:lnTo>
                  <a:lnTo>
                    <a:pt x="616216" y="461010"/>
                  </a:lnTo>
                  <a:lnTo>
                    <a:pt x="617855" y="452120"/>
                  </a:lnTo>
                  <a:lnTo>
                    <a:pt x="618515" y="448310"/>
                  </a:lnTo>
                  <a:lnTo>
                    <a:pt x="619950" y="441960"/>
                  </a:lnTo>
                  <a:lnTo>
                    <a:pt x="621741" y="436880"/>
                  </a:lnTo>
                  <a:lnTo>
                    <a:pt x="623481" y="430530"/>
                  </a:lnTo>
                  <a:lnTo>
                    <a:pt x="625868" y="425450"/>
                  </a:lnTo>
                  <a:lnTo>
                    <a:pt x="651421" y="388620"/>
                  </a:lnTo>
                  <a:lnTo>
                    <a:pt x="655332" y="384810"/>
                  </a:lnTo>
                  <a:lnTo>
                    <a:pt x="656183" y="384810"/>
                  </a:lnTo>
                  <a:lnTo>
                    <a:pt x="656831" y="383540"/>
                  </a:lnTo>
                  <a:lnTo>
                    <a:pt x="657072" y="383540"/>
                  </a:lnTo>
                  <a:lnTo>
                    <a:pt x="664108" y="377190"/>
                  </a:lnTo>
                  <a:lnTo>
                    <a:pt x="671728" y="372110"/>
                  </a:lnTo>
                  <a:lnTo>
                    <a:pt x="679958" y="367030"/>
                  </a:lnTo>
                  <a:lnTo>
                    <a:pt x="688771" y="361950"/>
                  </a:lnTo>
                  <a:lnTo>
                    <a:pt x="688860" y="372110"/>
                  </a:lnTo>
                  <a:lnTo>
                    <a:pt x="688860" y="356298"/>
                  </a:lnTo>
                  <a:lnTo>
                    <a:pt x="680872" y="360680"/>
                  </a:lnTo>
                  <a:lnTo>
                    <a:pt x="672236" y="365760"/>
                  </a:lnTo>
                  <a:lnTo>
                    <a:pt x="664184" y="370840"/>
                  </a:lnTo>
                  <a:lnTo>
                    <a:pt x="656742" y="377190"/>
                  </a:lnTo>
                  <a:lnTo>
                    <a:pt x="655878" y="368300"/>
                  </a:lnTo>
                  <a:lnTo>
                    <a:pt x="654583" y="360680"/>
                  </a:lnTo>
                  <a:lnTo>
                    <a:pt x="652411" y="353060"/>
                  </a:lnTo>
                  <a:lnTo>
                    <a:pt x="656221" y="346710"/>
                  </a:lnTo>
                  <a:lnTo>
                    <a:pt x="664578" y="332740"/>
                  </a:lnTo>
                  <a:lnTo>
                    <a:pt x="672858" y="312420"/>
                  </a:lnTo>
                  <a:lnTo>
                    <a:pt x="677341" y="290830"/>
                  </a:lnTo>
                  <a:lnTo>
                    <a:pt x="678103" y="269240"/>
                  </a:lnTo>
                  <a:lnTo>
                    <a:pt x="675233" y="246380"/>
                  </a:lnTo>
                  <a:lnTo>
                    <a:pt x="672782" y="237096"/>
                  </a:lnTo>
                  <a:lnTo>
                    <a:pt x="672782" y="270510"/>
                  </a:lnTo>
                  <a:lnTo>
                    <a:pt x="672223" y="289560"/>
                  </a:lnTo>
                  <a:lnTo>
                    <a:pt x="668362" y="308610"/>
                  </a:lnTo>
                  <a:lnTo>
                    <a:pt x="661174" y="327660"/>
                  </a:lnTo>
                  <a:lnTo>
                    <a:pt x="651776" y="344627"/>
                  </a:lnTo>
                  <a:lnTo>
                    <a:pt x="651776" y="381000"/>
                  </a:lnTo>
                  <a:lnTo>
                    <a:pt x="649198" y="383540"/>
                  </a:lnTo>
                  <a:lnTo>
                    <a:pt x="644486" y="388620"/>
                  </a:lnTo>
                  <a:lnTo>
                    <a:pt x="640384" y="381000"/>
                  </a:lnTo>
                  <a:lnTo>
                    <a:pt x="636460" y="374650"/>
                  </a:lnTo>
                  <a:lnTo>
                    <a:pt x="632688" y="368300"/>
                  </a:lnTo>
                  <a:lnTo>
                    <a:pt x="634149" y="364490"/>
                  </a:lnTo>
                  <a:lnTo>
                    <a:pt x="634377" y="363220"/>
                  </a:lnTo>
                  <a:lnTo>
                    <a:pt x="634619" y="361950"/>
                  </a:lnTo>
                  <a:lnTo>
                    <a:pt x="635330" y="358140"/>
                  </a:lnTo>
                  <a:lnTo>
                    <a:pt x="635762" y="351790"/>
                  </a:lnTo>
                  <a:lnTo>
                    <a:pt x="635838" y="347980"/>
                  </a:lnTo>
                  <a:lnTo>
                    <a:pt x="636320" y="340360"/>
                  </a:lnTo>
                  <a:lnTo>
                    <a:pt x="636397" y="337820"/>
                  </a:lnTo>
                  <a:lnTo>
                    <a:pt x="635266" y="336550"/>
                  </a:lnTo>
                  <a:lnTo>
                    <a:pt x="632307" y="336550"/>
                  </a:lnTo>
                  <a:lnTo>
                    <a:pt x="631113" y="337820"/>
                  </a:lnTo>
                  <a:lnTo>
                    <a:pt x="631075" y="340360"/>
                  </a:lnTo>
                  <a:lnTo>
                    <a:pt x="630847" y="347980"/>
                  </a:lnTo>
                  <a:lnTo>
                    <a:pt x="630516" y="350520"/>
                  </a:lnTo>
                  <a:lnTo>
                    <a:pt x="630212" y="354330"/>
                  </a:lnTo>
                  <a:lnTo>
                    <a:pt x="629678" y="359410"/>
                  </a:lnTo>
                  <a:lnTo>
                    <a:pt x="629018" y="361950"/>
                  </a:lnTo>
                  <a:lnTo>
                    <a:pt x="625716" y="356870"/>
                  </a:lnTo>
                  <a:lnTo>
                    <a:pt x="617855" y="341630"/>
                  </a:lnTo>
                  <a:lnTo>
                    <a:pt x="617105" y="340360"/>
                  </a:lnTo>
                  <a:lnTo>
                    <a:pt x="618058" y="337820"/>
                  </a:lnTo>
                  <a:lnTo>
                    <a:pt x="618350" y="336550"/>
                  </a:lnTo>
                  <a:lnTo>
                    <a:pt x="618947" y="334010"/>
                  </a:lnTo>
                  <a:lnTo>
                    <a:pt x="619074" y="332740"/>
                  </a:lnTo>
                  <a:lnTo>
                    <a:pt x="619340" y="330200"/>
                  </a:lnTo>
                  <a:lnTo>
                    <a:pt x="620255" y="325120"/>
                  </a:lnTo>
                  <a:lnTo>
                    <a:pt x="620852" y="318770"/>
                  </a:lnTo>
                  <a:lnTo>
                    <a:pt x="621080" y="314960"/>
                  </a:lnTo>
                  <a:lnTo>
                    <a:pt x="621157" y="312420"/>
                  </a:lnTo>
                  <a:lnTo>
                    <a:pt x="620255" y="309880"/>
                  </a:lnTo>
                  <a:lnTo>
                    <a:pt x="617334" y="309880"/>
                  </a:lnTo>
                  <a:lnTo>
                    <a:pt x="616153" y="311150"/>
                  </a:lnTo>
                  <a:lnTo>
                    <a:pt x="615835" y="312420"/>
                  </a:lnTo>
                  <a:lnTo>
                    <a:pt x="615556" y="318770"/>
                  </a:lnTo>
                  <a:lnTo>
                    <a:pt x="614375" y="328930"/>
                  </a:lnTo>
                  <a:lnTo>
                    <a:pt x="614108" y="330200"/>
                  </a:lnTo>
                  <a:lnTo>
                    <a:pt x="613867" y="331470"/>
                  </a:lnTo>
                  <a:lnTo>
                    <a:pt x="613587" y="332740"/>
                  </a:lnTo>
                  <a:lnTo>
                    <a:pt x="609460" y="323850"/>
                  </a:lnTo>
                  <a:lnTo>
                    <a:pt x="605485" y="314960"/>
                  </a:lnTo>
                  <a:lnTo>
                    <a:pt x="601649" y="306070"/>
                  </a:lnTo>
                  <a:lnTo>
                    <a:pt x="597941" y="297180"/>
                  </a:lnTo>
                  <a:lnTo>
                    <a:pt x="597357" y="295910"/>
                  </a:lnTo>
                  <a:lnTo>
                    <a:pt x="594423" y="295910"/>
                  </a:lnTo>
                  <a:lnTo>
                    <a:pt x="593217" y="297180"/>
                  </a:lnTo>
                  <a:lnTo>
                    <a:pt x="592670" y="298450"/>
                  </a:lnTo>
                  <a:lnTo>
                    <a:pt x="597027" y="308610"/>
                  </a:lnTo>
                  <a:lnTo>
                    <a:pt x="600989" y="317500"/>
                  </a:lnTo>
                  <a:lnTo>
                    <a:pt x="605116" y="326390"/>
                  </a:lnTo>
                  <a:lnTo>
                    <a:pt x="609460" y="336550"/>
                  </a:lnTo>
                  <a:lnTo>
                    <a:pt x="607656" y="335280"/>
                  </a:lnTo>
                  <a:lnTo>
                    <a:pt x="605764" y="334010"/>
                  </a:lnTo>
                  <a:lnTo>
                    <a:pt x="603821" y="332740"/>
                  </a:lnTo>
                  <a:lnTo>
                    <a:pt x="600290" y="331470"/>
                  </a:lnTo>
                  <a:lnTo>
                    <a:pt x="596506" y="327660"/>
                  </a:lnTo>
                  <a:lnTo>
                    <a:pt x="592670" y="325120"/>
                  </a:lnTo>
                  <a:lnTo>
                    <a:pt x="591489" y="323850"/>
                  </a:lnTo>
                  <a:lnTo>
                    <a:pt x="590042" y="323850"/>
                  </a:lnTo>
                  <a:lnTo>
                    <a:pt x="589127" y="325120"/>
                  </a:lnTo>
                  <a:lnTo>
                    <a:pt x="588264" y="326390"/>
                  </a:lnTo>
                  <a:lnTo>
                    <a:pt x="588264" y="327660"/>
                  </a:lnTo>
                  <a:lnTo>
                    <a:pt x="589470" y="328930"/>
                  </a:lnTo>
                  <a:lnTo>
                    <a:pt x="593217" y="332740"/>
                  </a:lnTo>
                  <a:lnTo>
                    <a:pt x="597357" y="335280"/>
                  </a:lnTo>
                  <a:lnTo>
                    <a:pt x="605053" y="340360"/>
                  </a:lnTo>
                  <a:lnTo>
                    <a:pt x="612825" y="342900"/>
                  </a:lnTo>
                  <a:lnTo>
                    <a:pt x="620699" y="358140"/>
                  </a:lnTo>
                  <a:lnTo>
                    <a:pt x="623684" y="363220"/>
                  </a:lnTo>
                  <a:lnTo>
                    <a:pt x="621576" y="361950"/>
                  </a:lnTo>
                  <a:lnTo>
                    <a:pt x="608507" y="355600"/>
                  </a:lnTo>
                  <a:lnTo>
                    <a:pt x="604100" y="351790"/>
                  </a:lnTo>
                  <a:lnTo>
                    <a:pt x="601472" y="351790"/>
                  </a:lnTo>
                  <a:lnTo>
                    <a:pt x="599706" y="354330"/>
                  </a:lnTo>
                  <a:lnTo>
                    <a:pt x="599973" y="355600"/>
                  </a:lnTo>
                  <a:lnTo>
                    <a:pt x="601192" y="356870"/>
                  </a:lnTo>
                  <a:lnTo>
                    <a:pt x="606717" y="359410"/>
                  </a:lnTo>
                  <a:lnTo>
                    <a:pt x="614654" y="364490"/>
                  </a:lnTo>
                  <a:lnTo>
                    <a:pt x="622566" y="368300"/>
                  </a:lnTo>
                  <a:lnTo>
                    <a:pt x="628015" y="370840"/>
                  </a:lnTo>
                  <a:lnTo>
                    <a:pt x="632079" y="378460"/>
                  </a:lnTo>
                  <a:lnTo>
                    <a:pt x="636384" y="384810"/>
                  </a:lnTo>
                  <a:lnTo>
                    <a:pt x="640918" y="392430"/>
                  </a:lnTo>
                  <a:lnTo>
                    <a:pt x="638479" y="394970"/>
                  </a:lnTo>
                  <a:lnTo>
                    <a:pt x="636231" y="397510"/>
                  </a:lnTo>
                  <a:lnTo>
                    <a:pt x="634034" y="401320"/>
                  </a:lnTo>
                  <a:lnTo>
                    <a:pt x="629183" y="396240"/>
                  </a:lnTo>
                  <a:lnTo>
                    <a:pt x="619099" y="388620"/>
                  </a:lnTo>
                  <a:lnTo>
                    <a:pt x="590042" y="354330"/>
                  </a:lnTo>
                  <a:lnTo>
                    <a:pt x="579818" y="313690"/>
                  </a:lnTo>
                  <a:lnTo>
                    <a:pt x="580237" y="298450"/>
                  </a:lnTo>
                  <a:lnTo>
                    <a:pt x="582625" y="281940"/>
                  </a:lnTo>
                  <a:lnTo>
                    <a:pt x="587133" y="265430"/>
                  </a:lnTo>
                  <a:lnTo>
                    <a:pt x="591642" y="270510"/>
                  </a:lnTo>
                  <a:lnTo>
                    <a:pt x="596353" y="275590"/>
                  </a:lnTo>
                  <a:lnTo>
                    <a:pt x="601192" y="280670"/>
                  </a:lnTo>
                  <a:lnTo>
                    <a:pt x="605409" y="285750"/>
                  </a:lnTo>
                  <a:lnTo>
                    <a:pt x="613460" y="294640"/>
                  </a:lnTo>
                  <a:lnTo>
                    <a:pt x="613702" y="295910"/>
                  </a:lnTo>
                  <a:lnTo>
                    <a:pt x="614438" y="295910"/>
                  </a:lnTo>
                  <a:lnTo>
                    <a:pt x="615721" y="297180"/>
                  </a:lnTo>
                  <a:lnTo>
                    <a:pt x="616953" y="298450"/>
                  </a:lnTo>
                  <a:lnTo>
                    <a:pt x="618210" y="300990"/>
                  </a:lnTo>
                  <a:lnTo>
                    <a:pt x="626478" y="311150"/>
                  </a:lnTo>
                  <a:lnTo>
                    <a:pt x="646658" y="350520"/>
                  </a:lnTo>
                  <a:lnTo>
                    <a:pt x="651776" y="381000"/>
                  </a:lnTo>
                  <a:lnTo>
                    <a:pt x="651776" y="344627"/>
                  </a:lnTo>
                  <a:lnTo>
                    <a:pt x="650621" y="346710"/>
                  </a:lnTo>
                  <a:lnTo>
                    <a:pt x="649084" y="341630"/>
                  </a:lnTo>
                  <a:lnTo>
                    <a:pt x="648144" y="339090"/>
                  </a:lnTo>
                  <a:lnTo>
                    <a:pt x="643636" y="328930"/>
                  </a:lnTo>
                  <a:lnTo>
                    <a:pt x="637882" y="318770"/>
                  </a:lnTo>
                  <a:lnTo>
                    <a:pt x="630745" y="307340"/>
                  </a:lnTo>
                  <a:lnTo>
                    <a:pt x="622109" y="297180"/>
                  </a:lnTo>
                  <a:lnTo>
                    <a:pt x="622300" y="297180"/>
                  </a:lnTo>
                  <a:lnTo>
                    <a:pt x="618426" y="293370"/>
                  </a:lnTo>
                  <a:lnTo>
                    <a:pt x="617778" y="285750"/>
                  </a:lnTo>
                  <a:lnTo>
                    <a:pt x="617664" y="284480"/>
                  </a:lnTo>
                  <a:lnTo>
                    <a:pt x="617461" y="276860"/>
                  </a:lnTo>
                  <a:lnTo>
                    <a:pt x="617588" y="270510"/>
                  </a:lnTo>
                  <a:lnTo>
                    <a:pt x="617702" y="266700"/>
                  </a:lnTo>
                  <a:lnTo>
                    <a:pt x="624522" y="228600"/>
                  </a:lnTo>
                  <a:lnTo>
                    <a:pt x="643737" y="181610"/>
                  </a:lnTo>
                  <a:lnTo>
                    <a:pt x="655675" y="204470"/>
                  </a:lnTo>
                  <a:lnTo>
                    <a:pt x="664565" y="226060"/>
                  </a:lnTo>
                  <a:lnTo>
                    <a:pt x="670318" y="247650"/>
                  </a:lnTo>
                  <a:lnTo>
                    <a:pt x="672668" y="267970"/>
                  </a:lnTo>
                  <a:lnTo>
                    <a:pt x="672782" y="270510"/>
                  </a:lnTo>
                  <a:lnTo>
                    <a:pt x="672782" y="237096"/>
                  </a:lnTo>
                  <a:lnTo>
                    <a:pt x="668870" y="222250"/>
                  </a:lnTo>
                  <a:lnTo>
                    <a:pt x="659053" y="198120"/>
                  </a:lnTo>
                  <a:lnTo>
                    <a:pt x="649973" y="181610"/>
                  </a:lnTo>
                  <a:lnTo>
                    <a:pt x="645795" y="173990"/>
                  </a:lnTo>
                  <a:lnTo>
                    <a:pt x="644639" y="171450"/>
                  </a:lnTo>
                  <a:lnTo>
                    <a:pt x="641946" y="171450"/>
                  </a:lnTo>
                  <a:lnTo>
                    <a:pt x="641108" y="173990"/>
                  </a:lnTo>
                  <a:lnTo>
                    <a:pt x="622909" y="215900"/>
                  </a:lnTo>
                  <a:lnTo>
                    <a:pt x="621334" y="220980"/>
                  </a:lnTo>
                  <a:lnTo>
                    <a:pt x="620090" y="224790"/>
                  </a:lnTo>
                  <a:lnTo>
                    <a:pt x="618858" y="229870"/>
                  </a:lnTo>
                  <a:lnTo>
                    <a:pt x="615848" y="220980"/>
                  </a:lnTo>
                  <a:lnTo>
                    <a:pt x="612762" y="213360"/>
                  </a:lnTo>
                  <a:lnTo>
                    <a:pt x="610362" y="205740"/>
                  </a:lnTo>
                  <a:lnTo>
                    <a:pt x="610120" y="204470"/>
                  </a:lnTo>
                  <a:lnTo>
                    <a:pt x="609396" y="200660"/>
                  </a:lnTo>
                  <a:lnTo>
                    <a:pt x="609396" y="199390"/>
                  </a:lnTo>
                  <a:lnTo>
                    <a:pt x="609701" y="196850"/>
                  </a:lnTo>
                  <a:lnTo>
                    <a:pt x="609688" y="184150"/>
                  </a:lnTo>
                  <a:lnTo>
                    <a:pt x="609130" y="172720"/>
                  </a:lnTo>
                  <a:lnTo>
                    <a:pt x="607250" y="157480"/>
                  </a:lnTo>
                  <a:lnTo>
                    <a:pt x="605205" y="146316"/>
                  </a:lnTo>
                  <a:lnTo>
                    <a:pt x="605205" y="204470"/>
                  </a:lnTo>
                  <a:lnTo>
                    <a:pt x="587095" y="184150"/>
                  </a:lnTo>
                  <a:lnTo>
                    <a:pt x="580834" y="177800"/>
                  </a:lnTo>
                  <a:lnTo>
                    <a:pt x="573900" y="171450"/>
                  </a:lnTo>
                  <a:lnTo>
                    <a:pt x="568274" y="166370"/>
                  </a:lnTo>
                  <a:lnTo>
                    <a:pt x="565950" y="163830"/>
                  </a:lnTo>
                  <a:lnTo>
                    <a:pt x="535254" y="120650"/>
                  </a:lnTo>
                  <a:lnTo>
                    <a:pt x="526237" y="86360"/>
                  </a:lnTo>
                  <a:lnTo>
                    <a:pt x="524433" y="67310"/>
                  </a:lnTo>
                  <a:lnTo>
                    <a:pt x="526376" y="68580"/>
                  </a:lnTo>
                  <a:lnTo>
                    <a:pt x="530720" y="71120"/>
                  </a:lnTo>
                  <a:lnTo>
                    <a:pt x="534238" y="72390"/>
                  </a:lnTo>
                  <a:lnTo>
                    <a:pt x="542493" y="77470"/>
                  </a:lnTo>
                  <a:lnTo>
                    <a:pt x="558952" y="88900"/>
                  </a:lnTo>
                  <a:lnTo>
                    <a:pt x="575081" y="102870"/>
                  </a:lnTo>
                  <a:lnTo>
                    <a:pt x="588886" y="119380"/>
                  </a:lnTo>
                  <a:lnTo>
                    <a:pt x="598411" y="138430"/>
                  </a:lnTo>
                  <a:lnTo>
                    <a:pt x="598258" y="138430"/>
                  </a:lnTo>
                  <a:lnTo>
                    <a:pt x="602107" y="158750"/>
                  </a:lnTo>
                  <a:lnTo>
                    <a:pt x="603961" y="173990"/>
                  </a:lnTo>
                  <a:lnTo>
                    <a:pt x="604329" y="181610"/>
                  </a:lnTo>
                  <a:lnTo>
                    <a:pt x="604405" y="201930"/>
                  </a:lnTo>
                  <a:lnTo>
                    <a:pt x="604685" y="203200"/>
                  </a:lnTo>
                  <a:lnTo>
                    <a:pt x="605205" y="204470"/>
                  </a:lnTo>
                  <a:lnTo>
                    <a:pt x="605205" y="146316"/>
                  </a:lnTo>
                  <a:lnTo>
                    <a:pt x="579145" y="100330"/>
                  </a:lnTo>
                  <a:lnTo>
                    <a:pt x="540994" y="71120"/>
                  </a:lnTo>
                  <a:lnTo>
                    <a:pt x="536892" y="68580"/>
                  </a:lnTo>
                  <a:lnTo>
                    <a:pt x="534987" y="67310"/>
                  </a:lnTo>
                  <a:lnTo>
                    <a:pt x="533082" y="66040"/>
                  </a:lnTo>
                  <a:lnTo>
                    <a:pt x="529234" y="64770"/>
                  </a:lnTo>
                  <a:lnTo>
                    <a:pt x="525741" y="62230"/>
                  </a:lnTo>
                  <a:lnTo>
                    <a:pt x="523113" y="60960"/>
                  </a:lnTo>
                  <a:lnTo>
                    <a:pt x="519264" y="60960"/>
                  </a:lnTo>
                  <a:lnTo>
                    <a:pt x="519188" y="64770"/>
                  </a:lnTo>
                  <a:lnTo>
                    <a:pt x="519036" y="67310"/>
                  </a:lnTo>
                  <a:lnTo>
                    <a:pt x="518934" y="73660"/>
                  </a:lnTo>
                  <a:lnTo>
                    <a:pt x="519176" y="78740"/>
                  </a:lnTo>
                  <a:lnTo>
                    <a:pt x="519976" y="86360"/>
                  </a:lnTo>
                  <a:lnTo>
                    <a:pt x="519049" y="85090"/>
                  </a:lnTo>
                  <a:lnTo>
                    <a:pt x="518160" y="85090"/>
                  </a:lnTo>
                  <a:lnTo>
                    <a:pt x="517207" y="83820"/>
                  </a:lnTo>
                  <a:lnTo>
                    <a:pt x="515226" y="82550"/>
                  </a:lnTo>
                  <a:lnTo>
                    <a:pt x="513245" y="81280"/>
                  </a:lnTo>
                  <a:lnTo>
                    <a:pt x="511721" y="80010"/>
                  </a:lnTo>
                  <a:lnTo>
                    <a:pt x="510197" y="78740"/>
                  </a:lnTo>
                  <a:lnTo>
                    <a:pt x="509689" y="78740"/>
                  </a:lnTo>
                  <a:lnTo>
                    <a:pt x="500341" y="70446"/>
                  </a:lnTo>
                  <a:lnTo>
                    <a:pt x="500341" y="77470"/>
                  </a:lnTo>
                  <a:lnTo>
                    <a:pt x="490131" y="77470"/>
                  </a:lnTo>
                  <a:lnTo>
                    <a:pt x="485228" y="78740"/>
                  </a:lnTo>
                  <a:lnTo>
                    <a:pt x="478497" y="78740"/>
                  </a:lnTo>
                  <a:lnTo>
                    <a:pt x="471766" y="80010"/>
                  </a:lnTo>
                  <a:lnTo>
                    <a:pt x="465861" y="80010"/>
                  </a:lnTo>
                  <a:lnTo>
                    <a:pt x="425538" y="73660"/>
                  </a:lnTo>
                  <a:lnTo>
                    <a:pt x="394258" y="55397"/>
                  </a:lnTo>
                  <a:lnTo>
                    <a:pt x="394258" y="62230"/>
                  </a:lnTo>
                  <a:lnTo>
                    <a:pt x="367195" y="66040"/>
                  </a:lnTo>
                  <a:lnTo>
                    <a:pt x="340334" y="66040"/>
                  </a:lnTo>
                  <a:lnTo>
                    <a:pt x="322097" y="63500"/>
                  </a:lnTo>
                  <a:lnTo>
                    <a:pt x="326732" y="58420"/>
                  </a:lnTo>
                  <a:lnTo>
                    <a:pt x="331952" y="53340"/>
                  </a:lnTo>
                  <a:lnTo>
                    <a:pt x="338416" y="48260"/>
                  </a:lnTo>
                  <a:lnTo>
                    <a:pt x="344131" y="44450"/>
                  </a:lnTo>
                  <a:lnTo>
                    <a:pt x="350329" y="40640"/>
                  </a:lnTo>
                  <a:lnTo>
                    <a:pt x="357035" y="35560"/>
                  </a:lnTo>
                  <a:lnTo>
                    <a:pt x="364236" y="31750"/>
                  </a:lnTo>
                  <a:lnTo>
                    <a:pt x="370865" y="39370"/>
                  </a:lnTo>
                  <a:lnTo>
                    <a:pt x="373900" y="43180"/>
                  </a:lnTo>
                  <a:lnTo>
                    <a:pt x="363969" y="45720"/>
                  </a:lnTo>
                  <a:lnTo>
                    <a:pt x="353326" y="49530"/>
                  </a:lnTo>
                  <a:lnTo>
                    <a:pt x="344855" y="52070"/>
                  </a:lnTo>
                  <a:lnTo>
                    <a:pt x="341388" y="53340"/>
                  </a:lnTo>
                  <a:lnTo>
                    <a:pt x="339877" y="54610"/>
                  </a:lnTo>
                  <a:lnTo>
                    <a:pt x="339293" y="55880"/>
                  </a:lnTo>
                  <a:lnTo>
                    <a:pt x="339877" y="57150"/>
                  </a:lnTo>
                  <a:lnTo>
                    <a:pt x="340233" y="58420"/>
                  </a:lnTo>
                  <a:lnTo>
                    <a:pt x="342011" y="59690"/>
                  </a:lnTo>
                  <a:lnTo>
                    <a:pt x="343141" y="58420"/>
                  </a:lnTo>
                  <a:lnTo>
                    <a:pt x="358660" y="53340"/>
                  </a:lnTo>
                  <a:lnTo>
                    <a:pt x="367499" y="49530"/>
                  </a:lnTo>
                  <a:lnTo>
                    <a:pt x="378256" y="46990"/>
                  </a:lnTo>
                  <a:lnTo>
                    <a:pt x="382536" y="52070"/>
                  </a:lnTo>
                  <a:lnTo>
                    <a:pt x="393573" y="60960"/>
                  </a:lnTo>
                  <a:lnTo>
                    <a:pt x="394258" y="62230"/>
                  </a:lnTo>
                  <a:lnTo>
                    <a:pt x="394258" y="55397"/>
                  </a:lnTo>
                  <a:lnTo>
                    <a:pt x="384124" y="46990"/>
                  </a:lnTo>
                  <a:lnTo>
                    <a:pt x="381063" y="44450"/>
                  </a:lnTo>
                  <a:lnTo>
                    <a:pt x="370014" y="31750"/>
                  </a:lnTo>
                  <a:lnTo>
                    <a:pt x="367792" y="29210"/>
                  </a:lnTo>
                  <a:lnTo>
                    <a:pt x="365899" y="25400"/>
                  </a:lnTo>
                  <a:lnTo>
                    <a:pt x="364020" y="22860"/>
                  </a:lnTo>
                  <a:lnTo>
                    <a:pt x="359511" y="17780"/>
                  </a:lnTo>
                  <a:lnTo>
                    <a:pt x="356768" y="6350"/>
                  </a:lnTo>
                  <a:lnTo>
                    <a:pt x="366039" y="8890"/>
                  </a:lnTo>
                  <a:lnTo>
                    <a:pt x="395401" y="12700"/>
                  </a:lnTo>
                  <a:lnTo>
                    <a:pt x="403352" y="12700"/>
                  </a:lnTo>
                  <a:lnTo>
                    <a:pt x="427088" y="16510"/>
                  </a:lnTo>
                  <a:lnTo>
                    <a:pt x="435622" y="19050"/>
                  </a:lnTo>
                  <a:lnTo>
                    <a:pt x="444030" y="22860"/>
                  </a:lnTo>
                  <a:lnTo>
                    <a:pt x="451827" y="26670"/>
                  </a:lnTo>
                  <a:lnTo>
                    <a:pt x="458495" y="31750"/>
                  </a:lnTo>
                  <a:lnTo>
                    <a:pt x="464032" y="35560"/>
                  </a:lnTo>
                  <a:lnTo>
                    <a:pt x="469087" y="39370"/>
                  </a:lnTo>
                  <a:lnTo>
                    <a:pt x="473811" y="44450"/>
                  </a:lnTo>
                  <a:lnTo>
                    <a:pt x="478358" y="48260"/>
                  </a:lnTo>
                  <a:lnTo>
                    <a:pt x="480517" y="54610"/>
                  </a:lnTo>
                  <a:lnTo>
                    <a:pt x="485317" y="60960"/>
                  </a:lnTo>
                  <a:lnTo>
                    <a:pt x="490816" y="67310"/>
                  </a:lnTo>
                  <a:lnTo>
                    <a:pt x="494030" y="71120"/>
                  </a:lnTo>
                  <a:lnTo>
                    <a:pt x="500341" y="77470"/>
                  </a:lnTo>
                  <a:lnTo>
                    <a:pt x="500341" y="70446"/>
                  </a:lnTo>
                  <a:lnTo>
                    <a:pt x="499681" y="69850"/>
                  </a:lnTo>
                  <a:lnTo>
                    <a:pt x="494601" y="63500"/>
                  </a:lnTo>
                  <a:lnTo>
                    <a:pt x="490283" y="58420"/>
                  </a:lnTo>
                  <a:lnTo>
                    <a:pt x="486219" y="53340"/>
                  </a:lnTo>
                  <a:lnTo>
                    <a:pt x="483831" y="48260"/>
                  </a:lnTo>
                  <a:lnTo>
                    <a:pt x="483336" y="48260"/>
                  </a:lnTo>
                  <a:lnTo>
                    <a:pt x="483006" y="46990"/>
                  </a:lnTo>
                  <a:lnTo>
                    <a:pt x="482511" y="45720"/>
                  </a:lnTo>
                  <a:lnTo>
                    <a:pt x="482104" y="45720"/>
                  </a:lnTo>
                  <a:lnTo>
                    <a:pt x="477380" y="40640"/>
                  </a:lnTo>
                  <a:lnTo>
                    <a:pt x="472516" y="35560"/>
                  </a:lnTo>
                  <a:lnTo>
                    <a:pt x="467271" y="31750"/>
                  </a:lnTo>
                  <a:lnTo>
                    <a:pt x="461441" y="26670"/>
                  </a:lnTo>
                  <a:lnTo>
                    <a:pt x="419150" y="10160"/>
                  </a:lnTo>
                  <a:lnTo>
                    <a:pt x="405917" y="7620"/>
                  </a:lnTo>
                  <a:lnTo>
                    <a:pt x="395947" y="7620"/>
                  </a:lnTo>
                  <a:lnTo>
                    <a:pt x="385102" y="6350"/>
                  </a:lnTo>
                  <a:lnTo>
                    <a:pt x="374243" y="5080"/>
                  </a:lnTo>
                  <a:lnTo>
                    <a:pt x="363931" y="2540"/>
                  </a:lnTo>
                  <a:lnTo>
                    <a:pt x="354291" y="0"/>
                  </a:lnTo>
                  <a:lnTo>
                    <a:pt x="351231" y="0"/>
                  </a:lnTo>
                  <a:lnTo>
                    <a:pt x="350697" y="2540"/>
                  </a:lnTo>
                  <a:lnTo>
                    <a:pt x="352361" y="10160"/>
                  </a:lnTo>
                  <a:lnTo>
                    <a:pt x="354660" y="16510"/>
                  </a:lnTo>
                  <a:lnTo>
                    <a:pt x="357593" y="21590"/>
                  </a:lnTo>
                  <a:lnTo>
                    <a:pt x="361111" y="27940"/>
                  </a:lnTo>
                  <a:lnTo>
                    <a:pt x="353910" y="31750"/>
                  </a:lnTo>
                  <a:lnTo>
                    <a:pt x="347205" y="35560"/>
                  </a:lnTo>
                  <a:lnTo>
                    <a:pt x="340969" y="39370"/>
                  </a:lnTo>
                  <a:lnTo>
                    <a:pt x="335216" y="44450"/>
                  </a:lnTo>
                  <a:lnTo>
                    <a:pt x="329361" y="48260"/>
                  </a:lnTo>
                  <a:lnTo>
                    <a:pt x="324091" y="53340"/>
                  </a:lnTo>
                  <a:lnTo>
                    <a:pt x="319328" y="58420"/>
                  </a:lnTo>
                  <a:lnTo>
                    <a:pt x="314985" y="63500"/>
                  </a:lnTo>
                  <a:lnTo>
                    <a:pt x="313778" y="66040"/>
                  </a:lnTo>
                  <a:lnTo>
                    <a:pt x="314680" y="67310"/>
                  </a:lnTo>
                  <a:lnTo>
                    <a:pt x="327240" y="69850"/>
                  </a:lnTo>
                  <a:lnTo>
                    <a:pt x="337718" y="71120"/>
                  </a:lnTo>
                  <a:lnTo>
                    <a:pt x="368744" y="71120"/>
                  </a:lnTo>
                  <a:lnTo>
                    <a:pt x="378891" y="69850"/>
                  </a:lnTo>
                  <a:lnTo>
                    <a:pt x="389229" y="67310"/>
                  </a:lnTo>
                  <a:lnTo>
                    <a:pt x="399834" y="66040"/>
                  </a:lnTo>
                  <a:lnTo>
                    <a:pt x="400329" y="66040"/>
                  </a:lnTo>
                  <a:lnTo>
                    <a:pt x="407403" y="71120"/>
                  </a:lnTo>
                  <a:lnTo>
                    <a:pt x="410616" y="72390"/>
                  </a:lnTo>
                  <a:lnTo>
                    <a:pt x="422821" y="77470"/>
                  </a:lnTo>
                  <a:lnTo>
                    <a:pt x="435622" y="82550"/>
                  </a:lnTo>
                  <a:lnTo>
                    <a:pt x="462584" y="85090"/>
                  </a:lnTo>
                  <a:lnTo>
                    <a:pt x="479031" y="83820"/>
                  </a:lnTo>
                  <a:lnTo>
                    <a:pt x="485495" y="83820"/>
                  </a:lnTo>
                  <a:lnTo>
                    <a:pt x="491972" y="82550"/>
                  </a:lnTo>
                  <a:lnTo>
                    <a:pt x="505498" y="82550"/>
                  </a:lnTo>
                  <a:lnTo>
                    <a:pt x="518261" y="91440"/>
                  </a:lnTo>
                  <a:lnTo>
                    <a:pt x="521042" y="92710"/>
                  </a:lnTo>
                  <a:lnTo>
                    <a:pt x="526719" y="114300"/>
                  </a:lnTo>
                  <a:lnTo>
                    <a:pt x="534771" y="132080"/>
                  </a:lnTo>
                  <a:lnTo>
                    <a:pt x="543814" y="147320"/>
                  </a:lnTo>
                  <a:lnTo>
                    <a:pt x="552462" y="157480"/>
                  </a:lnTo>
                  <a:lnTo>
                    <a:pt x="555091" y="161290"/>
                  </a:lnTo>
                  <a:lnTo>
                    <a:pt x="557428" y="163830"/>
                  </a:lnTo>
                  <a:lnTo>
                    <a:pt x="559219" y="165100"/>
                  </a:lnTo>
                  <a:lnTo>
                    <a:pt x="560984" y="167640"/>
                  </a:lnTo>
                  <a:lnTo>
                    <a:pt x="562152" y="167640"/>
                  </a:lnTo>
                  <a:lnTo>
                    <a:pt x="562749" y="168910"/>
                  </a:lnTo>
                  <a:lnTo>
                    <a:pt x="567804" y="172720"/>
                  </a:lnTo>
                  <a:lnTo>
                    <a:pt x="572909" y="177800"/>
                  </a:lnTo>
                  <a:lnTo>
                    <a:pt x="578053" y="181610"/>
                  </a:lnTo>
                  <a:lnTo>
                    <a:pt x="583272" y="187960"/>
                  </a:lnTo>
                  <a:lnTo>
                    <a:pt x="588467" y="193040"/>
                  </a:lnTo>
                  <a:lnTo>
                    <a:pt x="593623" y="199390"/>
                  </a:lnTo>
                  <a:lnTo>
                    <a:pt x="598843" y="205740"/>
                  </a:lnTo>
                  <a:lnTo>
                    <a:pt x="604177" y="212090"/>
                  </a:lnTo>
                  <a:lnTo>
                    <a:pt x="606183" y="215900"/>
                  </a:lnTo>
                  <a:lnTo>
                    <a:pt x="608203" y="219710"/>
                  </a:lnTo>
                  <a:lnTo>
                    <a:pt x="610298" y="224790"/>
                  </a:lnTo>
                  <a:lnTo>
                    <a:pt x="612584" y="229870"/>
                  </a:lnTo>
                  <a:lnTo>
                    <a:pt x="614654" y="233680"/>
                  </a:lnTo>
                  <a:lnTo>
                    <a:pt x="616623" y="237490"/>
                  </a:lnTo>
                  <a:lnTo>
                    <a:pt x="615251" y="243840"/>
                  </a:lnTo>
                  <a:lnTo>
                    <a:pt x="614222" y="250190"/>
                  </a:lnTo>
                  <a:lnTo>
                    <a:pt x="613498" y="256540"/>
                  </a:lnTo>
                  <a:lnTo>
                    <a:pt x="612825" y="264160"/>
                  </a:lnTo>
                  <a:lnTo>
                    <a:pt x="612584" y="269240"/>
                  </a:lnTo>
                  <a:lnTo>
                    <a:pt x="612457" y="280670"/>
                  </a:lnTo>
                  <a:lnTo>
                    <a:pt x="612660" y="285750"/>
                  </a:lnTo>
                  <a:lnTo>
                    <a:pt x="610057" y="283210"/>
                  </a:lnTo>
                  <a:lnTo>
                    <a:pt x="607568" y="280670"/>
                  </a:lnTo>
                  <a:lnTo>
                    <a:pt x="605002" y="276860"/>
                  </a:lnTo>
                  <a:lnTo>
                    <a:pt x="599440" y="271780"/>
                  </a:lnTo>
                  <a:lnTo>
                    <a:pt x="593572" y="265430"/>
                  </a:lnTo>
                  <a:lnTo>
                    <a:pt x="588264" y="257810"/>
                  </a:lnTo>
                  <a:lnTo>
                    <a:pt x="586790" y="256540"/>
                  </a:lnTo>
                  <a:lnTo>
                    <a:pt x="575183" y="295910"/>
                  </a:lnTo>
                  <a:lnTo>
                    <a:pt x="574751" y="313690"/>
                  </a:lnTo>
                  <a:lnTo>
                    <a:pt x="576249" y="328930"/>
                  </a:lnTo>
                  <a:lnTo>
                    <a:pt x="592582" y="368300"/>
                  </a:lnTo>
                  <a:lnTo>
                    <a:pt x="620839" y="396240"/>
                  </a:lnTo>
                  <a:lnTo>
                    <a:pt x="626046" y="401320"/>
                  </a:lnTo>
                  <a:lnTo>
                    <a:pt x="630999" y="405130"/>
                  </a:lnTo>
                  <a:lnTo>
                    <a:pt x="627189" y="411480"/>
                  </a:lnTo>
                  <a:lnTo>
                    <a:pt x="623874" y="417830"/>
                  </a:lnTo>
                  <a:lnTo>
                    <a:pt x="621157" y="424180"/>
                  </a:lnTo>
                  <a:lnTo>
                    <a:pt x="618769" y="429260"/>
                  </a:lnTo>
                  <a:lnTo>
                    <a:pt x="616762" y="435610"/>
                  </a:lnTo>
                  <a:lnTo>
                    <a:pt x="616178" y="437273"/>
                  </a:lnTo>
                  <a:lnTo>
                    <a:pt x="616178" y="483870"/>
                  </a:lnTo>
                  <a:lnTo>
                    <a:pt x="615454" y="505460"/>
                  </a:lnTo>
                  <a:lnTo>
                    <a:pt x="609714" y="525780"/>
                  </a:lnTo>
                  <a:lnTo>
                    <a:pt x="599706" y="544830"/>
                  </a:lnTo>
                  <a:lnTo>
                    <a:pt x="599325" y="544830"/>
                  </a:lnTo>
                  <a:lnTo>
                    <a:pt x="584504" y="547370"/>
                  </a:lnTo>
                  <a:lnTo>
                    <a:pt x="577164" y="547370"/>
                  </a:lnTo>
                  <a:lnTo>
                    <a:pt x="579158" y="542290"/>
                  </a:lnTo>
                  <a:lnTo>
                    <a:pt x="580009" y="541020"/>
                  </a:lnTo>
                  <a:lnTo>
                    <a:pt x="580504" y="539750"/>
                  </a:lnTo>
                  <a:lnTo>
                    <a:pt x="581507" y="537210"/>
                  </a:lnTo>
                  <a:lnTo>
                    <a:pt x="584733" y="528320"/>
                  </a:lnTo>
                  <a:lnTo>
                    <a:pt x="584885" y="527050"/>
                  </a:lnTo>
                  <a:lnTo>
                    <a:pt x="587946" y="525780"/>
                  </a:lnTo>
                  <a:lnTo>
                    <a:pt x="591134" y="524510"/>
                  </a:lnTo>
                  <a:lnTo>
                    <a:pt x="594156" y="521970"/>
                  </a:lnTo>
                  <a:lnTo>
                    <a:pt x="595337" y="520700"/>
                  </a:lnTo>
                  <a:lnTo>
                    <a:pt x="597687" y="518160"/>
                  </a:lnTo>
                  <a:lnTo>
                    <a:pt x="601192" y="515620"/>
                  </a:lnTo>
                  <a:lnTo>
                    <a:pt x="604685" y="511810"/>
                  </a:lnTo>
                  <a:lnTo>
                    <a:pt x="605612" y="510540"/>
                  </a:lnTo>
                  <a:lnTo>
                    <a:pt x="605612" y="509270"/>
                  </a:lnTo>
                  <a:lnTo>
                    <a:pt x="604405" y="508000"/>
                  </a:lnTo>
                  <a:lnTo>
                    <a:pt x="603529" y="506730"/>
                  </a:lnTo>
                  <a:lnTo>
                    <a:pt x="601764" y="506730"/>
                  </a:lnTo>
                  <a:lnTo>
                    <a:pt x="600887" y="508000"/>
                  </a:lnTo>
                  <a:lnTo>
                    <a:pt x="597687" y="511810"/>
                  </a:lnTo>
                  <a:lnTo>
                    <a:pt x="594156" y="514350"/>
                  </a:lnTo>
                  <a:lnTo>
                    <a:pt x="590829" y="518160"/>
                  </a:lnTo>
                  <a:lnTo>
                    <a:pt x="589597" y="518160"/>
                  </a:lnTo>
                  <a:lnTo>
                    <a:pt x="588264" y="519430"/>
                  </a:lnTo>
                  <a:lnTo>
                    <a:pt x="586968" y="520700"/>
                  </a:lnTo>
                  <a:lnTo>
                    <a:pt x="587336" y="519430"/>
                  </a:lnTo>
                  <a:lnTo>
                    <a:pt x="588797" y="514350"/>
                  </a:lnTo>
                  <a:lnTo>
                    <a:pt x="590346" y="508000"/>
                  </a:lnTo>
                  <a:lnTo>
                    <a:pt x="591743" y="500380"/>
                  </a:lnTo>
                  <a:lnTo>
                    <a:pt x="593572" y="499110"/>
                  </a:lnTo>
                  <a:lnTo>
                    <a:pt x="597941" y="496570"/>
                  </a:lnTo>
                  <a:lnTo>
                    <a:pt x="600595" y="494030"/>
                  </a:lnTo>
                  <a:lnTo>
                    <a:pt x="603250" y="491490"/>
                  </a:lnTo>
                  <a:lnTo>
                    <a:pt x="606183" y="487680"/>
                  </a:lnTo>
                  <a:lnTo>
                    <a:pt x="607072" y="486410"/>
                  </a:lnTo>
                  <a:lnTo>
                    <a:pt x="607072" y="485140"/>
                  </a:lnTo>
                  <a:lnTo>
                    <a:pt x="605866" y="483870"/>
                  </a:lnTo>
                  <a:lnTo>
                    <a:pt x="603250" y="483870"/>
                  </a:lnTo>
                  <a:lnTo>
                    <a:pt x="602348" y="485140"/>
                  </a:lnTo>
                  <a:lnTo>
                    <a:pt x="599440" y="487680"/>
                  </a:lnTo>
                  <a:lnTo>
                    <a:pt x="596760" y="490220"/>
                  </a:lnTo>
                  <a:lnTo>
                    <a:pt x="594423" y="492760"/>
                  </a:lnTo>
                  <a:lnTo>
                    <a:pt x="593471" y="492760"/>
                  </a:lnTo>
                  <a:lnTo>
                    <a:pt x="593026" y="494030"/>
                  </a:lnTo>
                  <a:lnTo>
                    <a:pt x="594233" y="486410"/>
                  </a:lnTo>
                  <a:lnTo>
                    <a:pt x="595249" y="478790"/>
                  </a:lnTo>
                  <a:lnTo>
                    <a:pt x="596646" y="463550"/>
                  </a:lnTo>
                  <a:lnTo>
                    <a:pt x="596760" y="461010"/>
                  </a:lnTo>
                  <a:lnTo>
                    <a:pt x="595909" y="459740"/>
                  </a:lnTo>
                  <a:lnTo>
                    <a:pt x="592975" y="459740"/>
                  </a:lnTo>
                  <a:lnTo>
                    <a:pt x="591781" y="461010"/>
                  </a:lnTo>
                  <a:lnTo>
                    <a:pt x="591489" y="462280"/>
                  </a:lnTo>
                  <a:lnTo>
                    <a:pt x="590867" y="469900"/>
                  </a:lnTo>
                  <a:lnTo>
                    <a:pt x="590054" y="477520"/>
                  </a:lnTo>
                  <a:lnTo>
                    <a:pt x="589038" y="486410"/>
                  </a:lnTo>
                  <a:lnTo>
                    <a:pt x="587806" y="494030"/>
                  </a:lnTo>
                  <a:lnTo>
                    <a:pt x="586333" y="491490"/>
                  </a:lnTo>
                  <a:lnTo>
                    <a:pt x="585597" y="491490"/>
                  </a:lnTo>
                  <a:lnTo>
                    <a:pt x="582676" y="485140"/>
                  </a:lnTo>
                  <a:lnTo>
                    <a:pt x="581240" y="482600"/>
                  </a:lnTo>
                  <a:lnTo>
                    <a:pt x="580910" y="480060"/>
                  </a:lnTo>
                  <a:lnTo>
                    <a:pt x="578015" y="480060"/>
                  </a:lnTo>
                  <a:lnTo>
                    <a:pt x="576491" y="481330"/>
                  </a:lnTo>
                  <a:lnTo>
                    <a:pt x="575919" y="482600"/>
                  </a:lnTo>
                  <a:lnTo>
                    <a:pt x="576491" y="483870"/>
                  </a:lnTo>
                  <a:lnTo>
                    <a:pt x="578015" y="487680"/>
                  </a:lnTo>
                  <a:lnTo>
                    <a:pt x="579437" y="491490"/>
                  </a:lnTo>
                  <a:lnTo>
                    <a:pt x="581507" y="494030"/>
                  </a:lnTo>
                  <a:lnTo>
                    <a:pt x="582942" y="496570"/>
                  </a:lnTo>
                  <a:lnTo>
                    <a:pt x="586651" y="499110"/>
                  </a:lnTo>
                  <a:lnTo>
                    <a:pt x="585355" y="506730"/>
                  </a:lnTo>
                  <a:lnTo>
                    <a:pt x="583730" y="513080"/>
                  </a:lnTo>
                  <a:lnTo>
                    <a:pt x="581837" y="519430"/>
                  </a:lnTo>
                  <a:lnTo>
                    <a:pt x="580593" y="518160"/>
                  </a:lnTo>
                  <a:lnTo>
                    <a:pt x="578281" y="513080"/>
                  </a:lnTo>
                  <a:lnTo>
                    <a:pt x="576491" y="509270"/>
                  </a:lnTo>
                  <a:lnTo>
                    <a:pt x="574497" y="504190"/>
                  </a:lnTo>
                  <a:lnTo>
                    <a:pt x="573849" y="502920"/>
                  </a:lnTo>
                  <a:lnTo>
                    <a:pt x="572389" y="501650"/>
                  </a:lnTo>
                  <a:lnTo>
                    <a:pt x="570953" y="502920"/>
                  </a:lnTo>
                  <a:lnTo>
                    <a:pt x="569760" y="502920"/>
                  </a:lnTo>
                  <a:lnTo>
                    <a:pt x="568845" y="504190"/>
                  </a:lnTo>
                  <a:lnTo>
                    <a:pt x="569493" y="505460"/>
                  </a:lnTo>
                  <a:lnTo>
                    <a:pt x="571525" y="511810"/>
                  </a:lnTo>
                  <a:lnTo>
                    <a:pt x="573608" y="515620"/>
                  </a:lnTo>
                  <a:lnTo>
                    <a:pt x="576834" y="521970"/>
                  </a:lnTo>
                  <a:lnTo>
                    <a:pt x="578332" y="524510"/>
                  </a:lnTo>
                  <a:lnTo>
                    <a:pt x="579831" y="525780"/>
                  </a:lnTo>
                  <a:lnTo>
                    <a:pt x="575081" y="539750"/>
                  </a:lnTo>
                  <a:lnTo>
                    <a:pt x="574954" y="539750"/>
                  </a:lnTo>
                  <a:lnTo>
                    <a:pt x="572719" y="537210"/>
                  </a:lnTo>
                  <a:lnTo>
                    <a:pt x="570687" y="533400"/>
                  </a:lnTo>
                  <a:lnTo>
                    <a:pt x="568845" y="530860"/>
                  </a:lnTo>
                  <a:lnTo>
                    <a:pt x="568629" y="529590"/>
                  </a:lnTo>
                  <a:lnTo>
                    <a:pt x="567118" y="527050"/>
                  </a:lnTo>
                  <a:lnTo>
                    <a:pt x="566813" y="525780"/>
                  </a:lnTo>
                  <a:lnTo>
                    <a:pt x="566267" y="524510"/>
                  </a:lnTo>
                  <a:lnTo>
                    <a:pt x="563587" y="524510"/>
                  </a:lnTo>
                  <a:lnTo>
                    <a:pt x="562152" y="525780"/>
                  </a:lnTo>
                  <a:lnTo>
                    <a:pt x="561555" y="527050"/>
                  </a:lnTo>
                  <a:lnTo>
                    <a:pt x="562152" y="528320"/>
                  </a:lnTo>
                  <a:lnTo>
                    <a:pt x="562457" y="528320"/>
                  </a:lnTo>
                  <a:lnTo>
                    <a:pt x="563880" y="532130"/>
                  </a:lnTo>
                  <a:lnTo>
                    <a:pt x="564438" y="533400"/>
                  </a:lnTo>
                  <a:lnTo>
                    <a:pt x="566661" y="537210"/>
                  </a:lnTo>
                  <a:lnTo>
                    <a:pt x="569366" y="541020"/>
                  </a:lnTo>
                  <a:lnTo>
                    <a:pt x="572541" y="544830"/>
                  </a:lnTo>
                  <a:lnTo>
                    <a:pt x="572135" y="546100"/>
                  </a:lnTo>
                  <a:lnTo>
                    <a:pt x="571207" y="547370"/>
                  </a:lnTo>
                  <a:lnTo>
                    <a:pt x="558863" y="551243"/>
                  </a:lnTo>
                  <a:lnTo>
                    <a:pt x="550418" y="553720"/>
                  </a:lnTo>
                  <a:lnTo>
                    <a:pt x="545668" y="554990"/>
                  </a:lnTo>
                  <a:lnTo>
                    <a:pt x="545973" y="546100"/>
                  </a:lnTo>
                  <a:lnTo>
                    <a:pt x="560260" y="499110"/>
                  </a:lnTo>
                  <a:lnTo>
                    <a:pt x="573316" y="478790"/>
                  </a:lnTo>
                  <a:lnTo>
                    <a:pt x="579158" y="466090"/>
                  </a:lnTo>
                  <a:lnTo>
                    <a:pt x="580009" y="464820"/>
                  </a:lnTo>
                  <a:lnTo>
                    <a:pt x="583603" y="455930"/>
                  </a:lnTo>
                  <a:lnTo>
                    <a:pt x="586930" y="448310"/>
                  </a:lnTo>
                  <a:lnTo>
                    <a:pt x="590054" y="439420"/>
                  </a:lnTo>
                  <a:lnTo>
                    <a:pt x="592975" y="430530"/>
                  </a:lnTo>
                  <a:lnTo>
                    <a:pt x="596709" y="435610"/>
                  </a:lnTo>
                  <a:lnTo>
                    <a:pt x="599859" y="439420"/>
                  </a:lnTo>
                  <a:lnTo>
                    <a:pt x="602653" y="444500"/>
                  </a:lnTo>
                  <a:lnTo>
                    <a:pt x="606183" y="449580"/>
                  </a:lnTo>
                  <a:lnTo>
                    <a:pt x="609092" y="455930"/>
                  </a:lnTo>
                  <a:lnTo>
                    <a:pt x="611149" y="461010"/>
                  </a:lnTo>
                  <a:lnTo>
                    <a:pt x="616178" y="483870"/>
                  </a:lnTo>
                  <a:lnTo>
                    <a:pt x="616178" y="437273"/>
                  </a:lnTo>
                  <a:lnTo>
                    <a:pt x="614972" y="440690"/>
                  </a:lnTo>
                  <a:lnTo>
                    <a:pt x="614108" y="444500"/>
                  </a:lnTo>
                  <a:lnTo>
                    <a:pt x="613321" y="448310"/>
                  </a:lnTo>
                  <a:lnTo>
                    <a:pt x="612584" y="452120"/>
                  </a:lnTo>
                  <a:lnTo>
                    <a:pt x="610971" y="448310"/>
                  </a:lnTo>
                  <a:lnTo>
                    <a:pt x="609168" y="444500"/>
                  </a:lnTo>
                  <a:lnTo>
                    <a:pt x="607072" y="441960"/>
                  </a:lnTo>
                  <a:lnTo>
                    <a:pt x="603529" y="435610"/>
                  </a:lnTo>
                  <a:lnTo>
                    <a:pt x="599135" y="430530"/>
                  </a:lnTo>
                  <a:lnTo>
                    <a:pt x="593839" y="424180"/>
                  </a:lnTo>
                  <a:lnTo>
                    <a:pt x="592670" y="422910"/>
                  </a:lnTo>
                  <a:lnTo>
                    <a:pt x="590042" y="422910"/>
                  </a:lnTo>
                  <a:lnTo>
                    <a:pt x="589470" y="425450"/>
                  </a:lnTo>
                  <a:lnTo>
                    <a:pt x="586409" y="434340"/>
                  </a:lnTo>
                  <a:lnTo>
                    <a:pt x="583044" y="444500"/>
                  </a:lnTo>
                  <a:lnTo>
                    <a:pt x="579361" y="453390"/>
                  </a:lnTo>
                  <a:lnTo>
                    <a:pt x="575335" y="462280"/>
                  </a:lnTo>
                  <a:lnTo>
                    <a:pt x="574497" y="464820"/>
                  </a:lnTo>
                  <a:lnTo>
                    <a:pt x="573316" y="466090"/>
                  </a:lnTo>
                  <a:lnTo>
                    <a:pt x="572135" y="468630"/>
                  </a:lnTo>
                  <a:lnTo>
                    <a:pt x="571246" y="471170"/>
                  </a:lnTo>
                  <a:lnTo>
                    <a:pt x="568845" y="474980"/>
                  </a:lnTo>
                  <a:lnTo>
                    <a:pt x="546582" y="518160"/>
                  </a:lnTo>
                  <a:lnTo>
                    <a:pt x="540385" y="556260"/>
                  </a:lnTo>
                  <a:lnTo>
                    <a:pt x="537235" y="557530"/>
                  </a:lnTo>
                  <a:lnTo>
                    <a:pt x="535686" y="557530"/>
                  </a:lnTo>
                  <a:lnTo>
                    <a:pt x="517321" y="567690"/>
                  </a:lnTo>
                  <a:lnTo>
                    <a:pt x="500888" y="577850"/>
                  </a:lnTo>
                  <a:lnTo>
                    <a:pt x="486308" y="591820"/>
                  </a:lnTo>
                  <a:lnTo>
                    <a:pt x="473519" y="607060"/>
                  </a:lnTo>
                  <a:lnTo>
                    <a:pt x="469226" y="613410"/>
                  </a:lnTo>
                  <a:lnTo>
                    <a:pt x="464731" y="618490"/>
                  </a:lnTo>
                  <a:lnTo>
                    <a:pt x="433285" y="635000"/>
                  </a:lnTo>
                  <a:lnTo>
                    <a:pt x="443979" y="622300"/>
                  </a:lnTo>
                  <a:lnTo>
                    <a:pt x="452970" y="607060"/>
                  </a:lnTo>
                  <a:lnTo>
                    <a:pt x="460413" y="590550"/>
                  </a:lnTo>
                  <a:lnTo>
                    <a:pt x="465048" y="577850"/>
                  </a:lnTo>
                  <a:lnTo>
                    <a:pt x="466445" y="574040"/>
                  </a:lnTo>
                  <a:lnTo>
                    <a:pt x="467017" y="572770"/>
                  </a:lnTo>
                  <a:lnTo>
                    <a:pt x="464997" y="570230"/>
                  </a:lnTo>
                  <a:lnTo>
                    <a:pt x="462902" y="571500"/>
                  </a:lnTo>
                  <a:lnTo>
                    <a:pt x="459714" y="572706"/>
                  </a:lnTo>
                  <a:lnTo>
                    <a:pt x="459714" y="577850"/>
                  </a:lnTo>
                  <a:lnTo>
                    <a:pt x="452970" y="594360"/>
                  </a:lnTo>
                  <a:lnTo>
                    <a:pt x="422440" y="638810"/>
                  </a:lnTo>
                  <a:lnTo>
                    <a:pt x="389394" y="660400"/>
                  </a:lnTo>
                  <a:lnTo>
                    <a:pt x="345173" y="671830"/>
                  </a:lnTo>
                  <a:lnTo>
                    <a:pt x="339877" y="673100"/>
                  </a:lnTo>
                  <a:lnTo>
                    <a:pt x="319938" y="673100"/>
                  </a:lnTo>
                  <a:lnTo>
                    <a:pt x="312013" y="674370"/>
                  </a:lnTo>
                  <a:lnTo>
                    <a:pt x="305320" y="676910"/>
                  </a:lnTo>
                  <a:lnTo>
                    <a:pt x="298335" y="680720"/>
                  </a:lnTo>
                  <a:lnTo>
                    <a:pt x="284391" y="685800"/>
                  </a:lnTo>
                  <a:lnTo>
                    <a:pt x="277380" y="687070"/>
                  </a:lnTo>
                  <a:lnTo>
                    <a:pt x="270852" y="689610"/>
                  </a:lnTo>
                  <a:lnTo>
                    <a:pt x="250901" y="693420"/>
                  </a:lnTo>
                  <a:lnTo>
                    <a:pt x="249897" y="692150"/>
                  </a:lnTo>
                  <a:lnTo>
                    <a:pt x="249135" y="690880"/>
                  </a:lnTo>
                  <a:lnTo>
                    <a:pt x="248907" y="689610"/>
                  </a:lnTo>
                  <a:lnTo>
                    <a:pt x="248539" y="688340"/>
                  </a:lnTo>
                  <a:lnTo>
                    <a:pt x="248348" y="688340"/>
                  </a:lnTo>
                  <a:lnTo>
                    <a:pt x="248196" y="687070"/>
                  </a:lnTo>
                  <a:lnTo>
                    <a:pt x="263867" y="681990"/>
                  </a:lnTo>
                  <a:lnTo>
                    <a:pt x="278345" y="678180"/>
                  </a:lnTo>
                  <a:lnTo>
                    <a:pt x="291579" y="671830"/>
                  </a:lnTo>
                  <a:lnTo>
                    <a:pt x="303504" y="665480"/>
                  </a:lnTo>
                  <a:lnTo>
                    <a:pt x="313931" y="659130"/>
                  </a:lnTo>
                  <a:lnTo>
                    <a:pt x="322961" y="651510"/>
                  </a:lnTo>
                  <a:lnTo>
                    <a:pt x="326212" y="647700"/>
                  </a:lnTo>
                  <a:lnTo>
                    <a:pt x="330555" y="642620"/>
                  </a:lnTo>
                  <a:lnTo>
                    <a:pt x="336651" y="633730"/>
                  </a:lnTo>
                  <a:lnTo>
                    <a:pt x="337375" y="633730"/>
                  </a:lnTo>
                  <a:lnTo>
                    <a:pt x="337947" y="632460"/>
                  </a:lnTo>
                  <a:lnTo>
                    <a:pt x="338137" y="632460"/>
                  </a:lnTo>
                  <a:lnTo>
                    <a:pt x="338328" y="631190"/>
                  </a:lnTo>
                  <a:lnTo>
                    <a:pt x="341249" y="627380"/>
                  </a:lnTo>
                  <a:lnTo>
                    <a:pt x="373938" y="600710"/>
                  </a:lnTo>
                  <a:lnTo>
                    <a:pt x="420928" y="585470"/>
                  </a:lnTo>
                  <a:lnTo>
                    <a:pt x="428713" y="585470"/>
                  </a:lnTo>
                  <a:lnTo>
                    <a:pt x="443255" y="582930"/>
                  </a:lnTo>
                  <a:lnTo>
                    <a:pt x="448970" y="581660"/>
                  </a:lnTo>
                  <a:lnTo>
                    <a:pt x="454355" y="579120"/>
                  </a:lnTo>
                  <a:lnTo>
                    <a:pt x="459714" y="577850"/>
                  </a:lnTo>
                  <a:lnTo>
                    <a:pt x="459714" y="572706"/>
                  </a:lnTo>
                  <a:lnTo>
                    <a:pt x="449402" y="576580"/>
                  </a:lnTo>
                  <a:lnTo>
                    <a:pt x="427964" y="580390"/>
                  </a:lnTo>
                  <a:lnTo>
                    <a:pt x="420065" y="580390"/>
                  </a:lnTo>
                  <a:lnTo>
                    <a:pt x="407212" y="582930"/>
                  </a:lnTo>
                  <a:lnTo>
                    <a:pt x="365340" y="599440"/>
                  </a:lnTo>
                  <a:lnTo>
                    <a:pt x="348742" y="610870"/>
                  </a:lnTo>
                  <a:lnTo>
                    <a:pt x="344932" y="607695"/>
                  </a:lnTo>
                  <a:lnTo>
                    <a:pt x="344932" y="614680"/>
                  </a:lnTo>
                  <a:lnTo>
                    <a:pt x="341109" y="618490"/>
                  </a:lnTo>
                  <a:lnTo>
                    <a:pt x="337527" y="623570"/>
                  </a:lnTo>
                  <a:lnTo>
                    <a:pt x="334251" y="627380"/>
                  </a:lnTo>
                  <a:lnTo>
                    <a:pt x="328955" y="624840"/>
                  </a:lnTo>
                  <a:lnTo>
                    <a:pt x="323634" y="623570"/>
                  </a:lnTo>
                  <a:lnTo>
                    <a:pt x="318300" y="621030"/>
                  </a:lnTo>
                  <a:lnTo>
                    <a:pt x="316382" y="617220"/>
                  </a:lnTo>
                  <a:lnTo>
                    <a:pt x="313270" y="613410"/>
                  </a:lnTo>
                  <a:lnTo>
                    <a:pt x="309676" y="609600"/>
                  </a:lnTo>
                  <a:lnTo>
                    <a:pt x="309092" y="608330"/>
                  </a:lnTo>
                  <a:lnTo>
                    <a:pt x="305320" y="604520"/>
                  </a:lnTo>
                  <a:lnTo>
                    <a:pt x="304711" y="604520"/>
                  </a:lnTo>
                  <a:lnTo>
                    <a:pt x="303618" y="603250"/>
                  </a:lnTo>
                  <a:lnTo>
                    <a:pt x="302298" y="604520"/>
                  </a:lnTo>
                  <a:lnTo>
                    <a:pt x="301167" y="604520"/>
                  </a:lnTo>
                  <a:lnTo>
                    <a:pt x="300380" y="605790"/>
                  </a:lnTo>
                  <a:lnTo>
                    <a:pt x="300558" y="607060"/>
                  </a:lnTo>
                  <a:lnTo>
                    <a:pt x="301167" y="608330"/>
                  </a:lnTo>
                  <a:lnTo>
                    <a:pt x="308622" y="615950"/>
                  </a:lnTo>
                  <a:lnTo>
                    <a:pt x="309753" y="617220"/>
                  </a:lnTo>
                  <a:lnTo>
                    <a:pt x="305435" y="615950"/>
                  </a:lnTo>
                  <a:lnTo>
                    <a:pt x="303301" y="614680"/>
                  </a:lnTo>
                  <a:lnTo>
                    <a:pt x="301167" y="613410"/>
                  </a:lnTo>
                  <a:lnTo>
                    <a:pt x="296849" y="612140"/>
                  </a:lnTo>
                  <a:lnTo>
                    <a:pt x="295579" y="609600"/>
                  </a:lnTo>
                  <a:lnTo>
                    <a:pt x="293687" y="605790"/>
                  </a:lnTo>
                  <a:lnTo>
                    <a:pt x="289966" y="600710"/>
                  </a:lnTo>
                  <a:lnTo>
                    <a:pt x="286486" y="598170"/>
                  </a:lnTo>
                  <a:lnTo>
                    <a:pt x="285584" y="598170"/>
                  </a:lnTo>
                  <a:lnTo>
                    <a:pt x="284759" y="596900"/>
                  </a:lnTo>
                  <a:lnTo>
                    <a:pt x="282943" y="596900"/>
                  </a:lnTo>
                  <a:lnTo>
                    <a:pt x="282105" y="595630"/>
                  </a:lnTo>
                  <a:lnTo>
                    <a:pt x="279742" y="595630"/>
                  </a:lnTo>
                  <a:lnTo>
                    <a:pt x="278561" y="596900"/>
                  </a:lnTo>
                  <a:lnTo>
                    <a:pt x="278257" y="598170"/>
                  </a:lnTo>
                  <a:lnTo>
                    <a:pt x="277990" y="599440"/>
                  </a:lnTo>
                  <a:lnTo>
                    <a:pt x="281178" y="600710"/>
                  </a:lnTo>
                  <a:lnTo>
                    <a:pt x="281774" y="601980"/>
                  </a:lnTo>
                  <a:lnTo>
                    <a:pt x="282371" y="601980"/>
                  </a:lnTo>
                  <a:lnTo>
                    <a:pt x="287185" y="605790"/>
                  </a:lnTo>
                  <a:lnTo>
                    <a:pt x="289166" y="609600"/>
                  </a:lnTo>
                  <a:lnTo>
                    <a:pt x="272630" y="601980"/>
                  </a:lnTo>
                  <a:lnTo>
                    <a:pt x="264109" y="599440"/>
                  </a:lnTo>
                  <a:lnTo>
                    <a:pt x="255346" y="595630"/>
                  </a:lnTo>
                  <a:lnTo>
                    <a:pt x="253911" y="594360"/>
                  </a:lnTo>
                  <a:lnTo>
                    <a:pt x="252450" y="595630"/>
                  </a:lnTo>
                  <a:lnTo>
                    <a:pt x="251231" y="598170"/>
                  </a:lnTo>
                  <a:lnTo>
                    <a:pt x="252133" y="599440"/>
                  </a:lnTo>
                  <a:lnTo>
                    <a:pt x="253314" y="600710"/>
                  </a:lnTo>
                  <a:lnTo>
                    <a:pt x="269875" y="607060"/>
                  </a:lnTo>
                  <a:lnTo>
                    <a:pt x="278485" y="610870"/>
                  </a:lnTo>
                  <a:lnTo>
                    <a:pt x="287286" y="613410"/>
                  </a:lnTo>
                  <a:lnTo>
                    <a:pt x="286512" y="613410"/>
                  </a:lnTo>
                  <a:lnTo>
                    <a:pt x="285750" y="614680"/>
                  </a:lnTo>
                  <a:lnTo>
                    <a:pt x="281774" y="614680"/>
                  </a:lnTo>
                  <a:lnTo>
                    <a:pt x="274447" y="613410"/>
                  </a:lnTo>
                  <a:lnTo>
                    <a:pt x="272986" y="613410"/>
                  </a:lnTo>
                  <a:lnTo>
                    <a:pt x="271792" y="614680"/>
                  </a:lnTo>
                  <a:lnTo>
                    <a:pt x="271792" y="615950"/>
                  </a:lnTo>
                  <a:lnTo>
                    <a:pt x="271513" y="617220"/>
                  </a:lnTo>
                  <a:lnTo>
                    <a:pt x="272694" y="618490"/>
                  </a:lnTo>
                  <a:lnTo>
                    <a:pt x="274180" y="619760"/>
                  </a:lnTo>
                  <a:lnTo>
                    <a:pt x="289026" y="619760"/>
                  </a:lnTo>
                  <a:lnTo>
                    <a:pt x="292773" y="618490"/>
                  </a:lnTo>
                  <a:lnTo>
                    <a:pt x="295973" y="617220"/>
                  </a:lnTo>
                  <a:lnTo>
                    <a:pt x="300710" y="619760"/>
                  </a:lnTo>
                  <a:lnTo>
                    <a:pt x="305523" y="621030"/>
                  </a:lnTo>
                  <a:lnTo>
                    <a:pt x="310349" y="623570"/>
                  </a:lnTo>
                  <a:lnTo>
                    <a:pt x="308622" y="623570"/>
                  </a:lnTo>
                  <a:lnTo>
                    <a:pt x="306819" y="624840"/>
                  </a:lnTo>
                  <a:lnTo>
                    <a:pt x="304939" y="624840"/>
                  </a:lnTo>
                  <a:lnTo>
                    <a:pt x="297040" y="626110"/>
                  </a:lnTo>
                  <a:lnTo>
                    <a:pt x="291744" y="626110"/>
                  </a:lnTo>
                  <a:lnTo>
                    <a:pt x="290576" y="627380"/>
                  </a:lnTo>
                  <a:lnTo>
                    <a:pt x="290893" y="628650"/>
                  </a:lnTo>
                  <a:lnTo>
                    <a:pt x="290893" y="629920"/>
                  </a:lnTo>
                  <a:lnTo>
                    <a:pt x="292074" y="631190"/>
                  </a:lnTo>
                  <a:lnTo>
                    <a:pt x="302018" y="631190"/>
                  </a:lnTo>
                  <a:lnTo>
                    <a:pt x="306133" y="629920"/>
                  </a:lnTo>
                  <a:lnTo>
                    <a:pt x="309930" y="628650"/>
                  </a:lnTo>
                  <a:lnTo>
                    <a:pt x="317030" y="626110"/>
                  </a:lnTo>
                  <a:lnTo>
                    <a:pt x="321856" y="628650"/>
                  </a:lnTo>
                  <a:lnTo>
                    <a:pt x="326631" y="629920"/>
                  </a:lnTo>
                  <a:lnTo>
                    <a:pt x="331495" y="632460"/>
                  </a:lnTo>
                  <a:lnTo>
                    <a:pt x="328333" y="637540"/>
                  </a:lnTo>
                  <a:lnTo>
                    <a:pt x="324358" y="642620"/>
                  </a:lnTo>
                  <a:lnTo>
                    <a:pt x="319595" y="647700"/>
                  </a:lnTo>
                  <a:lnTo>
                    <a:pt x="317144" y="646430"/>
                  </a:lnTo>
                  <a:lnTo>
                    <a:pt x="314388" y="645706"/>
                  </a:lnTo>
                  <a:lnTo>
                    <a:pt x="314388" y="651510"/>
                  </a:lnTo>
                  <a:lnTo>
                    <a:pt x="311124" y="655320"/>
                  </a:lnTo>
                  <a:lnTo>
                    <a:pt x="307555" y="657860"/>
                  </a:lnTo>
                  <a:lnTo>
                    <a:pt x="303733" y="659130"/>
                  </a:lnTo>
                  <a:lnTo>
                    <a:pt x="247421" y="643890"/>
                  </a:lnTo>
                  <a:lnTo>
                    <a:pt x="238036" y="641350"/>
                  </a:lnTo>
                  <a:lnTo>
                    <a:pt x="223964" y="637540"/>
                  </a:lnTo>
                  <a:lnTo>
                    <a:pt x="207010" y="640080"/>
                  </a:lnTo>
                  <a:lnTo>
                    <a:pt x="190614" y="641350"/>
                  </a:lnTo>
                  <a:lnTo>
                    <a:pt x="174879" y="641350"/>
                  </a:lnTo>
                  <a:lnTo>
                    <a:pt x="159918" y="638810"/>
                  </a:lnTo>
                  <a:lnTo>
                    <a:pt x="120421" y="618490"/>
                  </a:lnTo>
                  <a:lnTo>
                    <a:pt x="99187" y="593090"/>
                  </a:lnTo>
                  <a:lnTo>
                    <a:pt x="94221" y="586740"/>
                  </a:lnTo>
                  <a:lnTo>
                    <a:pt x="89192" y="579120"/>
                  </a:lnTo>
                  <a:lnTo>
                    <a:pt x="72428" y="558800"/>
                  </a:lnTo>
                  <a:lnTo>
                    <a:pt x="92189" y="558800"/>
                  </a:lnTo>
                  <a:lnTo>
                    <a:pt x="130759" y="566420"/>
                  </a:lnTo>
                  <a:lnTo>
                    <a:pt x="169646" y="581660"/>
                  </a:lnTo>
                  <a:lnTo>
                    <a:pt x="209169" y="608330"/>
                  </a:lnTo>
                  <a:lnTo>
                    <a:pt x="228638" y="624840"/>
                  </a:lnTo>
                  <a:lnTo>
                    <a:pt x="233819" y="627380"/>
                  </a:lnTo>
                  <a:lnTo>
                    <a:pt x="246049" y="631190"/>
                  </a:lnTo>
                  <a:lnTo>
                    <a:pt x="261023" y="636270"/>
                  </a:lnTo>
                  <a:lnTo>
                    <a:pt x="309613" y="650240"/>
                  </a:lnTo>
                  <a:lnTo>
                    <a:pt x="314388" y="651510"/>
                  </a:lnTo>
                  <a:lnTo>
                    <a:pt x="314388" y="645706"/>
                  </a:lnTo>
                  <a:lnTo>
                    <a:pt x="312318" y="645160"/>
                  </a:lnTo>
                  <a:lnTo>
                    <a:pt x="299758" y="640080"/>
                  </a:lnTo>
                  <a:lnTo>
                    <a:pt x="265366" y="621030"/>
                  </a:lnTo>
                  <a:lnTo>
                    <a:pt x="231508" y="586740"/>
                  </a:lnTo>
                  <a:lnTo>
                    <a:pt x="253911" y="590550"/>
                  </a:lnTo>
                  <a:lnTo>
                    <a:pt x="267423" y="593090"/>
                  </a:lnTo>
                  <a:lnTo>
                    <a:pt x="281178" y="593090"/>
                  </a:lnTo>
                  <a:lnTo>
                    <a:pt x="293077" y="595630"/>
                  </a:lnTo>
                  <a:lnTo>
                    <a:pt x="304025" y="596900"/>
                  </a:lnTo>
                  <a:lnTo>
                    <a:pt x="313982" y="599440"/>
                  </a:lnTo>
                  <a:lnTo>
                    <a:pt x="322884" y="601980"/>
                  </a:lnTo>
                  <a:lnTo>
                    <a:pt x="329819" y="604520"/>
                  </a:lnTo>
                  <a:lnTo>
                    <a:pt x="335800" y="608330"/>
                  </a:lnTo>
                  <a:lnTo>
                    <a:pt x="340842" y="610870"/>
                  </a:lnTo>
                  <a:lnTo>
                    <a:pt x="344932" y="614680"/>
                  </a:lnTo>
                  <a:lnTo>
                    <a:pt x="344932" y="607695"/>
                  </a:lnTo>
                  <a:lnTo>
                    <a:pt x="344182" y="607060"/>
                  </a:lnTo>
                  <a:lnTo>
                    <a:pt x="338632" y="603250"/>
                  </a:lnTo>
                  <a:lnTo>
                    <a:pt x="332105" y="600710"/>
                  </a:lnTo>
                  <a:lnTo>
                    <a:pt x="324637" y="596900"/>
                  </a:lnTo>
                  <a:lnTo>
                    <a:pt x="313105" y="594360"/>
                  </a:lnTo>
                  <a:lnTo>
                    <a:pt x="298907" y="591820"/>
                  </a:lnTo>
                  <a:lnTo>
                    <a:pt x="286854" y="589280"/>
                  </a:lnTo>
                  <a:lnTo>
                    <a:pt x="281774" y="588010"/>
                  </a:lnTo>
                  <a:lnTo>
                    <a:pt x="274955" y="588010"/>
                  </a:lnTo>
                  <a:lnTo>
                    <a:pt x="268135" y="586740"/>
                  </a:lnTo>
                  <a:lnTo>
                    <a:pt x="261315" y="586740"/>
                  </a:lnTo>
                  <a:lnTo>
                    <a:pt x="227164" y="580390"/>
                  </a:lnTo>
                  <a:lnTo>
                    <a:pt x="225094" y="580390"/>
                  </a:lnTo>
                  <a:lnTo>
                    <a:pt x="223354" y="581660"/>
                  </a:lnTo>
                  <a:lnTo>
                    <a:pt x="224269" y="584200"/>
                  </a:lnTo>
                  <a:lnTo>
                    <a:pt x="231546" y="595630"/>
                  </a:lnTo>
                  <a:lnTo>
                    <a:pt x="262407" y="626110"/>
                  </a:lnTo>
                  <a:lnTo>
                    <a:pt x="281330" y="637540"/>
                  </a:lnTo>
                  <a:lnTo>
                    <a:pt x="277774" y="636270"/>
                  </a:lnTo>
                  <a:lnTo>
                    <a:pt x="275894" y="635000"/>
                  </a:lnTo>
                  <a:lnTo>
                    <a:pt x="264744" y="632460"/>
                  </a:lnTo>
                  <a:lnTo>
                    <a:pt x="231635" y="621030"/>
                  </a:lnTo>
                  <a:lnTo>
                    <a:pt x="191998" y="589280"/>
                  </a:lnTo>
                  <a:lnTo>
                    <a:pt x="151701" y="567690"/>
                  </a:lnTo>
                  <a:lnTo>
                    <a:pt x="147828" y="566420"/>
                  </a:lnTo>
                  <a:lnTo>
                    <a:pt x="145872" y="565150"/>
                  </a:lnTo>
                  <a:lnTo>
                    <a:pt x="145846" y="563880"/>
                  </a:lnTo>
                  <a:lnTo>
                    <a:pt x="145770" y="556260"/>
                  </a:lnTo>
                  <a:lnTo>
                    <a:pt x="145072" y="547370"/>
                  </a:lnTo>
                  <a:lnTo>
                    <a:pt x="143738" y="538480"/>
                  </a:lnTo>
                  <a:lnTo>
                    <a:pt x="141706" y="529590"/>
                  </a:lnTo>
                  <a:lnTo>
                    <a:pt x="140550" y="525754"/>
                  </a:lnTo>
                  <a:lnTo>
                    <a:pt x="140550" y="563880"/>
                  </a:lnTo>
                  <a:lnTo>
                    <a:pt x="135775" y="561340"/>
                  </a:lnTo>
                  <a:lnTo>
                    <a:pt x="126187" y="558800"/>
                  </a:lnTo>
                  <a:lnTo>
                    <a:pt x="125323" y="557530"/>
                  </a:lnTo>
                  <a:lnTo>
                    <a:pt x="124574" y="554990"/>
                  </a:lnTo>
                  <a:lnTo>
                    <a:pt x="123710" y="553720"/>
                  </a:lnTo>
                  <a:lnTo>
                    <a:pt x="123545" y="553720"/>
                  </a:lnTo>
                  <a:lnTo>
                    <a:pt x="124828" y="551180"/>
                  </a:lnTo>
                  <a:lnTo>
                    <a:pt x="126288" y="547370"/>
                  </a:lnTo>
                  <a:lnTo>
                    <a:pt x="126771" y="546100"/>
                  </a:lnTo>
                  <a:lnTo>
                    <a:pt x="129705" y="539750"/>
                  </a:lnTo>
                  <a:lnTo>
                    <a:pt x="132956" y="530860"/>
                  </a:lnTo>
                  <a:lnTo>
                    <a:pt x="132054" y="529590"/>
                  </a:lnTo>
                  <a:lnTo>
                    <a:pt x="127952" y="529590"/>
                  </a:lnTo>
                  <a:lnTo>
                    <a:pt x="127368" y="530860"/>
                  </a:lnTo>
                  <a:lnTo>
                    <a:pt x="123075" y="542290"/>
                  </a:lnTo>
                  <a:lnTo>
                    <a:pt x="120954" y="547370"/>
                  </a:lnTo>
                  <a:lnTo>
                    <a:pt x="118846" y="542290"/>
                  </a:lnTo>
                  <a:lnTo>
                    <a:pt x="116878" y="537210"/>
                  </a:lnTo>
                  <a:lnTo>
                    <a:pt x="115011" y="532130"/>
                  </a:lnTo>
                  <a:lnTo>
                    <a:pt x="117398" y="527050"/>
                  </a:lnTo>
                  <a:lnTo>
                    <a:pt x="118592" y="524510"/>
                  </a:lnTo>
                  <a:lnTo>
                    <a:pt x="120332" y="520700"/>
                  </a:lnTo>
                  <a:lnTo>
                    <a:pt x="121780" y="516890"/>
                  </a:lnTo>
                  <a:lnTo>
                    <a:pt x="123863" y="511810"/>
                  </a:lnTo>
                  <a:lnTo>
                    <a:pt x="123278" y="510540"/>
                  </a:lnTo>
                  <a:lnTo>
                    <a:pt x="122072" y="510540"/>
                  </a:lnTo>
                  <a:lnTo>
                    <a:pt x="120573" y="509270"/>
                  </a:lnTo>
                  <a:lnTo>
                    <a:pt x="119176" y="510540"/>
                  </a:lnTo>
                  <a:lnTo>
                    <a:pt x="118592" y="511810"/>
                  </a:lnTo>
                  <a:lnTo>
                    <a:pt x="117094" y="514350"/>
                  </a:lnTo>
                  <a:lnTo>
                    <a:pt x="115328" y="518160"/>
                  </a:lnTo>
                  <a:lnTo>
                    <a:pt x="113842" y="521970"/>
                  </a:lnTo>
                  <a:lnTo>
                    <a:pt x="113474" y="523240"/>
                  </a:lnTo>
                  <a:lnTo>
                    <a:pt x="113004" y="523240"/>
                  </a:lnTo>
                  <a:lnTo>
                    <a:pt x="112560" y="524510"/>
                  </a:lnTo>
                  <a:lnTo>
                    <a:pt x="112039" y="523240"/>
                  </a:lnTo>
                  <a:lnTo>
                    <a:pt x="111455" y="521970"/>
                  </a:lnTo>
                  <a:lnTo>
                    <a:pt x="110007" y="516890"/>
                  </a:lnTo>
                  <a:lnTo>
                    <a:pt x="108254" y="511810"/>
                  </a:lnTo>
                  <a:lnTo>
                    <a:pt x="108559" y="511810"/>
                  </a:lnTo>
                  <a:lnTo>
                    <a:pt x="108775" y="510540"/>
                  </a:lnTo>
                  <a:lnTo>
                    <a:pt x="109143" y="508000"/>
                  </a:lnTo>
                  <a:lnTo>
                    <a:pt x="109740" y="505460"/>
                  </a:lnTo>
                  <a:lnTo>
                    <a:pt x="110629" y="502920"/>
                  </a:lnTo>
                  <a:lnTo>
                    <a:pt x="113004" y="497840"/>
                  </a:lnTo>
                  <a:lnTo>
                    <a:pt x="114731" y="496570"/>
                  </a:lnTo>
                  <a:lnTo>
                    <a:pt x="115620" y="495300"/>
                  </a:lnTo>
                  <a:lnTo>
                    <a:pt x="115620" y="494030"/>
                  </a:lnTo>
                  <a:lnTo>
                    <a:pt x="113284" y="491490"/>
                  </a:lnTo>
                  <a:lnTo>
                    <a:pt x="111810" y="491490"/>
                  </a:lnTo>
                  <a:lnTo>
                    <a:pt x="110934" y="492760"/>
                  </a:lnTo>
                  <a:lnTo>
                    <a:pt x="108572" y="495300"/>
                  </a:lnTo>
                  <a:lnTo>
                    <a:pt x="107124" y="497840"/>
                  </a:lnTo>
                  <a:lnTo>
                    <a:pt x="105930" y="501650"/>
                  </a:lnTo>
                  <a:lnTo>
                    <a:pt x="105740" y="501650"/>
                  </a:lnTo>
                  <a:lnTo>
                    <a:pt x="105575" y="502920"/>
                  </a:lnTo>
                  <a:lnTo>
                    <a:pt x="103416" y="495300"/>
                  </a:lnTo>
                  <a:lnTo>
                    <a:pt x="101434" y="487680"/>
                  </a:lnTo>
                  <a:lnTo>
                    <a:pt x="99758" y="480060"/>
                  </a:lnTo>
                  <a:lnTo>
                    <a:pt x="99466" y="478790"/>
                  </a:lnTo>
                  <a:lnTo>
                    <a:pt x="98031" y="477520"/>
                  </a:lnTo>
                  <a:lnTo>
                    <a:pt x="96837" y="478790"/>
                  </a:lnTo>
                  <a:lnTo>
                    <a:pt x="95402" y="478790"/>
                  </a:lnTo>
                  <a:lnTo>
                    <a:pt x="94475" y="480060"/>
                  </a:lnTo>
                  <a:lnTo>
                    <a:pt x="94805" y="481330"/>
                  </a:lnTo>
                  <a:lnTo>
                    <a:pt x="96532" y="488950"/>
                  </a:lnTo>
                  <a:lnTo>
                    <a:pt x="98615" y="496570"/>
                  </a:lnTo>
                  <a:lnTo>
                    <a:pt x="100939" y="505460"/>
                  </a:lnTo>
                  <a:lnTo>
                    <a:pt x="97904" y="502920"/>
                  </a:lnTo>
                  <a:lnTo>
                    <a:pt x="94767" y="501650"/>
                  </a:lnTo>
                  <a:lnTo>
                    <a:pt x="91528" y="499110"/>
                  </a:lnTo>
                  <a:lnTo>
                    <a:pt x="90373" y="497840"/>
                  </a:lnTo>
                  <a:lnTo>
                    <a:pt x="88925" y="497840"/>
                  </a:lnTo>
                  <a:lnTo>
                    <a:pt x="88011" y="499110"/>
                  </a:lnTo>
                  <a:lnTo>
                    <a:pt x="86829" y="500380"/>
                  </a:lnTo>
                  <a:lnTo>
                    <a:pt x="87134" y="501650"/>
                  </a:lnTo>
                  <a:lnTo>
                    <a:pt x="88303" y="502920"/>
                  </a:lnTo>
                  <a:lnTo>
                    <a:pt x="92125" y="506730"/>
                  </a:lnTo>
                  <a:lnTo>
                    <a:pt x="96596" y="509270"/>
                  </a:lnTo>
                  <a:lnTo>
                    <a:pt x="100660" y="510540"/>
                  </a:lnTo>
                  <a:lnTo>
                    <a:pt x="102222" y="511810"/>
                  </a:lnTo>
                  <a:lnTo>
                    <a:pt x="102806" y="511810"/>
                  </a:lnTo>
                  <a:lnTo>
                    <a:pt x="104851" y="518160"/>
                  </a:lnTo>
                  <a:lnTo>
                    <a:pt x="105930" y="521970"/>
                  </a:lnTo>
                  <a:lnTo>
                    <a:pt x="108077" y="527050"/>
                  </a:lnTo>
                  <a:lnTo>
                    <a:pt x="105829" y="527050"/>
                  </a:lnTo>
                  <a:lnTo>
                    <a:pt x="104724" y="525780"/>
                  </a:lnTo>
                  <a:lnTo>
                    <a:pt x="101511" y="524510"/>
                  </a:lnTo>
                  <a:lnTo>
                    <a:pt x="98564" y="523240"/>
                  </a:lnTo>
                  <a:lnTo>
                    <a:pt x="95402" y="521970"/>
                  </a:lnTo>
                  <a:lnTo>
                    <a:pt x="93865" y="520700"/>
                  </a:lnTo>
                  <a:lnTo>
                    <a:pt x="92379" y="521970"/>
                  </a:lnTo>
                  <a:lnTo>
                    <a:pt x="91846" y="523240"/>
                  </a:lnTo>
                  <a:lnTo>
                    <a:pt x="91528" y="524510"/>
                  </a:lnTo>
                  <a:lnTo>
                    <a:pt x="92125" y="525780"/>
                  </a:lnTo>
                  <a:lnTo>
                    <a:pt x="93294" y="525780"/>
                  </a:lnTo>
                  <a:lnTo>
                    <a:pt x="96596" y="527050"/>
                  </a:lnTo>
                  <a:lnTo>
                    <a:pt x="99466" y="529590"/>
                  </a:lnTo>
                  <a:lnTo>
                    <a:pt x="102425" y="530860"/>
                  </a:lnTo>
                  <a:lnTo>
                    <a:pt x="107442" y="533400"/>
                  </a:lnTo>
                  <a:lnTo>
                    <a:pt x="110413" y="534670"/>
                  </a:lnTo>
                  <a:lnTo>
                    <a:pt x="113284" y="542290"/>
                  </a:lnTo>
                  <a:lnTo>
                    <a:pt x="116420" y="549910"/>
                  </a:lnTo>
                  <a:lnTo>
                    <a:pt x="119888" y="557530"/>
                  </a:lnTo>
                  <a:lnTo>
                    <a:pt x="104940" y="554990"/>
                  </a:lnTo>
                  <a:lnTo>
                    <a:pt x="97434" y="554990"/>
                  </a:lnTo>
                  <a:lnTo>
                    <a:pt x="96405" y="552450"/>
                  </a:lnTo>
                  <a:lnTo>
                    <a:pt x="94208" y="548640"/>
                  </a:lnTo>
                  <a:lnTo>
                    <a:pt x="90220" y="535940"/>
                  </a:lnTo>
                  <a:lnTo>
                    <a:pt x="89420" y="533400"/>
                  </a:lnTo>
                  <a:lnTo>
                    <a:pt x="85839" y="518160"/>
                  </a:lnTo>
                  <a:lnTo>
                    <a:pt x="84797" y="511937"/>
                  </a:lnTo>
                  <a:lnTo>
                    <a:pt x="84797" y="535940"/>
                  </a:lnTo>
                  <a:lnTo>
                    <a:pt x="77304" y="527050"/>
                  </a:lnTo>
                  <a:lnTo>
                    <a:pt x="69062" y="519430"/>
                  </a:lnTo>
                  <a:lnTo>
                    <a:pt x="60020" y="511810"/>
                  </a:lnTo>
                  <a:lnTo>
                    <a:pt x="50165" y="504190"/>
                  </a:lnTo>
                  <a:lnTo>
                    <a:pt x="38201" y="494030"/>
                  </a:lnTo>
                  <a:lnTo>
                    <a:pt x="13728" y="454660"/>
                  </a:lnTo>
                  <a:lnTo>
                    <a:pt x="5448" y="403860"/>
                  </a:lnTo>
                  <a:lnTo>
                    <a:pt x="5384" y="383540"/>
                  </a:lnTo>
                  <a:lnTo>
                    <a:pt x="9385" y="386080"/>
                  </a:lnTo>
                  <a:lnTo>
                    <a:pt x="13233" y="388620"/>
                  </a:lnTo>
                  <a:lnTo>
                    <a:pt x="17005" y="391160"/>
                  </a:lnTo>
                  <a:lnTo>
                    <a:pt x="21971" y="394970"/>
                  </a:lnTo>
                  <a:lnTo>
                    <a:pt x="26657" y="400050"/>
                  </a:lnTo>
                  <a:lnTo>
                    <a:pt x="31115" y="403860"/>
                  </a:lnTo>
                  <a:lnTo>
                    <a:pt x="46494" y="419100"/>
                  </a:lnTo>
                  <a:lnTo>
                    <a:pt x="59296" y="436880"/>
                  </a:lnTo>
                  <a:lnTo>
                    <a:pt x="69507" y="454660"/>
                  </a:lnTo>
                  <a:lnTo>
                    <a:pt x="77152" y="473710"/>
                  </a:lnTo>
                  <a:lnTo>
                    <a:pt x="77482" y="474980"/>
                  </a:lnTo>
                  <a:lnTo>
                    <a:pt x="77787" y="474980"/>
                  </a:lnTo>
                  <a:lnTo>
                    <a:pt x="77241" y="480060"/>
                  </a:lnTo>
                  <a:lnTo>
                    <a:pt x="77114" y="482600"/>
                  </a:lnTo>
                  <a:lnTo>
                    <a:pt x="77012" y="486410"/>
                  </a:lnTo>
                  <a:lnTo>
                    <a:pt x="77114" y="490220"/>
                  </a:lnTo>
                  <a:lnTo>
                    <a:pt x="84797" y="535940"/>
                  </a:lnTo>
                  <a:lnTo>
                    <a:pt x="84797" y="511937"/>
                  </a:lnTo>
                  <a:lnTo>
                    <a:pt x="83502" y="504190"/>
                  </a:lnTo>
                  <a:lnTo>
                    <a:pt x="82550" y="492760"/>
                  </a:lnTo>
                  <a:lnTo>
                    <a:pt x="82664" y="478790"/>
                  </a:lnTo>
                  <a:lnTo>
                    <a:pt x="84112" y="467360"/>
                  </a:lnTo>
                  <a:lnTo>
                    <a:pt x="84797" y="464820"/>
                  </a:lnTo>
                  <a:lnTo>
                    <a:pt x="86829" y="457200"/>
                  </a:lnTo>
                  <a:lnTo>
                    <a:pt x="90830" y="447040"/>
                  </a:lnTo>
                  <a:lnTo>
                    <a:pt x="93586" y="453390"/>
                  </a:lnTo>
                  <a:lnTo>
                    <a:pt x="96481" y="458470"/>
                  </a:lnTo>
                  <a:lnTo>
                    <a:pt x="99529" y="463550"/>
                  </a:lnTo>
                  <a:lnTo>
                    <a:pt x="102730" y="469900"/>
                  </a:lnTo>
                  <a:lnTo>
                    <a:pt x="106553" y="474980"/>
                  </a:lnTo>
                  <a:lnTo>
                    <a:pt x="110566" y="481330"/>
                  </a:lnTo>
                  <a:lnTo>
                    <a:pt x="114681" y="486410"/>
                  </a:lnTo>
                  <a:lnTo>
                    <a:pt x="118846" y="491490"/>
                  </a:lnTo>
                  <a:lnTo>
                    <a:pt x="124853" y="501650"/>
                  </a:lnTo>
                  <a:lnTo>
                    <a:pt x="138595" y="538480"/>
                  </a:lnTo>
                  <a:lnTo>
                    <a:pt x="140550" y="563880"/>
                  </a:lnTo>
                  <a:lnTo>
                    <a:pt x="140550" y="525754"/>
                  </a:lnTo>
                  <a:lnTo>
                    <a:pt x="122961" y="488950"/>
                  </a:lnTo>
                  <a:lnTo>
                    <a:pt x="112839" y="474980"/>
                  </a:lnTo>
                  <a:lnTo>
                    <a:pt x="110172" y="471170"/>
                  </a:lnTo>
                  <a:lnTo>
                    <a:pt x="107124" y="466090"/>
                  </a:lnTo>
                  <a:lnTo>
                    <a:pt x="103428" y="461010"/>
                  </a:lnTo>
                  <a:lnTo>
                    <a:pt x="99910" y="453390"/>
                  </a:lnTo>
                  <a:lnTo>
                    <a:pt x="96621" y="447040"/>
                  </a:lnTo>
                  <a:lnTo>
                    <a:pt x="93611" y="439420"/>
                  </a:lnTo>
                  <a:lnTo>
                    <a:pt x="92722" y="438150"/>
                  </a:lnTo>
                  <a:lnTo>
                    <a:pt x="89763" y="438150"/>
                  </a:lnTo>
                  <a:lnTo>
                    <a:pt x="88925" y="439420"/>
                  </a:lnTo>
                  <a:lnTo>
                    <a:pt x="85813" y="445770"/>
                  </a:lnTo>
                  <a:lnTo>
                    <a:pt x="83197" y="452120"/>
                  </a:lnTo>
                  <a:lnTo>
                    <a:pt x="81038" y="458470"/>
                  </a:lnTo>
                  <a:lnTo>
                    <a:pt x="79336" y="464820"/>
                  </a:lnTo>
                  <a:lnTo>
                    <a:pt x="73545" y="452120"/>
                  </a:lnTo>
                  <a:lnTo>
                    <a:pt x="66509" y="438150"/>
                  </a:lnTo>
                  <a:lnTo>
                    <a:pt x="58216" y="426720"/>
                  </a:lnTo>
                  <a:lnTo>
                    <a:pt x="48691" y="414020"/>
                  </a:lnTo>
                  <a:lnTo>
                    <a:pt x="52349" y="410210"/>
                  </a:lnTo>
                  <a:lnTo>
                    <a:pt x="77698" y="381000"/>
                  </a:lnTo>
                  <a:lnTo>
                    <a:pt x="95694" y="345440"/>
                  </a:lnTo>
                  <a:lnTo>
                    <a:pt x="102362" y="308610"/>
                  </a:lnTo>
                  <a:lnTo>
                    <a:pt x="102273" y="303530"/>
                  </a:lnTo>
                  <a:lnTo>
                    <a:pt x="101434" y="288290"/>
                  </a:lnTo>
                  <a:lnTo>
                    <a:pt x="98183" y="271780"/>
                  </a:lnTo>
                  <a:lnTo>
                    <a:pt x="97434" y="267970"/>
                  </a:lnTo>
                  <a:lnTo>
                    <a:pt x="97231" y="266280"/>
                  </a:lnTo>
                  <a:lnTo>
                    <a:pt x="97231" y="308610"/>
                  </a:lnTo>
                  <a:lnTo>
                    <a:pt x="95364" y="326390"/>
                  </a:lnTo>
                  <a:lnTo>
                    <a:pt x="73393" y="378460"/>
                  </a:lnTo>
                  <a:lnTo>
                    <a:pt x="45224" y="410210"/>
                  </a:lnTo>
                  <a:lnTo>
                    <a:pt x="43738" y="408940"/>
                  </a:lnTo>
                  <a:lnTo>
                    <a:pt x="42189" y="407670"/>
                  </a:lnTo>
                  <a:lnTo>
                    <a:pt x="40627" y="405130"/>
                  </a:lnTo>
                  <a:lnTo>
                    <a:pt x="43014" y="401320"/>
                  </a:lnTo>
                  <a:lnTo>
                    <a:pt x="48577" y="392430"/>
                  </a:lnTo>
                  <a:lnTo>
                    <a:pt x="52476" y="384810"/>
                  </a:lnTo>
                  <a:lnTo>
                    <a:pt x="55740" y="382270"/>
                  </a:lnTo>
                  <a:lnTo>
                    <a:pt x="56032" y="382270"/>
                  </a:lnTo>
                  <a:lnTo>
                    <a:pt x="59855" y="379730"/>
                  </a:lnTo>
                  <a:lnTo>
                    <a:pt x="63944" y="377190"/>
                  </a:lnTo>
                  <a:lnTo>
                    <a:pt x="67754" y="375920"/>
                  </a:lnTo>
                  <a:lnTo>
                    <a:pt x="68922" y="374650"/>
                  </a:lnTo>
                  <a:lnTo>
                    <a:pt x="69265" y="373380"/>
                  </a:lnTo>
                  <a:lnTo>
                    <a:pt x="68668" y="372110"/>
                  </a:lnTo>
                  <a:lnTo>
                    <a:pt x="67754" y="370840"/>
                  </a:lnTo>
                  <a:lnTo>
                    <a:pt x="66319" y="369570"/>
                  </a:lnTo>
                  <a:lnTo>
                    <a:pt x="65151" y="370840"/>
                  </a:lnTo>
                  <a:lnTo>
                    <a:pt x="62204" y="372110"/>
                  </a:lnTo>
                  <a:lnTo>
                    <a:pt x="56959" y="375920"/>
                  </a:lnTo>
                  <a:lnTo>
                    <a:pt x="59613" y="370840"/>
                  </a:lnTo>
                  <a:lnTo>
                    <a:pt x="62204" y="364490"/>
                  </a:lnTo>
                  <a:lnTo>
                    <a:pt x="64744" y="359410"/>
                  </a:lnTo>
                  <a:lnTo>
                    <a:pt x="67310" y="356870"/>
                  </a:lnTo>
                  <a:lnTo>
                    <a:pt x="69888" y="355600"/>
                  </a:lnTo>
                  <a:lnTo>
                    <a:pt x="72174" y="354330"/>
                  </a:lnTo>
                  <a:lnTo>
                    <a:pt x="74828" y="353060"/>
                  </a:lnTo>
                  <a:lnTo>
                    <a:pt x="77152" y="351790"/>
                  </a:lnTo>
                  <a:lnTo>
                    <a:pt x="79540" y="351790"/>
                  </a:lnTo>
                  <a:lnTo>
                    <a:pt x="80962" y="350520"/>
                  </a:lnTo>
                  <a:lnTo>
                    <a:pt x="81864" y="349250"/>
                  </a:lnTo>
                  <a:lnTo>
                    <a:pt x="81546" y="347980"/>
                  </a:lnTo>
                  <a:lnTo>
                    <a:pt x="81267" y="346710"/>
                  </a:lnTo>
                  <a:lnTo>
                    <a:pt x="79819" y="345440"/>
                  </a:lnTo>
                  <a:lnTo>
                    <a:pt x="78333" y="346710"/>
                  </a:lnTo>
                  <a:lnTo>
                    <a:pt x="75374" y="346710"/>
                  </a:lnTo>
                  <a:lnTo>
                    <a:pt x="72758" y="347980"/>
                  </a:lnTo>
                  <a:lnTo>
                    <a:pt x="69862" y="349250"/>
                  </a:lnTo>
                  <a:lnTo>
                    <a:pt x="69392" y="350520"/>
                  </a:lnTo>
                  <a:lnTo>
                    <a:pt x="68503" y="350520"/>
                  </a:lnTo>
                  <a:lnTo>
                    <a:pt x="70231" y="346710"/>
                  </a:lnTo>
                  <a:lnTo>
                    <a:pt x="71869" y="342900"/>
                  </a:lnTo>
                  <a:lnTo>
                    <a:pt x="73558" y="337820"/>
                  </a:lnTo>
                  <a:lnTo>
                    <a:pt x="75120" y="336550"/>
                  </a:lnTo>
                  <a:lnTo>
                    <a:pt x="79235" y="332740"/>
                  </a:lnTo>
                  <a:lnTo>
                    <a:pt x="84505" y="330200"/>
                  </a:lnTo>
                  <a:lnTo>
                    <a:pt x="87731" y="328930"/>
                  </a:lnTo>
                  <a:lnTo>
                    <a:pt x="89192" y="327660"/>
                  </a:lnTo>
                  <a:lnTo>
                    <a:pt x="89496" y="326390"/>
                  </a:lnTo>
                  <a:lnTo>
                    <a:pt x="88925" y="325120"/>
                  </a:lnTo>
                  <a:lnTo>
                    <a:pt x="88303" y="323850"/>
                  </a:lnTo>
                  <a:lnTo>
                    <a:pt x="85623" y="323850"/>
                  </a:lnTo>
                  <a:lnTo>
                    <a:pt x="82308" y="325120"/>
                  </a:lnTo>
                  <a:lnTo>
                    <a:pt x="79540" y="327660"/>
                  </a:lnTo>
                  <a:lnTo>
                    <a:pt x="76949" y="328930"/>
                  </a:lnTo>
                  <a:lnTo>
                    <a:pt x="78359" y="325120"/>
                  </a:lnTo>
                  <a:lnTo>
                    <a:pt x="81051" y="316230"/>
                  </a:lnTo>
                  <a:lnTo>
                    <a:pt x="81546" y="316230"/>
                  </a:lnTo>
                  <a:lnTo>
                    <a:pt x="83019" y="313690"/>
                  </a:lnTo>
                  <a:lnTo>
                    <a:pt x="85979" y="311150"/>
                  </a:lnTo>
                  <a:lnTo>
                    <a:pt x="89192" y="308610"/>
                  </a:lnTo>
                  <a:lnTo>
                    <a:pt x="91211" y="307340"/>
                  </a:lnTo>
                  <a:lnTo>
                    <a:pt x="92379" y="306070"/>
                  </a:lnTo>
                  <a:lnTo>
                    <a:pt x="92722" y="304800"/>
                  </a:lnTo>
                  <a:lnTo>
                    <a:pt x="91528" y="302260"/>
                  </a:lnTo>
                  <a:lnTo>
                    <a:pt x="88646" y="302260"/>
                  </a:lnTo>
                  <a:lnTo>
                    <a:pt x="87172" y="303530"/>
                  </a:lnTo>
                  <a:lnTo>
                    <a:pt x="85763" y="304800"/>
                  </a:lnTo>
                  <a:lnTo>
                    <a:pt x="84429" y="306070"/>
                  </a:lnTo>
                  <a:lnTo>
                    <a:pt x="85255" y="303530"/>
                  </a:lnTo>
                  <a:lnTo>
                    <a:pt x="86067" y="299720"/>
                  </a:lnTo>
                  <a:lnTo>
                    <a:pt x="86829" y="297180"/>
                  </a:lnTo>
                  <a:lnTo>
                    <a:pt x="87134" y="295910"/>
                  </a:lnTo>
                  <a:lnTo>
                    <a:pt x="86283" y="294640"/>
                  </a:lnTo>
                  <a:lnTo>
                    <a:pt x="84797" y="294640"/>
                  </a:lnTo>
                  <a:lnTo>
                    <a:pt x="83629" y="293370"/>
                  </a:lnTo>
                  <a:lnTo>
                    <a:pt x="82143" y="294640"/>
                  </a:lnTo>
                  <a:lnTo>
                    <a:pt x="81546" y="295910"/>
                  </a:lnTo>
                  <a:lnTo>
                    <a:pt x="80098" y="302260"/>
                  </a:lnTo>
                  <a:lnTo>
                    <a:pt x="78333" y="308610"/>
                  </a:lnTo>
                  <a:lnTo>
                    <a:pt x="76568" y="313690"/>
                  </a:lnTo>
                  <a:lnTo>
                    <a:pt x="74549" y="320040"/>
                  </a:lnTo>
                  <a:lnTo>
                    <a:pt x="72758" y="325120"/>
                  </a:lnTo>
                  <a:lnTo>
                    <a:pt x="70688" y="330200"/>
                  </a:lnTo>
                  <a:lnTo>
                    <a:pt x="62852" y="350520"/>
                  </a:lnTo>
                  <a:lnTo>
                    <a:pt x="54483" y="369570"/>
                  </a:lnTo>
                  <a:lnTo>
                    <a:pt x="45732" y="386080"/>
                  </a:lnTo>
                  <a:lnTo>
                    <a:pt x="36703" y="401320"/>
                  </a:lnTo>
                  <a:lnTo>
                    <a:pt x="35991" y="401320"/>
                  </a:lnTo>
                  <a:lnTo>
                    <a:pt x="35331" y="400050"/>
                  </a:lnTo>
                  <a:lnTo>
                    <a:pt x="34391" y="400050"/>
                  </a:lnTo>
                  <a:lnTo>
                    <a:pt x="34467" y="394970"/>
                  </a:lnTo>
                  <a:lnTo>
                    <a:pt x="34594" y="387350"/>
                  </a:lnTo>
                  <a:lnTo>
                    <a:pt x="34886" y="382270"/>
                  </a:lnTo>
                  <a:lnTo>
                    <a:pt x="38061" y="375920"/>
                  </a:lnTo>
                  <a:lnTo>
                    <a:pt x="41173" y="369570"/>
                  </a:lnTo>
                  <a:lnTo>
                    <a:pt x="47256" y="356870"/>
                  </a:lnTo>
                  <a:lnTo>
                    <a:pt x="49834" y="350520"/>
                  </a:lnTo>
                  <a:lnTo>
                    <a:pt x="55448" y="337820"/>
                  </a:lnTo>
                  <a:lnTo>
                    <a:pt x="59855" y="328930"/>
                  </a:lnTo>
                  <a:lnTo>
                    <a:pt x="62661" y="318770"/>
                  </a:lnTo>
                  <a:lnTo>
                    <a:pt x="64135" y="308610"/>
                  </a:lnTo>
                  <a:lnTo>
                    <a:pt x="64554" y="299720"/>
                  </a:lnTo>
                  <a:lnTo>
                    <a:pt x="64744" y="299720"/>
                  </a:lnTo>
                  <a:lnTo>
                    <a:pt x="69265" y="292100"/>
                  </a:lnTo>
                  <a:lnTo>
                    <a:pt x="70256" y="290830"/>
                  </a:lnTo>
                  <a:lnTo>
                    <a:pt x="74218" y="285750"/>
                  </a:lnTo>
                  <a:lnTo>
                    <a:pt x="79235" y="281940"/>
                  </a:lnTo>
                  <a:lnTo>
                    <a:pt x="83654" y="278130"/>
                  </a:lnTo>
                  <a:lnTo>
                    <a:pt x="88303" y="274320"/>
                  </a:lnTo>
                  <a:lnTo>
                    <a:pt x="93154" y="271780"/>
                  </a:lnTo>
                  <a:lnTo>
                    <a:pt x="96494" y="290830"/>
                  </a:lnTo>
                  <a:lnTo>
                    <a:pt x="97231" y="308610"/>
                  </a:lnTo>
                  <a:lnTo>
                    <a:pt x="97231" y="266280"/>
                  </a:lnTo>
                  <a:lnTo>
                    <a:pt x="97129" y="265430"/>
                  </a:lnTo>
                  <a:lnTo>
                    <a:pt x="93865" y="265430"/>
                  </a:lnTo>
                  <a:lnTo>
                    <a:pt x="64249" y="290830"/>
                  </a:lnTo>
                  <a:lnTo>
                    <a:pt x="63792" y="284480"/>
                  </a:lnTo>
                  <a:lnTo>
                    <a:pt x="62204" y="271780"/>
                  </a:lnTo>
                  <a:lnTo>
                    <a:pt x="61633" y="267970"/>
                  </a:lnTo>
                  <a:lnTo>
                    <a:pt x="60731" y="260350"/>
                  </a:lnTo>
                  <a:lnTo>
                    <a:pt x="59461" y="255270"/>
                  </a:lnTo>
                  <a:lnTo>
                    <a:pt x="59296" y="254635"/>
                  </a:lnTo>
                  <a:lnTo>
                    <a:pt x="59296" y="304800"/>
                  </a:lnTo>
                  <a:lnTo>
                    <a:pt x="57086" y="320040"/>
                  </a:lnTo>
                  <a:lnTo>
                    <a:pt x="51028" y="335280"/>
                  </a:lnTo>
                  <a:lnTo>
                    <a:pt x="45186" y="347980"/>
                  </a:lnTo>
                  <a:lnTo>
                    <a:pt x="39192" y="361950"/>
                  </a:lnTo>
                  <a:lnTo>
                    <a:pt x="35826" y="369570"/>
                  </a:lnTo>
                  <a:lnTo>
                    <a:pt x="32473" y="375920"/>
                  </a:lnTo>
                  <a:lnTo>
                    <a:pt x="27419" y="363220"/>
                  </a:lnTo>
                  <a:lnTo>
                    <a:pt x="17221" y="334010"/>
                  </a:lnTo>
                  <a:lnTo>
                    <a:pt x="9131" y="297180"/>
                  </a:lnTo>
                  <a:lnTo>
                    <a:pt x="10452" y="261620"/>
                  </a:lnTo>
                  <a:lnTo>
                    <a:pt x="12877" y="255270"/>
                  </a:lnTo>
                  <a:lnTo>
                    <a:pt x="14960" y="250190"/>
                  </a:lnTo>
                  <a:lnTo>
                    <a:pt x="16687" y="245110"/>
                  </a:lnTo>
                  <a:lnTo>
                    <a:pt x="20510" y="233680"/>
                  </a:lnTo>
                  <a:lnTo>
                    <a:pt x="24561" y="223520"/>
                  </a:lnTo>
                  <a:lnTo>
                    <a:pt x="29260" y="213360"/>
                  </a:lnTo>
                  <a:lnTo>
                    <a:pt x="35013" y="201930"/>
                  </a:lnTo>
                  <a:lnTo>
                    <a:pt x="37846" y="208280"/>
                  </a:lnTo>
                  <a:lnTo>
                    <a:pt x="40449" y="214630"/>
                  </a:lnTo>
                  <a:lnTo>
                    <a:pt x="42887" y="219710"/>
                  </a:lnTo>
                  <a:lnTo>
                    <a:pt x="55740" y="261620"/>
                  </a:lnTo>
                  <a:lnTo>
                    <a:pt x="56083" y="265430"/>
                  </a:lnTo>
                  <a:lnTo>
                    <a:pt x="56629" y="269240"/>
                  </a:lnTo>
                  <a:lnTo>
                    <a:pt x="57226" y="273050"/>
                  </a:lnTo>
                  <a:lnTo>
                    <a:pt x="58928" y="288290"/>
                  </a:lnTo>
                  <a:lnTo>
                    <a:pt x="59296" y="304800"/>
                  </a:lnTo>
                  <a:lnTo>
                    <a:pt x="59296" y="254635"/>
                  </a:lnTo>
                  <a:lnTo>
                    <a:pt x="58166" y="250190"/>
                  </a:lnTo>
                  <a:lnTo>
                    <a:pt x="56896" y="246380"/>
                  </a:lnTo>
                  <a:lnTo>
                    <a:pt x="59461" y="242570"/>
                  </a:lnTo>
                  <a:lnTo>
                    <a:pt x="60820" y="240030"/>
                  </a:lnTo>
                  <a:lnTo>
                    <a:pt x="63068" y="234950"/>
                  </a:lnTo>
                  <a:lnTo>
                    <a:pt x="67246" y="227330"/>
                  </a:lnTo>
                  <a:lnTo>
                    <a:pt x="77520" y="219710"/>
                  </a:lnTo>
                  <a:lnTo>
                    <a:pt x="84315" y="214630"/>
                  </a:lnTo>
                  <a:lnTo>
                    <a:pt x="100228" y="200660"/>
                  </a:lnTo>
                  <a:lnTo>
                    <a:pt x="114706" y="184150"/>
                  </a:lnTo>
                  <a:lnTo>
                    <a:pt x="127368" y="166370"/>
                  </a:lnTo>
                  <a:lnTo>
                    <a:pt x="130340" y="162560"/>
                  </a:lnTo>
                  <a:lnTo>
                    <a:pt x="133172" y="157480"/>
                  </a:lnTo>
                  <a:lnTo>
                    <a:pt x="135890" y="152400"/>
                  </a:lnTo>
                  <a:lnTo>
                    <a:pt x="138557" y="147320"/>
                  </a:lnTo>
                  <a:lnTo>
                    <a:pt x="140855" y="143510"/>
                  </a:lnTo>
                  <a:lnTo>
                    <a:pt x="152450" y="101600"/>
                  </a:lnTo>
                  <a:lnTo>
                    <a:pt x="156438" y="100330"/>
                  </a:lnTo>
                  <a:lnTo>
                    <a:pt x="160388" y="97790"/>
                  </a:lnTo>
                  <a:lnTo>
                    <a:pt x="164376" y="96520"/>
                  </a:lnTo>
                  <a:lnTo>
                    <a:pt x="166395" y="95250"/>
                  </a:lnTo>
                  <a:lnTo>
                    <a:pt x="168402" y="93980"/>
                  </a:lnTo>
                  <a:lnTo>
                    <a:pt x="172783" y="92710"/>
                  </a:lnTo>
                  <a:lnTo>
                    <a:pt x="177190" y="90170"/>
                  </a:lnTo>
                  <a:lnTo>
                    <a:pt x="189357" y="90170"/>
                  </a:lnTo>
                  <a:lnTo>
                    <a:pt x="195478" y="88900"/>
                  </a:lnTo>
                  <a:lnTo>
                    <a:pt x="234188" y="88900"/>
                  </a:lnTo>
                  <a:lnTo>
                    <a:pt x="271132" y="78740"/>
                  </a:lnTo>
                  <a:lnTo>
                    <a:pt x="301523" y="53340"/>
                  </a:lnTo>
                  <a:lnTo>
                    <a:pt x="307301" y="46990"/>
                  </a:lnTo>
                  <a:lnTo>
                    <a:pt x="322414" y="11430"/>
                  </a:lnTo>
                  <a:lnTo>
                    <a:pt x="323151" y="6350"/>
                  </a:lnTo>
                  <a:lnTo>
                    <a:pt x="321119" y="5080"/>
                  </a:lnTo>
                  <a:lnTo>
                    <a:pt x="319354" y="5080"/>
                  </a:lnTo>
                  <a:lnTo>
                    <a:pt x="317169" y="5981"/>
                  </a:lnTo>
                  <a:lnTo>
                    <a:pt x="317169" y="11430"/>
                  </a:lnTo>
                  <a:lnTo>
                    <a:pt x="315798" y="19050"/>
                  </a:lnTo>
                  <a:lnTo>
                    <a:pt x="313817" y="25400"/>
                  </a:lnTo>
                  <a:lnTo>
                    <a:pt x="307936" y="36830"/>
                  </a:lnTo>
                  <a:lnTo>
                    <a:pt x="303123" y="43180"/>
                  </a:lnTo>
                  <a:lnTo>
                    <a:pt x="297561" y="50800"/>
                  </a:lnTo>
                  <a:lnTo>
                    <a:pt x="260477" y="77470"/>
                  </a:lnTo>
                  <a:lnTo>
                    <a:pt x="233591" y="83820"/>
                  </a:lnTo>
                  <a:lnTo>
                    <a:pt x="207543" y="83820"/>
                  </a:lnTo>
                  <a:lnTo>
                    <a:pt x="185432" y="85090"/>
                  </a:lnTo>
                  <a:lnTo>
                    <a:pt x="180428" y="85090"/>
                  </a:lnTo>
                  <a:lnTo>
                    <a:pt x="185864" y="74930"/>
                  </a:lnTo>
                  <a:lnTo>
                    <a:pt x="214680" y="43180"/>
                  </a:lnTo>
                  <a:lnTo>
                    <a:pt x="251548" y="29210"/>
                  </a:lnTo>
                  <a:lnTo>
                    <a:pt x="257708" y="26670"/>
                  </a:lnTo>
                  <a:lnTo>
                    <a:pt x="263575" y="26670"/>
                  </a:lnTo>
                  <a:lnTo>
                    <a:pt x="269722" y="24130"/>
                  </a:lnTo>
                  <a:lnTo>
                    <a:pt x="293738" y="19050"/>
                  </a:lnTo>
                  <a:lnTo>
                    <a:pt x="317169" y="11430"/>
                  </a:lnTo>
                  <a:lnTo>
                    <a:pt x="317169" y="5981"/>
                  </a:lnTo>
                  <a:lnTo>
                    <a:pt x="307035" y="10160"/>
                  </a:lnTo>
                  <a:lnTo>
                    <a:pt x="294398" y="13970"/>
                  </a:lnTo>
                  <a:lnTo>
                    <a:pt x="268592" y="19050"/>
                  </a:lnTo>
                  <a:lnTo>
                    <a:pt x="256552" y="21590"/>
                  </a:lnTo>
                  <a:lnTo>
                    <a:pt x="250367" y="24130"/>
                  </a:lnTo>
                  <a:lnTo>
                    <a:pt x="235699" y="27940"/>
                  </a:lnTo>
                  <a:lnTo>
                    <a:pt x="202222" y="46990"/>
                  </a:lnTo>
                  <a:lnTo>
                    <a:pt x="174053" y="85090"/>
                  </a:lnTo>
                  <a:lnTo>
                    <a:pt x="170154" y="87630"/>
                  </a:lnTo>
                  <a:lnTo>
                    <a:pt x="166179" y="90170"/>
                  </a:lnTo>
                  <a:lnTo>
                    <a:pt x="156349" y="93980"/>
                  </a:lnTo>
                  <a:lnTo>
                    <a:pt x="153530" y="95250"/>
                  </a:lnTo>
                  <a:lnTo>
                    <a:pt x="154698" y="87630"/>
                  </a:lnTo>
                  <a:lnTo>
                    <a:pt x="155244" y="82550"/>
                  </a:lnTo>
                  <a:lnTo>
                    <a:pt x="156146" y="77470"/>
                  </a:lnTo>
                  <a:lnTo>
                    <a:pt x="156298" y="76200"/>
                  </a:lnTo>
                  <a:lnTo>
                    <a:pt x="156730" y="72390"/>
                  </a:lnTo>
                  <a:lnTo>
                    <a:pt x="157327" y="69850"/>
                  </a:lnTo>
                  <a:lnTo>
                    <a:pt x="154965" y="68580"/>
                  </a:lnTo>
                  <a:lnTo>
                    <a:pt x="153187" y="69850"/>
                  </a:lnTo>
                  <a:lnTo>
                    <a:pt x="151003" y="70904"/>
                  </a:lnTo>
                  <a:lnTo>
                    <a:pt x="151003" y="76200"/>
                  </a:lnTo>
                  <a:lnTo>
                    <a:pt x="150469" y="80010"/>
                  </a:lnTo>
                  <a:lnTo>
                    <a:pt x="150050" y="83820"/>
                  </a:lnTo>
                  <a:lnTo>
                    <a:pt x="149656" y="86360"/>
                  </a:lnTo>
                  <a:lnTo>
                    <a:pt x="148043" y="97790"/>
                  </a:lnTo>
                  <a:lnTo>
                    <a:pt x="145897" y="109220"/>
                  </a:lnTo>
                  <a:lnTo>
                    <a:pt x="142709" y="121920"/>
                  </a:lnTo>
                  <a:lnTo>
                    <a:pt x="137947" y="135890"/>
                  </a:lnTo>
                  <a:lnTo>
                    <a:pt x="136182" y="140970"/>
                  </a:lnTo>
                  <a:lnTo>
                    <a:pt x="133819" y="144780"/>
                  </a:lnTo>
                  <a:lnTo>
                    <a:pt x="131152" y="149860"/>
                  </a:lnTo>
                  <a:lnTo>
                    <a:pt x="128841" y="154940"/>
                  </a:lnTo>
                  <a:lnTo>
                    <a:pt x="125882" y="160020"/>
                  </a:lnTo>
                  <a:lnTo>
                    <a:pt x="122961" y="163830"/>
                  </a:lnTo>
                  <a:lnTo>
                    <a:pt x="111213" y="180340"/>
                  </a:lnTo>
                  <a:lnTo>
                    <a:pt x="97891" y="195580"/>
                  </a:lnTo>
                  <a:lnTo>
                    <a:pt x="83312" y="208280"/>
                  </a:lnTo>
                  <a:lnTo>
                    <a:pt x="67754" y="219710"/>
                  </a:lnTo>
                  <a:lnTo>
                    <a:pt x="68491" y="193040"/>
                  </a:lnTo>
                  <a:lnTo>
                    <a:pt x="72224" y="165100"/>
                  </a:lnTo>
                  <a:lnTo>
                    <a:pt x="81953" y="137160"/>
                  </a:lnTo>
                  <a:lnTo>
                    <a:pt x="100660" y="113030"/>
                  </a:lnTo>
                  <a:lnTo>
                    <a:pt x="105041" y="109220"/>
                  </a:lnTo>
                  <a:lnTo>
                    <a:pt x="108826" y="105410"/>
                  </a:lnTo>
                  <a:lnTo>
                    <a:pt x="112674" y="102870"/>
                  </a:lnTo>
                  <a:lnTo>
                    <a:pt x="121412" y="95250"/>
                  </a:lnTo>
                  <a:lnTo>
                    <a:pt x="130225" y="88900"/>
                  </a:lnTo>
                  <a:lnTo>
                    <a:pt x="139865" y="82550"/>
                  </a:lnTo>
                  <a:lnTo>
                    <a:pt x="151003" y="76200"/>
                  </a:lnTo>
                  <a:lnTo>
                    <a:pt x="151003" y="70904"/>
                  </a:lnTo>
                  <a:lnTo>
                    <a:pt x="139877" y="76200"/>
                  </a:lnTo>
                  <a:lnTo>
                    <a:pt x="128752" y="83820"/>
                  </a:lnTo>
                  <a:lnTo>
                    <a:pt x="118833" y="91440"/>
                  </a:lnTo>
                  <a:lnTo>
                    <a:pt x="109143" y="99060"/>
                  </a:lnTo>
                  <a:lnTo>
                    <a:pt x="105371" y="101600"/>
                  </a:lnTo>
                  <a:lnTo>
                    <a:pt x="95897" y="110490"/>
                  </a:lnTo>
                  <a:lnTo>
                    <a:pt x="77038" y="135890"/>
                  </a:lnTo>
                  <a:lnTo>
                    <a:pt x="67132" y="163830"/>
                  </a:lnTo>
                  <a:lnTo>
                    <a:pt x="63271" y="191770"/>
                  </a:lnTo>
                  <a:lnTo>
                    <a:pt x="62598" y="214630"/>
                  </a:lnTo>
                  <a:lnTo>
                    <a:pt x="62484" y="224790"/>
                  </a:lnTo>
                  <a:lnTo>
                    <a:pt x="59461" y="228600"/>
                  </a:lnTo>
                  <a:lnTo>
                    <a:pt x="58267" y="232410"/>
                  </a:lnTo>
                  <a:lnTo>
                    <a:pt x="56896" y="234950"/>
                  </a:lnTo>
                  <a:lnTo>
                    <a:pt x="56438" y="236220"/>
                  </a:lnTo>
                  <a:lnTo>
                    <a:pt x="55841" y="237490"/>
                  </a:lnTo>
                  <a:lnTo>
                    <a:pt x="54965" y="240030"/>
                  </a:lnTo>
                  <a:lnTo>
                    <a:pt x="53352" y="233680"/>
                  </a:lnTo>
                  <a:lnTo>
                    <a:pt x="50165" y="224790"/>
                  </a:lnTo>
                  <a:lnTo>
                    <a:pt x="47269" y="217170"/>
                  </a:lnTo>
                  <a:lnTo>
                    <a:pt x="44284" y="209550"/>
                  </a:lnTo>
                  <a:lnTo>
                    <a:pt x="40436" y="201930"/>
                  </a:lnTo>
                  <a:lnTo>
                    <a:pt x="36639" y="194310"/>
                  </a:lnTo>
                  <a:lnTo>
                    <a:pt x="34023" y="194310"/>
                  </a:lnTo>
                  <a:lnTo>
                    <a:pt x="33159" y="195580"/>
                  </a:lnTo>
                  <a:lnTo>
                    <a:pt x="26174" y="208280"/>
                  </a:lnTo>
                  <a:lnTo>
                    <a:pt x="20701" y="219710"/>
                  </a:lnTo>
                  <a:lnTo>
                    <a:pt x="16154" y="231140"/>
                  </a:lnTo>
                  <a:lnTo>
                    <a:pt x="11976" y="242570"/>
                  </a:lnTo>
                  <a:lnTo>
                    <a:pt x="9956" y="247650"/>
                  </a:lnTo>
                  <a:lnTo>
                    <a:pt x="5562" y="260350"/>
                  </a:lnTo>
                  <a:lnTo>
                    <a:pt x="2095" y="293370"/>
                  </a:lnTo>
                  <a:lnTo>
                    <a:pt x="6972" y="323850"/>
                  </a:lnTo>
                  <a:lnTo>
                    <a:pt x="16649" y="353060"/>
                  </a:lnTo>
                  <a:lnTo>
                    <a:pt x="27584" y="377190"/>
                  </a:lnTo>
                  <a:lnTo>
                    <a:pt x="28244" y="379730"/>
                  </a:lnTo>
                  <a:lnTo>
                    <a:pt x="29121" y="381000"/>
                  </a:lnTo>
                  <a:lnTo>
                    <a:pt x="29629" y="382270"/>
                  </a:lnTo>
                  <a:lnTo>
                    <a:pt x="29552" y="393700"/>
                  </a:lnTo>
                  <a:lnTo>
                    <a:pt x="29476" y="394970"/>
                  </a:lnTo>
                  <a:lnTo>
                    <a:pt x="23406" y="389890"/>
                  </a:lnTo>
                  <a:lnTo>
                    <a:pt x="15214" y="383540"/>
                  </a:lnTo>
                  <a:lnTo>
                    <a:pt x="9956" y="379730"/>
                  </a:lnTo>
                  <a:lnTo>
                    <a:pt x="4356" y="375920"/>
                  </a:lnTo>
                  <a:lnTo>
                    <a:pt x="2590" y="374650"/>
                  </a:lnTo>
                  <a:lnTo>
                    <a:pt x="571" y="375920"/>
                  </a:lnTo>
                  <a:lnTo>
                    <a:pt x="266" y="378460"/>
                  </a:lnTo>
                  <a:lnTo>
                    <a:pt x="127" y="387350"/>
                  </a:lnTo>
                  <a:lnTo>
                    <a:pt x="0" y="401320"/>
                  </a:lnTo>
                  <a:lnTo>
                    <a:pt x="1193" y="420370"/>
                  </a:lnTo>
                  <a:lnTo>
                    <a:pt x="15430" y="472440"/>
                  </a:lnTo>
                  <a:lnTo>
                    <a:pt x="47256" y="509270"/>
                  </a:lnTo>
                  <a:lnTo>
                    <a:pt x="57594" y="516890"/>
                  </a:lnTo>
                  <a:lnTo>
                    <a:pt x="67056" y="524510"/>
                  </a:lnTo>
                  <a:lnTo>
                    <a:pt x="75628" y="533400"/>
                  </a:lnTo>
                  <a:lnTo>
                    <a:pt x="83324" y="542290"/>
                  </a:lnTo>
                  <a:lnTo>
                    <a:pt x="86829" y="547370"/>
                  </a:lnTo>
                  <a:lnTo>
                    <a:pt x="88646" y="549910"/>
                  </a:lnTo>
                  <a:lnTo>
                    <a:pt x="89255" y="551180"/>
                  </a:lnTo>
                  <a:lnTo>
                    <a:pt x="89573" y="551180"/>
                  </a:lnTo>
                  <a:lnTo>
                    <a:pt x="89890" y="552450"/>
                  </a:lnTo>
                  <a:lnTo>
                    <a:pt x="90119" y="553720"/>
                  </a:lnTo>
                  <a:lnTo>
                    <a:pt x="74764" y="553720"/>
                  </a:lnTo>
                  <a:lnTo>
                    <a:pt x="66903" y="554990"/>
                  </a:lnTo>
                  <a:lnTo>
                    <a:pt x="64820" y="554990"/>
                  </a:lnTo>
                  <a:lnTo>
                    <a:pt x="63652" y="557530"/>
                  </a:lnTo>
                  <a:lnTo>
                    <a:pt x="65151" y="558800"/>
                  </a:lnTo>
                  <a:lnTo>
                    <a:pt x="70154" y="563880"/>
                  </a:lnTo>
                  <a:lnTo>
                    <a:pt x="80060" y="576580"/>
                  </a:lnTo>
                  <a:lnTo>
                    <a:pt x="85090" y="582930"/>
                  </a:lnTo>
                  <a:lnTo>
                    <a:pt x="91059" y="590550"/>
                  </a:lnTo>
                  <a:lnTo>
                    <a:pt x="117043" y="623570"/>
                  </a:lnTo>
                  <a:lnTo>
                    <a:pt x="158775" y="643890"/>
                  </a:lnTo>
                  <a:lnTo>
                    <a:pt x="174180" y="646430"/>
                  </a:lnTo>
                  <a:lnTo>
                    <a:pt x="190258" y="646430"/>
                  </a:lnTo>
                  <a:lnTo>
                    <a:pt x="224116" y="643890"/>
                  </a:lnTo>
                  <a:lnTo>
                    <a:pt x="297370" y="662940"/>
                  </a:lnTo>
                  <a:lnTo>
                    <a:pt x="285851" y="669290"/>
                  </a:lnTo>
                  <a:lnTo>
                    <a:pt x="273253" y="674370"/>
                  </a:lnTo>
                  <a:lnTo>
                    <a:pt x="259562" y="678180"/>
                  </a:lnTo>
                  <a:lnTo>
                    <a:pt x="244792" y="681990"/>
                  </a:lnTo>
                  <a:lnTo>
                    <a:pt x="243916" y="681990"/>
                  </a:lnTo>
                  <a:lnTo>
                    <a:pt x="243027" y="683260"/>
                  </a:lnTo>
                  <a:lnTo>
                    <a:pt x="243027" y="689610"/>
                  </a:lnTo>
                  <a:lnTo>
                    <a:pt x="243916" y="690880"/>
                  </a:lnTo>
                  <a:lnTo>
                    <a:pt x="244487" y="693420"/>
                  </a:lnTo>
                  <a:lnTo>
                    <a:pt x="245948" y="695960"/>
                  </a:lnTo>
                  <a:lnTo>
                    <a:pt x="248323" y="698500"/>
                  </a:lnTo>
                  <a:lnTo>
                    <a:pt x="250367" y="698500"/>
                  </a:lnTo>
                  <a:lnTo>
                    <a:pt x="271792" y="694690"/>
                  </a:lnTo>
                  <a:lnTo>
                    <a:pt x="275310" y="693420"/>
                  </a:lnTo>
                  <a:lnTo>
                    <a:pt x="278841" y="692150"/>
                  </a:lnTo>
                  <a:lnTo>
                    <a:pt x="287477" y="689610"/>
                  </a:lnTo>
                  <a:lnTo>
                    <a:pt x="297027" y="685800"/>
                  </a:lnTo>
                  <a:lnTo>
                    <a:pt x="304749" y="683260"/>
                  </a:lnTo>
                  <a:lnTo>
                    <a:pt x="307936" y="681990"/>
                  </a:lnTo>
                  <a:lnTo>
                    <a:pt x="313169" y="679450"/>
                  </a:lnTo>
                  <a:lnTo>
                    <a:pt x="320827" y="678180"/>
                  </a:lnTo>
                  <a:lnTo>
                    <a:pt x="339877" y="678180"/>
                  </a:lnTo>
                  <a:lnTo>
                    <a:pt x="350024" y="676910"/>
                  </a:lnTo>
                  <a:lnTo>
                    <a:pt x="354050" y="675640"/>
                  </a:lnTo>
                  <a:lnTo>
                    <a:pt x="357987" y="675640"/>
                  </a:lnTo>
                  <a:lnTo>
                    <a:pt x="362788" y="676910"/>
                  </a:lnTo>
                  <a:lnTo>
                    <a:pt x="374040" y="680720"/>
                  </a:lnTo>
                  <a:lnTo>
                    <a:pt x="387883" y="684530"/>
                  </a:lnTo>
                  <a:lnTo>
                    <a:pt x="400418" y="687070"/>
                  </a:lnTo>
                  <a:lnTo>
                    <a:pt x="410806" y="689610"/>
                  </a:lnTo>
                  <a:lnTo>
                    <a:pt x="442963" y="693420"/>
                  </a:lnTo>
                  <a:lnTo>
                    <a:pt x="443560" y="693420"/>
                  </a:lnTo>
                  <a:lnTo>
                    <a:pt x="444741" y="692150"/>
                  </a:lnTo>
                  <a:lnTo>
                    <a:pt x="445020" y="692150"/>
                  </a:lnTo>
                  <a:lnTo>
                    <a:pt x="447382" y="688340"/>
                  </a:lnTo>
                  <a:lnTo>
                    <a:pt x="448576" y="685800"/>
                  </a:lnTo>
                  <a:lnTo>
                    <a:pt x="449110" y="678180"/>
                  </a:lnTo>
                  <a:lnTo>
                    <a:pt x="448576" y="675640"/>
                  </a:lnTo>
                  <a:lnTo>
                    <a:pt x="446443" y="671830"/>
                  </a:lnTo>
                  <a:lnTo>
                    <a:pt x="445287" y="670560"/>
                  </a:lnTo>
                  <a:lnTo>
                    <a:pt x="444741" y="670560"/>
                  </a:lnTo>
                  <a:lnTo>
                    <a:pt x="443852" y="670394"/>
                  </a:lnTo>
                  <a:lnTo>
                    <a:pt x="443852" y="679450"/>
                  </a:lnTo>
                  <a:lnTo>
                    <a:pt x="443852" y="681990"/>
                  </a:lnTo>
                  <a:lnTo>
                    <a:pt x="443572" y="683260"/>
                  </a:lnTo>
                  <a:lnTo>
                    <a:pt x="441680" y="688340"/>
                  </a:lnTo>
                  <a:lnTo>
                    <a:pt x="411314" y="684530"/>
                  </a:lnTo>
                  <a:lnTo>
                    <a:pt x="401269" y="681990"/>
                  </a:lnTo>
                  <a:lnTo>
                    <a:pt x="392785" y="680720"/>
                  </a:lnTo>
                  <a:lnTo>
                    <a:pt x="375767" y="675640"/>
                  </a:lnTo>
                  <a:lnTo>
                    <a:pt x="367258" y="673100"/>
                  </a:lnTo>
                  <a:lnTo>
                    <a:pt x="375424" y="671830"/>
                  </a:lnTo>
                  <a:lnTo>
                    <a:pt x="383019" y="669290"/>
                  </a:lnTo>
                  <a:lnTo>
                    <a:pt x="390093" y="665480"/>
                  </a:lnTo>
                  <a:lnTo>
                    <a:pt x="390448" y="666750"/>
                  </a:lnTo>
                  <a:lnTo>
                    <a:pt x="391287" y="666750"/>
                  </a:lnTo>
                  <a:lnTo>
                    <a:pt x="417715" y="671830"/>
                  </a:lnTo>
                  <a:lnTo>
                    <a:pt x="442658" y="675640"/>
                  </a:lnTo>
                  <a:lnTo>
                    <a:pt x="443572" y="678180"/>
                  </a:lnTo>
                  <a:lnTo>
                    <a:pt x="443852" y="679450"/>
                  </a:lnTo>
                  <a:lnTo>
                    <a:pt x="443852" y="670394"/>
                  </a:lnTo>
                  <a:lnTo>
                    <a:pt x="438289" y="669290"/>
                  </a:lnTo>
                  <a:lnTo>
                    <a:pt x="431761" y="669290"/>
                  </a:lnTo>
                  <a:lnTo>
                    <a:pt x="418566" y="666750"/>
                  </a:lnTo>
                  <a:lnTo>
                    <a:pt x="411226" y="665480"/>
                  </a:lnTo>
                  <a:lnTo>
                    <a:pt x="396951" y="662940"/>
                  </a:lnTo>
                  <a:lnTo>
                    <a:pt x="404355" y="659130"/>
                  </a:lnTo>
                  <a:lnTo>
                    <a:pt x="411365" y="654050"/>
                  </a:lnTo>
                  <a:lnTo>
                    <a:pt x="417969" y="648970"/>
                  </a:lnTo>
                  <a:lnTo>
                    <a:pt x="424180" y="643890"/>
                  </a:lnTo>
                  <a:lnTo>
                    <a:pt x="439877" y="643890"/>
                  </a:lnTo>
                  <a:lnTo>
                    <a:pt x="443852" y="642620"/>
                  </a:lnTo>
                  <a:lnTo>
                    <a:pt x="447827" y="642620"/>
                  </a:lnTo>
                  <a:lnTo>
                    <a:pt x="465340" y="645160"/>
                  </a:lnTo>
                  <a:lnTo>
                    <a:pt x="482269" y="646430"/>
                  </a:lnTo>
                  <a:lnTo>
                    <a:pt x="498589" y="645160"/>
                  </a:lnTo>
                  <a:lnTo>
                    <a:pt x="514311" y="642620"/>
                  </a:lnTo>
                  <a:lnTo>
                    <a:pt x="518071" y="641350"/>
                  </a:lnTo>
                  <a:lnTo>
                    <a:pt x="529374" y="637540"/>
                  </a:lnTo>
                  <a:lnTo>
                    <a:pt x="570623" y="612140"/>
                  </a:lnTo>
                  <a:lnTo>
                    <a:pt x="600544" y="581660"/>
                  </a:lnTo>
                  <a:lnTo>
                    <a:pt x="623785" y="544830"/>
                  </a:lnTo>
                  <a:lnTo>
                    <a:pt x="624078" y="543560"/>
                  </a:lnTo>
                  <a:lnTo>
                    <a:pt x="622592" y="541020"/>
                  </a:lnTo>
                  <a:lnTo>
                    <a:pt x="620547" y="542290"/>
                  </a:lnTo>
                  <a:lnTo>
                    <a:pt x="617181" y="542290"/>
                  </a:lnTo>
                  <a:lnTo>
                    <a:pt x="617181" y="547370"/>
                  </a:lnTo>
                  <a:lnTo>
                    <a:pt x="614984" y="552450"/>
                  </a:lnTo>
                  <a:lnTo>
                    <a:pt x="588175" y="586740"/>
                  </a:lnTo>
                  <a:lnTo>
                    <a:pt x="554621" y="618490"/>
                  </a:lnTo>
                  <a:lnTo>
                    <a:pt x="513118" y="637540"/>
                  </a:lnTo>
                  <a:lnTo>
                    <a:pt x="482066" y="641350"/>
                  </a:lnTo>
                  <a:lnTo>
                    <a:pt x="465632" y="640080"/>
                  </a:lnTo>
                  <a:lnTo>
                    <a:pt x="448576" y="637540"/>
                  </a:lnTo>
                  <a:lnTo>
                    <a:pt x="452247" y="635000"/>
                  </a:lnTo>
                  <a:lnTo>
                    <a:pt x="454088" y="633730"/>
                  </a:lnTo>
                  <a:lnTo>
                    <a:pt x="457352" y="632460"/>
                  </a:lnTo>
                  <a:lnTo>
                    <a:pt x="463194" y="627380"/>
                  </a:lnTo>
                  <a:lnTo>
                    <a:pt x="468490" y="622300"/>
                  </a:lnTo>
                  <a:lnTo>
                    <a:pt x="473354" y="615950"/>
                  </a:lnTo>
                  <a:lnTo>
                    <a:pt x="477862" y="609600"/>
                  </a:lnTo>
                  <a:lnTo>
                    <a:pt x="477697" y="609600"/>
                  </a:lnTo>
                  <a:lnTo>
                    <a:pt x="490029" y="595630"/>
                  </a:lnTo>
                  <a:lnTo>
                    <a:pt x="504126" y="582930"/>
                  </a:lnTo>
                  <a:lnTo>
                    <a:pt x="520026" y="571500"/>
                  </a:lnTo>
                  <a:lnTo>
                    <a:pt x="537756" y="562610"/>
                  </a:lnTo>
                  <a:lnTo>
                    <a:pt x="542493" y="561340"/>
                  </a:lnTo>
                  <a:lnTo>
                    <a:pt x="547484" y="558800"/>
                  </a:lnTo>
                  <a:lnTo>
                    <a:pt x="557745" y="556260"/>
                  </a:lnTo>
                  <a:lnTo>
                    <a:pt x="563295" y="554990"/>
                  </a:lnTo>
                  <a:lnTo>
                    <a:pt x="568845" y="553720"/>
                  </a:lnTo>
                  <a:lnTo>
                    <a:pt x="588645" y="551180"/>
                  </a:lnTo>
                  <a:lnTo>
                    <a:pt x="600278" y="549910"/>
                  </a:lnTo>
                  <a:lnTo>
                    <a:pt x="608279" y="548640"/>
                  </a:lnTo>
                  <a:lnTo>
                    <a:pt x="617181" y="547370"/>
                  </a:lnTo>
                  <a:lnTo>
                    <a:pt x="617181" y="542290"/>
                  </a:lnTo>
                  <a:lnTo>
                    <a:pt x="615721" y="542290"/>
                  </a:lnTo>
                  <a:lnTo>
                    <a:pt x="606031" y="544830"/>
                  </a:lnTo>
                  <a:lnTo>
                    <a:pt x="609892" y="538480"/>
                  </a:lnTo>
                  <a:lnTo>
                    <a:pt x="613156" y="530860"/>
                  </a:lnTo>
                  <a:lnTo>
                    <a:pt x="615619" y="524510"/>
                  </a:lnTo>
                  <a:lnTo>
                    <a:pt x="625030" y="520700"/>
                  </a:lnTo>
                  <a:lnTo>
                    <a:pt x="629678" y="518160"/>
                  </a:lnTo>
                  <a:lnTo>
                    <a:pt x="634326" y="515620"/>
                  </a:lnTo>
                  <a:lnTo>
                    <a:pt x="643509" y="509270"/>
                  </a:lnTo>
                  <a:lnTo>
                    <a:pt x="673582" y="464820"/>
                  </a:lnTo>
                  <a:lnTo>
                    <a:pt x="688860" y="425450"/>
                  </a:lnTo>
                  <a:lnTo>
                    <a:pt x="693851" y="375920"/>
                  </a:lnTo>
                  <a:lnTo>
                    <a:pt x="693940" y="361950"/>
                  </a:lnTo>
                  <a:lnTo>
                    <a:pt x="693940" y="360680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067738" y="4173328"/>
              <a:ext cx="122153" cy="722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10621" y="4018505"/>
              <a:ext cx="58419" cy="102235"/>
            </a:xfrm>
            <a:custGeom>
              <a:avLst/>
              <a:gdLst/>
              <a:ahLst/>
              <a:cxnLst/>
              <a:rect l="l" t="t" r="r" b="b"/>
              <a:pathLst>
                <a:path w="58419" h="102235">
                  <a:moveTo>
                    <a:pt x="3539" y="0"/>
                  </a:moveTo>
                  <a:lnTo>
                    <a:pt x="931" y="1560"/>
                  </a:lnTo>
                  <a:lnTo>
                    <a:pt x="649" y="2931"/>
                  </a:lnTo>
                  <a:lnTo>
                    <a:pt x="17936" y="33820"/>
                  </a:lnTo>
                  <a:lnTo>
                    <a:pt x="7381" y="29684"/>
                  </a:lnTo>
                  <a:lnTo>
                    <a:pt x="3863" y="28470"/>
                  </a:lnTo>
                  <a:lnTo>
                    <a:pt x="2691" y="27883"/>
                  </a:lnTo>
                  <a:lnTo>
                    <a:pt x="1256" y="28470"/>
                  </a:lnTo>
                  <a:lnTo>
                    <a:pt x="0" y="31402"/>
                  </a:lnTo>
                  <a:lnTo>
                    <a:pt x="931" y="32962"/>
                  </a:lnTo>
                  <a:lnTo>
                    <a:pt x="5612" y="34365"/>
                  </a:lnTo>
                  <a:lnTo>
                    <a:pt x="9402" y="36187"/>
                  </a:lnTo>
                  <a:lnTo>
                    <a:pt x="13245" y="37569"/>
                  </a:lnTo>
                  <a:lnTo>
                    <a:pt x="21946" y="41024"/>
                  </a:lnTo>
                  <a:lnTo>
                    <a:pt x="31266" y="58343"/>
                  </a:lnTo>
                  <a:lnTo>
                    <a:pt x="17643" y="51453"/>
                  </a:lnTo>
                  <a:lnTo>
                    <a:pt x="12355" y="49694"/>
                  </a:lnTo>
                  <a:lnTo>
                    <a:pt x="10900" y="50522"/>
                  </a:lnTo>
                  <a:lnTo>
                    <a:pt x="10355" y="51673"/>
                  </a:lnTo>
                  <a:lnTo>
                    <a:pt x="10031" y="53223"/>
                  </a:lnTo>
                  <a:lnTo>
                    <a:pt x="10900" y="54658"/>
                  </a:lnTo>
                  <a:lnTo>
                    <a:pt x="15622" y="56134"/>
                  </a:lnTo>
                  <a:lnTo>
                    <a:pt x="23810" y="60270"/>
                  </a:lnTo>
                  <a:lnTo>
                    <a:pt x="27475" y="62469"/>
                  </a:lnTo>
                  <a:lnTo>
                    <a:pt x="31391" y="64500"/>
                  </a:lnTo>
                  <a:lnTo>
                    <a:pt x="35150" y="65652"/>
                  </a:lnTo>
                  <a:lnTo>
                    <a:pt x="42197" y="79191"/>
                  </a:lnTo>
                  <a:lnTo>
                    <a:pt x="35883" y="76678"/>
                  </a:lnTo>
                  <a:lnTo>
                    <a:pt x="29988" y="73421"/>
                  </a:lnTo>
                  <a:lnTo>
                    <a:pt x="22648" y="68437"/>
                  </a:lnTo>
                  <a:lnTo>
                    <a:pt x="20889" y="68762"/>
                  </a:lnTo>
                  <a:lnTo>
                    <a:pt x="20313" y="69945"/>
                  </a:lnTo>
                  <a:lnTo>
                    <a:pt x="19454" y="71149"/>
                  </a:lnTo>
                  <a:lnTo>
                    <a:pt x="19737" y="72594"/>
                  </a:lnTo>
                  <a:lnTo>
                    <a:pt x="27318" y="77882"/>
                  </a:lnTo>
                  <a:lnTo>
                    <a:pt x="33548" y="81400"/>
                  </a:lnTo>
                  <a:lnTo>
                    <a:pt x="39988" y="83997"/>
                  </a:lnTo>
                  <a:lnTo>
                    <a:pt x="41171" y="84322"/>
                  </a:lnTo>
                  <a:lnTo>
                    <a:pt x="42323" y="84960"/>
                  </a:lnTo>
                  <a:lnTo>
                    <a:pt x="43506" y="85212"/>
                  </a:lnTo>
                  <a:lnTo>
                    <a:pt x="45590" y="85986"/>
                  </a:lnTo>
                  <a:lnTo>
                    <a:pt x="52605" y="99871"/>
                  </a:lnTo>
                  <a:lnTo>
                    <a:pt x="53202" y="101379"/>
                  </a:lnTo>
                  <a:lnTo>
                    <a:pt x="54689" y="101630"/>
                  </a:lnTo>
                  <a:lnTo>
                    <a:pt x="57317" y="100415"/>
                  </a:lnTo>
                  <a:lnTo>
                    <a:pt x="57893" y="99002"/>
                  </a:lnTo>
                  <a:lnTo>
                    <a:pt x="55171" y="93138"/>
                  </a:lnTo>
                  <a:lnTo>
                    <a:pt x="50574" y="84280"/>
                  </a:lnTo>
                  <a:lnTo>
                    <a:pt x="51443" y="79955"/>
                  </a:lnTo>
                  <a:lnTo>
                    <a:pt x="51663" y="75652"/>
                  </a:lnTo>
                  <a:lnTo>
                    <a:pt x="51443" y="71683"/>
                  </a:lnTo>
                  <a:lnTo>
                    <a:pt x="51443" y="67285"/>
                  </a:lnTo>
                  <a:lnTo>
                    <a:pt x="50553" y="58720"/>
                  </a:lnTo>
                  <a:lnTo>
                    <a:pt x="50553" y="57328"/>
                  </a:lnTo>
                  <a:lnTo>
                    <a:pt x="49097" y="56417"/>
                  </a:lnTo>
                  <a:lnTo>
                    <a:pt x="47611" y="56417"/>
                  </a:lnTo>
                  <a:lnTo>
                    <a:pt x="46459" y="56710"/>
                  </a:lnTo>
                  <a:lnTo>
                    <a:pt x="45255" y="57862"/>
                  </a:lnTo>
                  <a:lnTo>
                    <a:pt x="45558" y="59369"/>
                  </a:lnTo>
                  <a:lnTo>
                    <a:pt x="46459" y="73097"/>
                  </a:lnTo>
                  <a:lnTo>
                    <a:pt x="46312" y="75725"/>
                  </a:lnTo>
                  <a:lnTo>
                    <a:pt x="39108" y="62259"/>
                  </a:lnTo>
                  <a:lnTo>
                    <a:pt x="38887" y="55782"/>
                  </a:lnTo>
                  <a:lnTo>
                    <a:pt x="36459" y="33820"/>
                  </a:lnTo>
                  <a:lnTo>
                    <a:pt x="34962" y="32962"/>
                  </a:lnTo>
                  <a:lnTo>
                    <a:pt x="33768" y="32962"/>
                  </a:lnTo>
                  <a:lnTo>
                    <a:pt x="32313" y="33213"/>
                  </a:lnTo>
                  <a:lnTo>
                    <a:pt x="31171" y="34365"/>
                  </a:lnTo>
                  <a:lnTo>
                    <a:pt x="32836" y="46291"/>
                  </a:lnTo>
                  <a:lnTo>
                    <a:pt x="33339" y="51485"/>
                  </a:lnTo>
                  <a:lnTo>
                    <a:pt x="26910" y="39726"/>
                  </a:lnTo>
                  <a:lnTo>
                    <a:pt x="26187" y="31161"/>
                  </a:lnTo>
                  <a:lnTo>
                    <a:pt x="25580" y="26993"/>
                  </a:lnTo>
                  <a:lnTo>
                    <a:pt x="25308" y="22690"/>
                  </a:lnTo>
                  <a:lnTo>
                    <a:pt x="24376" y="14418"/>
                  </a:lnTo>
                  <a:lnTo>
                    <a:pt x="24376" y="12879"/>
                  </a:lnTo>
                  <a:lnTo>
                    <a:pt x="23193" y="11800"/>
                  </a:lnTo>
                  <a:lnTo>
                    <a:pt x="20313" y="11800"/>
                  </a:lnTo>
                  <a:lnTo>
                    <a:pt x="19130" y="13203"/>
                  </a:lnTo>
                  <a:lnTo>
                    <a:pt x="19454" y="18847"/>
                  </a:lnTo>
                  <a:lnTo>
                    <a:pt x="20627" y="28145"/>
                  </a:lnTo>
                  <a:lnTo>
                    <a:pt x="5026" y="272"/>
                  </a:lnTo>
                  <a:lnTo>
                    <a:pt x="3539" y="0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690210" y="4182082"/>
              <a:ext cx="125053" cy="670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920056" y="4204458"/>
              <a:ext cx="120415" cy="7488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38376" y="3762635"/>
              <a:ext cx="396240" cy="433070"/>
            </a:xfrm>
            <a:custGeom>
              <a:avLst/>
              <a:gdLst/>
              <a:ahLst/>
              <a:cxnLst/>
              <a:rect l="l" t="t" r="r" b="b"/>
              <a:pathLst>
                <a:path w="396239" h="433070">
                  <a:moveTo>
                    <a:pt x="152641" y="20548"/>
                  </a:moveTo>
                  <a:lnTo>
                    <a:pt x="29324" y="20548"/>
                  </a:lnTo>
                  <a:lnTo>
                    <a:pt x="29324" y="33248"/>
                  </a:lnTo>
                  <a:lnTo>
                    <a:pt x="142392" y="33248"/>
                  </a:lnTo>
                  <a:lnTo>
                    <a:pt x="142392" y="44678"/>
                  </a:lnTo>
                  <a:lnTo>
                    <a:pt x="30772" y="44678"/>
                  </a:lnTo>
                  <a:lnTo>
                    <a:pt x="30772" y="52298"/>
                  </a:lnTo>
                  <a:lnTo>
                    <a:pt x="142392" y="52298"/>
                  </a:lnTo>
                  <a:lnTo>
                    <a:pt x="142392" y="66268"/>
                  </a:lnTo>
                  <a:lnTo>
                    <a:pt x="30772" y="66268"/>
                  </a:lnTo>
                  <a:lnTo>
                    <a:pt x="30772" y="73888"/>
                  </a:lnTo>
                  <a:lnTo>
                    <a:pt x="142392" y="73888"/>
                  </a:lnTo>
                  <a:lnTo>
                    <a:pt x="142392" y="86588"/>
                  </a:lnTo>
                  <a:lnTo>
                    <a:pt x="30772" y="86588"/>
                  </a:lnTo>
                  <a:lnTo>
                    <a:pt x="30772" y="94208"/>
                  </a:lnTo>
                  <a:lnTo>
                    <a:pt x="142392" y="94208"/>
                  </a:lnTo>
                  <a:lnTo>
                    <a:pt x="142392" y="104368"/>
                  </a:lnTo>
                  <a:lnTo>
                    <a:pt x="30772" y="104368"/>
                  </a:lnTo>
                  <a:lnTo>
                    <a:pt x="30772" y="111988"/>
                  </a:lnTo>
                  <a:lnTo>
                    <a:pt x="142392" y="111988"/>
                  </a:lnTo>
                  <a:lnTo>
                    <a:pt x="142392" y="123418"/>
                  </a:lnTo>
                  <a:lnTo>
                    <a:pt x="30772" y="123418"/>
                  </a:lnTo>
                  <a:lnTo>
                    <a:pt x="30772" y="131038"/>
                  </a:lnTo>
                  <a:lnTo>
                    <a:pt x="142392" y="131038"/>
                  </a:lnTo>
                  <a:lnTo>
                    <a:pt x="142392" y="142468"/>
                  </a:lnTo>
                  <a:lnTo>
                    <a:pt x="29324" y="142468"/>
                  </a:lnTo>
                  <a:lnTo>
                    <a:pt x="29324" y="151358"/>
                  </a:lnTo>
                  <a:lnTo>
                    <a:pt x="152641" y="151358"/>
                  </a:lnTo>
                  <a:lnTo>
                    <a:pt x="152641" y="142468"/>
                  </a:lnTo>
                  <a:lnTo>
                    <a:pt x="152641" y="131038"/>
                  </a:lnTo>
                  <a:lnTo>
                    <a:pt x="152641" y="33248"/>
                  </a:lnTo>
                  <a:lnTo>
                    <a:pt x="152641" y="20548"/>
                  </a:lnTo>
                  <a:close/>
                </a:path>
                <a:path w="396239" h="433070">
                  <a:moveTo>
                    <a:pt x="378079" y="20167"/>
                  </a:moveTo>
                  <a:lnTo>
                    <a:pt x="254812" y="20167"/>
                  </a:lnTo>
                  <a:lnTo>
                    <a:pt x="254812" y="32867"/>
                  </a:lnTo>
                  <a:lnTo>
                    <a:pt x="367830" y="32867"/>
                  </a:lnTo>
                  <a:lnTo>
                    <a:pt x="367830" y="44297"/>
                  </a:lnTo>
                  <a:lnTo>
                    <a:pt x="256298" y="44297"/>
                  </a:lnTo>
                  <a:lnTo>
                    <a:pt x="256298" y="53187"/>
                  </a:lnTo>
                  <a:lnTo>
                    <a:pt x="367830" y="53187"/>
                  </a:lnTo>
                  <a:lnTo>
                    <a:pt x="367830" y="65887"/>
                  </a:lnTo>
                  <a:lnTo>
                    <a:pt x="256298" y="65887"/>
                  </a:lnTo>
                  <a:lnTo>
                    <a:pt x="256298" y="73507"/>
                  </a:lnTo>
                  <a:lnTo>
                    <a:pt x="367830" y="73507"/>
                  </a:lnTo>
                  <a:lnTo>
                    <a:pt x="367830" y="86207"/>
                  </a:lnTo>
                  <a:lnTo>
                    <a:pt x="256298" y="86207"/>
                  </a:lnTo>
                  <a:lnTo>
                    <a:pt x="256298" y="93827"/>
                  </a:lnTo>
                  <a:lnTo>
                    <a:pt x="367830" y="93827"/>
                  </a:lnTo>
                  <a:lnTo>
                    <a:pt x="367830" y="103987"/>
                  </a:lnTo>
                  <a:lnTo>
                    <a:pt x="256298" y="103987"/>
                  </a:lnTo>
                  <a:lnTo>
                    <a:pt x="256298" y="111607"/>
                  </a:lnTo>
                  <a:lnTo>
                    <a:pt x="367830" y="111607"/>
                  </a:lnTo>
                  <a:lnTo>
                    <a:pt x="367830" y="123037"/>
                  </a:lnTo>
                  <a:lnTo>
                    <a:pt x="256298" y="123037"/>
                  </a:lnTo>
                  <a:lnTo>
                    <a:pt x="256298" y="131927"/>
                  </a:lnTo>
                  <a:lnTo>
                    <a:pt x="367830" y="131927"/>
                  </a:lnTo>
                  <a:lnTo>
                    <a:pt x="367830" y="142087"/>
                  </a:lnTo>
                  <a:lnTo>
                    <a:pt x="254812" y="142087"/>
                  </a:lnTo>
                  <a:lnTo>
                    <a:pt x="254812" y="150977"/>
                  </a:lnTo>
                  <a:lnTo>
                    <a:pt x="378079" y="150977"/>
                  </a:lnTo>
                  <a:lnTo>
                    <a:pt x="378079" y="142087"/>
                  </a:lnTo>
                  <a:lnTo>
                    <a:pt x="378079" y="131927"/>
                  </a:lnTo>
                  <a:lnTo>
                    <a:pt x="378079" y="32867"/>
                  </a:lnTo>
                  <a:lnTo>
                    <a:pt x="378079" y="20167"/>
                  </a:lnTo>
                  <a:close/>
                </a:path>
                <a:path w="396239" h="433070">
                  <a:moveTo>
                    <a:pt x="395706" y="0"/>
                  </a:moveTo>
                  <a:lnTo>
                    <a:pt x="387489" y="0"/>
                  </a:lnTo>
                  <a:lnTo>
                    <a:pt x="387489" y="8267"/>
                  </a:lnTo>
                  <a:lnTo>
                    <a:pt x="387489" y="312585"/>
                  </a:lnTo>
                  <a:lnTo>
                    <a:pt x="376059" y="355650"/>
                  </a:lnTo>
                  <a:lnTo>
                    <a:pt x="335546" y="373151"/>
                  </a:lnTo>
                  <a:lnTo>
                    <a:pt x="294322" y="373405"/>
                  </a:lnTo>
                  <a:lnTo>
                    <a:pt x="273799" y="374002"/>
                  </a:lnTo>
                  <a:lnTo>
                    <a:pt x="224485" y="383705"/>
                  </a:lnTo>
                  <a:lnTo>
                    <a:pt x="204000" y="403009"/>
                  </a:lnTo>
                  <a:lnTo>
                    <a:pt x="203149" y="401878"/>
                  </a:lnTo>
                  <a:lnTo>
                    <a:pt x="202247" y="400977"/>
                  </a:lnTo>
                  <a:lnTo>
                    <a:pt x="201676" y="399859"/>
                  </a:lnTo>
                  <a:lnTo>
                    <a:pt x="191503" y="389470"/>
                  </a:lnTo>
                  <a:lnTo>
                    <a:pt x="155879" y="375170"/>
                  </a:lnTo>
                  <a:lnTo>
                    <a:pt x="112852" y="373405"/>
                  </a:lnTo>
                  <a:lnTo>
                    <a:pt x="69837" y="373151"/>
                  </a:lnTo>
                  <a:lnTo>
                    <a:pt x="47409" y="368795"/>
                  </a:lnTo>
                  <a:lnTo>
                    <a:pt x="30403" y="357847"/>
                  </a:lnTo>
                  <a:lnTo>
                    <a:pt x="19621" y="339407"/>
                  </a:lnTo>
                  <a:lnTo>
                    <a:pt x="15849" y="312585"/>
                  </a:lnTo>
                  <a:lnTo>
                    <a:pt x="15849" y="8267"/>
                  </a:lnTo>
                  <a:lnTo>
                    <a:pt x="387489" y="8267"/>
                  </a:lnTo>
                  <a:lnTo>
                    <a:pt x="387489" y="0"/>
                  </a:lnTo>
                  <a:lnTo>
                    <a:pt x="12903" y="0"/>
                  </a:lnTo>
                  <a:lnTo>
                    <a:pt x="0" y="10515"/>
                  </a:lnTo>
                  <a:lnTo>
                    <a:pt x="0" y="312585"/>
                  </a:lnTo>
                  <a:lnTo>
                    <a:pt x="7708" y="348640"/>
                  </a:lnTo>
                  <a:lnTo>
                    <a:pt x="25273" y="372300"/>
                  </a:lnTo>
                  <a:lnTo>
                    <a:pt x="51473" y="384911"/>
                  </a:lnTo>
                  <a:lnTo>
                    <a:pt x="85128" y="387807"/>
                  </a:lnTo>
                  <a:lnTo>
                    <a:pt x="155879" y="389826"/>
                  </a:lnTo>
                  <a:lnTo>
                    <a:pt x="172770" y="396430"/>
                  </a:lnTo>
                  <a:lnTo>
                    <a:pt x="185597" y="405218"/>
                  </a:lnTo>
                  <a:lnTo>
                    <a:pt x="195008" y="415493"/>
                  </a:lnTo>
                  <a:lnTo>
                    <a:pt x="201676" y="426567"/>
                  </a:lnTo>
                  <a:lnTo>
                    <a:pt x="203428" y="430682"/>
                  </a:lnTo>
                  <a:lnTo>
                    <a:pt x="204330" y="432727"/>
                  </a:lnTo>
                  <a:lnTo>
                    <a:pt x="211518" y="418109"/>
                  </a:lnTo>
                  <a:lnTo>
                    <a:pt x="221665" y="405345"/>
                  </a:lnTo>
                  <a:lnTo>
                    <a:pt x="224942" y="403009"/>
                  </a:lnTo>
                  <a:lnTo>
                    <a:pt x="235381" y="395554"/>
                  </a:lnTo>
                  <a:lnTo>
                    <a:pt x="253301" y="389826"/>
                  </a:lnTo>
                  <a:lnTo>
                    <a:pt x="329361" y="387807"/>
                  </a:lnTo>
                  <a:lnTo>
                    <a:pt x="356692" y="383832"/>
                  </a:lnTo>
                  <a:lnTo>
                    <a:pt x="377177" y="372440"/>
                  </a:lnTo>
                  <a:lnTo>
                    <a:pt x="390334" y="353021"/>
                  </a:lnTo>
                  <a:lnTo>
                    <a:pt x="395706" y="324967"/>
                  </a:lnTo>
                  <a:lnTo>
                    <a:pt x="395706" y="8267"/>
                  </a:lnTo>
                  <a:lnTo>
                    <a:pt x="395706" y="0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992871" y="3990276"/>
              <a:ext cx="123587" cy="13633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67705" y="3990276"/>
              <a:ext cx="124205" cy="13663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/>
          <p:nvPr/>
        </p:nvSpPr>
        <p:spPr>
          <a:xfrm>
            <a:off x="2453988" y="3897975"/>
            <a:ext cx="116205" cy="120014"/>
          </a:xfrm>
          <a:custGeom>
            <a:avLst/>
            <a:gdLst/>
            <a:ahLst/>
            <a:cxnLst/>
            <a:rect l="l" t="t" r="r" b="b"/>
            <a:pathLst>
              <a:path w="116205" h="120014">
                <a:moveTo>
                  <a:pt x="115692" y="0"/>
                </a:moveTo>
                <a:lnTo>
                  <a:pt x="96237" y="0"/>
                </a:lnTo>
                <a:lnTo>
                  <a:pt x="66395" y="43140"/>
                </a:lnTo>
                <a:lnTo>
                  <a:pt x="61809" y="50207"/>
                </a:lnTo>
                <a:lnTo>
                  <a:pt x="58019" y="56490"/>
                </a:lnTo>
                <a:lnTo>
                  <a:pt x="54061" y="49726"/>
                </a:lnTo>
                <a:lnTo>
                  <a:pt x="49789" y="42962"/>
                </a:lnTo>
                <a:lnTo>
                  <a:pt x="20323" y="0"/>
                </a:lnTo>
                <a:lnTo>
                  <a:pt x="0" y="0"/>
                </a:lnTo>
                <a:lnTo>
                  <a:pt x="48637" y="69170"/>
                </a:lnTo>
                <a:lnTo>
                  <a:pt x="48637" y="120017"/>
                </a:lnTo>
                <a:lnTo>
                  <a:pt x="65327" y="120017"/>
                </a:lnTo>
                <a:lnTo>
                  <a:pt x="65327" y="69170"/>
                </a:lnTo>
                <a:lnTo>
                  <a:pt x="115692" y="0"/>
                </a:lnTo>
                <a:close/>
              </a:path>
            </a:pathLst>
          </a:custGeom>
          <a:solidFill>
            <a:srgbClr val="14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2465003" y="3897315"/>
            <a:ext cx="2162810" cy="332740"/>
            <a:chOff x="2465003" y="3897315"/>
            <a:chExt cx="2162810" cy="332740"/>
          </a:xfrm>
        </p:grpSpPr>
        <p:sp>
          <p:nvSpPr>
            <p:cNvPr id="29" name="object 29"/>
            <p:cNvSpPr/>
            <p:nvPr/>
          </p:nvSpPr>
          <p:spPr>
            <a:xfrm>
              <a:off x="2465003" y="4138617"/>
              <a:ext cx="205815" cy="9088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74926" y="3897315"/>
              <a:ext cx="2052544" cy="33218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2465380" y="3676097"/>
            <a:ext cx="490855" cy="135890"/>
            <a:chOff x="2465380" y="3676097"/>
            <a:chExt cx="490855" cy="135890"/>
          </a:xfrm>
        </p:grpSpPr>
        <p:sp>
          <p:nvSpPr>
            <p:cNvPr id="32" name="object 32"/>
            <p:cNvSpPr/>
            <p:nvPr/>
          </p:nvSpPr>
          <p:spPr>
            <a:xfrm>
              <a:off x="2465374" y="3676858"/>
              <a:ext cx="81915" cy="134620"/>
            </a:xfrm>
            <a:custGeom>
              <a:avLst/>
              <a:gdLst/>
              <a:ahLst/>
              <a:cxnLst/>
              <a:rect l="l" t="t" r="r" b="b"/>
              <a:pathLst>
                <a:path w="81914" h="134620">
                  <a:moveTo>
                    <a:pt x="81534" y="111760"/>
                  </a:moveTo>
                  <a:lnTo>
                    <a:pt x="28587" y="111760"/>
                  </a:lnTo>
                  <a:lnTo>
                    <a:pt x="28587" y="74930"/>
                  </a:lnTo>
                  <a:lnTo>
                    <a:pt x="68249" y="74930"/>
                  </a:lnTo>
                  <a:lnTo>
                    <a:pt x="68249" y="53340"/>
                  </a:lnTo>
                  <a:lnTo>
                    <a:pt x="28587" y="53340"/>
                  </a:lnTo>
                  <a:lnTo>
                    <a:pt x="28587" y="21590"/>
                  </a:lnTo>
                  <a:lnTo>
                    <a:pt x="77901" y="21590"/>
                  </a:lnTo>
                  <a:lnTo>
                    <a:pt x="77901" y="0"/>
                  </a:lnTo>
                  <a:lnTo>
                    <a:pt x="0" y="0"/>
                  </a:lnTo>
                  <a:lnTo>
                    <a:pt x="0" y="21590"/>
                  </a:lnTo>
                  <a:lnTo>
                    <a:pt x="0" y="53340"/>
                  </a:lnTo>
                  <a:lnTo>
                    <a:pt x="0" y="74930"/>
                  </a:lnTo>
                  <a:lnTo>
                    <a:pt x="0" y="111760"/>
                  </a:lnTo>
                  <a:lnTo>
                    <a:pt x="0" y="134620"/>
                  </a:lnTo>
                  <a:lnTo>
                    <a:pt x="81534" y="134620"/>
                  </a:lnTo>
                  <a:lnTo>
                    <a:pt x="81534" y="111760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572445" y="3676097"/>
              <a:ext cx="115158" cy="13537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708504" y="3676097"/>
              <a:ext cx="115158" cy="13537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859252" y="3676858"/>
              <a:ext cx="97155" cy="134620"/>
            </a:xfrm>
            <a:custGeom>
              <a:avLst/>
              <a:gdLst/>
              <a:ahLst/>
              <a:cxnLst/>
              <a:rect l="l" t="t" r="r" b="b"/>
              <a:pathLst>
                <a:path w="97155" h="134620">
                  <a:moveTo>
                    <a:pt x="96837" y="0"/>
                  </a:moveTo>
                  <a:lnTo>
                    <a:pt x="68249" y="0"/>
                  </a:lnTo>
                  <a:lnTo>
                    <a:pt x="68249" y="52070"/>
                  </a:lnTo>
                  <a:lnTo>
                    <a:pt x="27990" y="52070"/>
                  </a:lnTo>
                  <a:lnTo>
                    <a:pt x="27990" y="0"/>
                  </a:lnTo>
                  <a:lnTo>
                    <a:pt x="0" y="0"/>
                  </a:lnTo>
                  <a:lnTo>
                    <a:pt x="0" y="52070"/>
                  </a:lnTo>
                  <a:lnTo>
                    <a:pt x="0" y="74930"/>
                  </a:lnTo>
                  <a:lnTo>
                    <a:pt x="0" y="134620"/>
                  </a:lnTo>
                  <a:lnTo>
                    <a:pt x="27990" y="134620"/>
                  </a:lnTo>
                  <a:lnTo>
                    <a:pt x="27990" y="74930"/>
                  </a:lnTo>
                  <a:lnTo>
                    <a:pt x="68249" y="74930"/>
                  </a:lnTo>
                  <a:lnTo>
                    <a:pt x="68249" y="134620"/>
                  </a:lnTo>
                  <a:lnTo>
                    <a:pt x="96837" y="134620"/>
                  </a:lnTo>
                  <a:lnTo>
                    <a:pt x="96837" y="74930"/>
                  </a:lnTo>
                  <a:lnTo>
                    <a:pt x="96837" y="52070"/>
                  </a:lnTo>
                  <a:lnTo>
                    <a:pt x="96837" y="0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/>
          <p:nvPr/>
        </p:nvSpPr>
        <p:spPr>
          <a:xfrm>
            <a:off x="3006400" y="3676495"/>
            <a:ext cx="97232" cy="1349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153935" y="3676505"/>
            <a:ext cx="29845" cy="135255"/>
          </a:xfrm>
          <a:custGeom>
            <a:avLst/>
            <a:gdLst/>
            <a:ahLst/>
            <a:cxnLst/>
            <a:rect l="l" t="t" r="r" b="b"/>
            <a:pathLst>
              <a:path w="29844" h="135254">
                <a:moveTo>
                  <a:pt x="29391" y="0"/>
                </a:moveTo>
                <a:lnTo>
                  <a:pt x="0" y="0"/>
                </a:lnTo>
                <a:lnTo>
                  <a:pt x="0" y="134990"/>
                </a:lnTo>
                <a:lnTo>
                  <a:pt x="29391" y="134990"/>
                </a:lnTo>
                <a:lnTo>
                  <a:pt x="29391" y="0"/>
                </a:lnTo>
                <a:close/>
              </a:path>
            </a:pathLst>
          </a:custGeom>
          <a:solidFill>
            <a:srgbClr val="14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8" name="object 38"/>
          <p:cNvGrpSpPr/>
          <p:nvPr/>
        </p:nvGrpSpPr>
        <p:grpSpPr>
          <a:xfrm>
            <a:off x="3233639" y="3676495"/>
            <a:ext cx="237490" cy="135255"/>
            <a:chOff x="3233639" y="3676495"/>
            <a:chExt cx="237490" cy="135255"/>
          </a:xfrm>
        </p:grpSpPr>
        <p:sp>
          <p:nvSpPr>
            <p:cNvPr id="39" name="object 39"/>
            <p:cNvSpPr/>
            <p:nvPr/>
          </p:nvSpPr>
          <p:spPr>
            <a:xfrm>
              <a:off x="3233639" y="3676495"/>
              <a:ext cx="108321" cy="13498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374123" y="3676859"/>
              <a:ext cx="97155" cy="134620"/>
            </a:xfrm>
            <a:custGeom>
              <a:avLst/>
              <a:gdLst/>
              <a:ahLst/>
              <a:cxnLst/>
              <a:rect l="l" t="t" r="r" b="b"/>
              <a:pathLst>
                <a:path w="97154" h="134620">
                  <a:moveTo>
                    <a:pt x="96837" y="0"/>
                  </a:moveTo>
                  <a:lnTo>
                    <a:pt x="68249" y="0"/>
                  </a:lnTo>
                  <a:lnTo>
                    <a:pt x="68249" y="52070"/>
                  </a:lnTo>
                  <a:lnTo>
                    <a:pt x="27990" y="52070"/>
                  </a:lnTo>
                  <a:lnTo>
                    <a:pt x="27990" y="0"/>
                  </a:lnTo>
                  <a:lnTo>
                    <a:pt x="0" y="0"/>
                  </a:lnTo>
                  <a:lnTo>
                    <a:pt x="0" y="52070"/>
                  </a:lnTo>
                  <a:lnTo>
                    <a:pt x="0" y="74930"/>
                  </a:lnTo>
                  <a:lnTo>
                    <a:pt x="0" y="134620"/>
                  </a:lnTo>
                  <a:lnTo>
                    <a:pt x="27990" y="134620"/>
                  </a:lnTo>
                  <a:lnTo>
                    <a:pt x="27990" y="74930"/>
                  </a:lnTo>
                  <a:lnTo>
                    <a:pt x="68249" y="74930"/>
                  </a:lnTo>
                  <a:lnTo>
                    <a:pt x="68249" y="134620"/>
                  </a:lnTo>
                  <a:lnTo>
                    <a:pt x="96837" y="134620"/>
                  </a:lnTo>
                  <a:lnTo>
                    <a:pt x="96837" y="74930"/>
                  </a:lnTo>
                  <a:lnTo>
                    <a:pt x="96837" y="52070"/>
                  </a:lnTo>
                  <a:lnTo>
                    <a:pt x="96837" y="0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3576603" y="3676118"/>
            <a:ext cx="247650" cy="135890"/>
            <a:chOff x="3576603" y="3676118"/>
            <a:chExt cx="247650" cy="135890"/>
          </a:xfrm>
        </p:grpSpPr>
        <p:sp>
          <p:nvSpPr>
            <p:cNvPr id="42" name="object 42"/>
            <p:cNvSpPr/>
            <p:nvPr/>
          </p:nvSpPr>
          <p:spPr>
            <a:xfrm>
              <a:off x="3576603" y="3676118"/>
              <a:ext cx="111535" cy="13536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727348" y="3676859"/>
              <a:ext cx="97155" cy="134620"/>
            </a:xfrm>
            <a:custGeom>
              <a:avLst/>
              <a:gdLst/>
              <a:ahLst/>
              <a:cxnLst/>
              <a:rect l="l" t="t" r="r" b="b"/>
              <a:pathLst>
                <a:path w="97154" h="134620">
                  <a:moveTo>
                    <a:pt x="96850" y="0"/>
                  </a:moveTo>
                  <a:lnTo>
                    <a:pt x="68262" y="0"/>
                  </a:lnTo>
                  <a:lnTo>
                    <a:pt x="68262" y="52070"/>
                  </a:lnTo>
                  <a:lnTo>
                    <a:pt x="27990" y="52070"/>
                  </a:lnTo>
                  <a:lnTo>
                    <a:pt x="27990" y="0"/>
                  </a:lnTo>
                  <a:lnTo>
                    <a:pt x="0" y="0"/>
                  </a:lnTo>
                  <a:lnTo>
                    <a:pt x="0" y="52070"/>
                  </a:lnTo>
                  <a:lnTo>
                    <a:pt x="0" y="74930"/>
                  </a:lnTo>
                  <a:lnTo>
                    <a:pt x="0" y="134620"/>
                  </a:lnTo>
                  <a:lnTo>
                    <a:pt x="27990" y="134620"/>
                  </a:lnTo>
                  <a:lnTo>
                    <a:pt x="27990" y="74930"/>
                  </a:lnTo>
                  <a:lnTo>
                    <a:pt x="68262" y="74930"/>
                  </a:lnTo>
                  <a:lnTo>
                    <a:pt x="68262" y="134620"/>
                  </a:lnTo>
                  <a:lnTo>
                    <a:pt x="96850" y="134620"/>
                  </a:lnTo>
                  <a:lnTo>
                    <a:pt x="96850" y="74930"/>
                  </a:lnTo>
                  <a:lnTo>
                    <a:pt x="96850" y="52070"/>
                  </a:lnTo>
                  <a:lnTo>
                    <a:pt x="96850" y="0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3870468" y="3674757"/>
            <a:ext cx="731520" cy="139065"/>
            <a:chOff x="3870468" y="3674757"/>
            <a:chExt cx="731520" cy="139065"/>
          </a:xfrm>
        </p:grpSpPr>
        <p:sp>
          <p:nvSpPr>
            <p:cNvPr id="45" name="object 45"/>
            <p:cNvSpPr/>
            <p:nvPr/>
          </p:nvSpPr>
          <p:spPr>
            <a:xfrm>
              <a:off x="3870468" y="3676495"/>
              <a:ext cx="144550" cy="13498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055237" y="3674757"/>
              <a:ext cx="120781" cy="13887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220279" y="3676495"/>
              <a:ext cx="108310" cy="13498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360767" y="3676505"/>
              <a:ext cx="95840" cy="13496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481119" y="3676107"/>
              <a:ext cx="120404" cy="13537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4624037" y="3676108"/>
            <a:ext cx="317500" cy="136525"/>
            <a:chOff x="4624037" y="3676108"/>
            <a:chExt cx="317500" cy="136525"/>
          </a:xfrm>
        </p:grpSpPr>
        <p:sp>
          <p:nvSpPr>
            <p:cNvPr id="51" name="object 51"/>
            <p:cNvSpPr/>
            <p:nvPr/>
          </p:nvSpPr>
          <p:spPr>
            <a:xfrm>
              <a:off x="4624032" y="3676173"/>
              <a:ext cx="162560" cy="135890"/>
            </a:xfrm>
            <a:custGeom>
              <a:avLst/>
              <a:gdLst/>
              <a:ahLst/>
              <a:cxnLst/>
              <a:rect l="l" t="t" r="r" b="b"/>
              <a:pathLst>
                <a:path w="162560" h="135889">
                  <a:moveTo>
                    <a:pt x="98577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34226" y="22860"/>
                  </a:lnTo>
                  <a:lnTo>
                    <a:pt x="34226" y="135890"/>
                  </a:lnTo>
                  <a:lnTo>
                    <a:pt x="62801" y="135890"/>
                  </a:lnTo>
                  <a:lnTo>
                    <a:pt x="62801" y="22860"/>
                  </a:lnTo>
                  <a:lnTo>
                    <a:pt x="98577" y="22860"/>
                  </a:lnTo>
                  <a:lnTo>
                    <a:pt x="98577" y="0"/>
                  </a:lnTo>
                  <a:close/>
                </a:path>
                <a:path w="162560" h="135889">
                  <a:moveTo>
                    <a:pt x="162433" y="342"/>
                  </a:moveTo>
                  <a:lnTo>
                    <a:pt x="133045" y="342"/>
                  </a:lnTo>
                  <a:lnTo>
                    <a:pt x="133045" y="135331"/>
                  </a:lnTo>
                  <a:lnTo>
                    <a:pt x="162433" y="135331"/>
                  </a:lnTo>
                  <a:lnTo>
                    <a:pt x="162433" y="342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821078" y="3676108"/>
              <a:ext cx="120373" cy="13537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1547399" y="2086011"/>
            <a:ext cx="12407265" cy="8426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350" b="1" spc="-530" dirty="0">
                <a:solidFill>
                  <a:srgbClr val="006DAC"/>
                </a:solidFill>
                <a:latin typeface="Verdana"/>
                <a:cs typeface="Verdana"/>
              </a:rPr>
              <a:t>Οµάδα </a:t>
            </a:r>
            <a:r>
              <a:rPr sz="5350" b="1" spc="-819" dirty="0">
                <a:solidFill>
                  <a:srgbClr val="006DAC"/>
                </a:solidFill>
                <a:latin typeface="Verdana"/>
                <a:cs typeface="Verdana"/>
              </a:rPr>
              <a:t>Έργου </a:t>
            </a:r>
            <a:r>
              <a:rPr sz="5350" b="1" spc="-475" dirty="0">
                <a:solidFill>
                  <a:srgbClr val="006DAC"/>
                </a:solidFill>
                <a:latin typeface="Verdana"/>
                <a:cs typeface="Verdana"/>
              </a:rPr>
              <a:t>και </a:t>
            </a:r>
            <a:r>
              <a:rPr sz="5350" b="1" spc="-565" dirty="0" err="1">
                <a:solidFill>
                  <a:srgbClr val="006DAC"/>
                </a:solidFill>
                <a:latin typeface="Verdana"/>
                <a:cs typeface="Verdana"/>
              </a:rPr>
              <a:t>Ε</a:t>
            </a:r>
            <a:r>
              <a:rPr sz="5350" b="1" spc="-565" dirty="0">
                <a:solidFill>
                  <a:srgbClr val="006DAC"/>
                </a:solidFill>
                <a:latin typeface="Verdana"/>
                <a:cs typeface="Verdana"/>
              </a:rPr>
              <a:t>µπ</a:t>
            </a:r>
            <a:r>
              <a:rPr sz="5350" b="1" spc="-565" dirty="0" err="1">
                <a:solidFill>
                  <a:srgbClr val="006DAC"/>
                </a:solidFill>
                <a:latin typeface="Verdana"/>
                <a:cs typeface="Verdana"/>
              </a:rPr>
              <a:t>λεκόµενοι</a:t>
            </a:r>
            <a:r>
              <a:rPr sz="5350" b="1" spc="-930" dirty="0">
                <a:solidFill>
                  <a:srgbClr val="006DAC"/>
                </a:solidFill>
                <a:latin typeface="Verdana"/>
                <a:cs typeface="Verdana"/>
              </a:rPr>
              <a:t> </a:t>
            </a:r>
            <a:r>
              <a:rPr lang="el-GR" sz="5350" b="1" spc="-509" dirty="0">
                <a:solidFill>
                  <a:srgbClr val="006DAC"/>
                </a:solidFill>
                <a:latin typeface="Verdana"/>
                <a:cs typeface="Verdana"/>
              </a:rPr>
              <a:t>Φορείς</a:t>
            </a:r>
            <a:endParaRPr sz="5350" dirty="0">
              <a:latin typeface="Verdana"/>
              <a:cs typeface="Verdana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3243984" y="6239087"/>
            <a:ext cx="1852295" cy="342265"/>
            <a:chOff x="3243984" y="6239087"/>
            <a:chExt cx="1852295" cy="342265"/>
          </a:xfrm>
        </p:grpSpPr>
        <p:sp>
          <p:nvSpPr>
            <p:cNvPr id="55" name="object 55"/>
            <p:cNvSpPr/>
            <p:nvPr/>
          </p:nvSpPr>
          <p:spPr>
            <a:xfrm>
              <a:off x="5001753" y="6486828"/>
              <a:ext cx="94374" cy="9437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243973" y="6239096"/>
              <a:ext cx="1734185" cy="342265"/>
            </a:xfrm>
            <a:custGeom>
              <a:avLst/>
              <a:gdLst/>
              <a:ahLst/>
              <a:cxnLst/>
              <a:rect l="l" t="t" r="r" b="b"/>
              <a:pathLst>
                <a:path w="1734185" h="342265">
                  <a:moveTo>
                    <a:pt x="283133" y="163664"/>
                  </a:moveTo>
                  <a:lnTo>
                    <a:pt x="280377" y="126695"/>
                  </a:lnTo>
                  <a:lnTo>
                    <a:pt x="272161" y="94157"/>
                  </a:lnTo>
                  <a:lnTo>
                    <a:pt x="262877" y="74942"/>
                  </a:lnTo>
                  <a:lnTo>
                    <a:pt x="258584" y="66052"/>
                  </a:lnTo>
                  <a:lnTo>
                    <a:pt x="239725" y="42392"/>
                  </a:lnTo>
                  <a:lnTo>
                    <a:pt x="215315" y="24130"/>
                  </a:lnTo>
                  <a:lnTo>
                    <a:pt x="189420" y="12217"/>
                  </a:lnTo>
                  <a:lnTo>
                    <a:pt x="189420" y="167601"/>
                  </a:lnTo>
                  <a:lnTo>
                    <a:pt x="188302" y="191084"/>
                  </a:lnTo>
                  <a:lnTo>
                    <a:pt x="179006" y="228053"/>
                  </a:lnTo>
                  <a:lnTo>
                    <a:pt x="145643" y="260159"/>
                  </a:lnTo>
                  <a:lnTo>
                    <a:pt x="109512" y="266192"/>
                  </a:lnTo>
                  <a:lnTo>
                    <a:pt x="89776" y="266192"/>
                  </a:lnTo>
                  <a:lnTo>
                    <a:pt x="89776" y="74942"/>
                  </a:lnTo>
                  <a:lnTo>
                    <a:pt x="116420" y="74942"/>
                  </a:lnTo>
                  <a:lnTo>
                    <a:pt x="161086" y="87820"/>
                  </a:lnTo>
                  <a:lnTo>
                    <a:pt x="184975" y="126326"/>
                  </a:lnTo>
                  <a:lnTo>
                    <a:pt x="189420" y="167601"/>
                  </a:lnTo>
                  <a:lnTo>
                    <a:pt x="189420" y="12217"/>
                  </a:lnTo>
                  <a:lnTo>
                    <a:pt x="186461" y="10845"/>
                  </a:lnTo>
                  <a:lnTo>
                    <a:pt x="153162" y="2743"/>
                  </a:lnTo>
                  <a:lnTo>
                    <a:pt x="115430" y="12"/>
                  </a:lnTo>
                  <a:lnTo>
                    <a:pt x="0" y="12"/>
                  </a:lnTo>
                  <a:lnTo>
                    <a:pt x="0" y="342112"/>
                  </a:lnTo>
                  <a:lnTo>
                    <a:pt x="107543" y="342112"/>
                  </a:lnTo>
                  <a:lnTo>
                    <a:pt x="146735" y="339166"/>
                  </a:lnTo>
                  <a:lnTo>
                    <a:pt x="211442" y="315912"/>
                  </a:lnTo>
                  <a:lnTo>
                    <a:pt x="256921" y="270281"/>
                  </a:lnTo>
                  <a:lnTo>
                    <a:pt x="280200" y="204139"/>
                  </a:lnTo>
                  <a:lnTo>
                    <a:pt x="283133" y="163664"/>
                  </a:lnTo>
                  <a:close/>
                </a:path>
                <a:path w="1734185" h="342265">
                  <a:moveTo>
                    <a:pt x="542683" y="197281"/>
                  </a:moveTo>
                  <a:lnTo>
                    <a:pt x="541578" y="181724"/>
                  </a:lnTo>
                  <a:lnTo>
                    <a:pt x="540842" y="171208"/>
                  </a:lnTo>
                  <a:lnTo>
                    <a:pt x="535266" y="148323"/>
                  </a:lnTo>
                  <a:lnTo>
                    <a:pt x="512572" y="111747"/>
                  </a:lnTo>
                  <a:lnTo>
                    <a:pt x="476046" y="89877"/>
                  </a:lnTo>
                  <a:lnTo>
                    <a:pt x="465975" y="87477"/>
                  </a:lnTo>
                  <a:lnTo>
                    <a:pt x="465975" y="181724"/>
                  </a:lnTo>
                  <a:lnTo>
                    <a:pt x="393141" y="181724"/>
                  </a:lnTo>
                  <a:lnTo>
                    <a:pt x="410654" y="146799"/>
                  </a:lnTo>
                  <a:lnTo>
                    <a:pt x="430047" y="141871"/>
                  </a:lnTo>
                  <a:lnTo>
                    <a:pt x="437692" y="142455"/>
                  </a:lnTo>
                  <a:lnTo>
                    <a:pt x="465277" y="172796"/>
                  </a:lnTo>
                  <a:lnTo>
                    <a:pt x="465975" y="181724"/>
                  </a:lnTo>
                  <a:lnTo>
                    <a:pt x="465975" y="87477"/>
                  </a:lnTo>
                  <a:lnTo>
                    <a:pt x="453186" y="84404"/>
                  </a:lnTo>
                  <a:lnTo>
                    <a:pt x="427139" y="82575"/>
                  </a:lnTo>
                  <a:lnTo>
                    <a:pt x="399656" y="84747"/>
                  </a:lnTo>
                  <a:lnTo>
                    <a:pt x="354901" y="101854"/>
                  </a:lnTo>
                  <a:lnTo>
                    <a:pt x="323938" y="135343"/>
                  </a:lnTo>
                  <a:lnTo>
                    <a:pt x="308584" y="184137"/>
                  </a:lnTo>
                  <a:lnTo>
                    <a:pt x="306743" y="213817"/>
                  </a:lnTo>
                  <a:lnTo>
                    <a:pt x="308775" y="243179"/>
                  </a:lnTo>
                  <a:lnTo>
                    <a:pt x="325577" y="290626"/>
                  </a:lnTo>
                  <a:lnTo>
                    <a:pt x="359117" y="323659"/>
                  </a:lnTo>
                  <a:lnTo>
                    <a:pt x="406120" y="340093"/>
                  </a:lnTo>
                  <a:lnTo>
                    <a:pt x="434898" y="342112"/>
                  </a:lnTo>
                  <a:lnTo>
                    <a:pt x="449478" y="341909"/>
                  </a:lnTo>
                  <a:lnTo>
                    <a:pt x="496150" y="336232"/>
                  </a:lnTo>
                  <a:lnTo>
                    <a:pt x="527138" y="324624"/>
                  </a:lnTo>
                  <a:lnTo>
                    <a:pt x="516775" y="280873"/>
                  </a:lnTo>
                  <a:lnTo>
                    <a:pt x="513549" y="267271"/>
                  </a:lnTo>
                  <a:lnTo>
                    <a:pt x="506425" y="270027"/>
                  </a:lnTo>
                  <a:lnTo>
                    <a:pt x="499592" y="272491"/>
                  </a:lnTo>
                  <a:lnTo>
                    <a:pt x="456323" y="280543"/>
                  </a:lnTo>
                  <a:lnTo>
                    <a:pt x="445579" y="280873"/>
                  </a:lnTo>
                  <a:lnTo>
                    <a:pt x="433908" y="280149"/>
                  </a:lnTo>
                  <a:lnTo>
                    <a:pt x="395820" y="254520"/>
                  </a:lnTo>
                  <a:lnTo>
                    <a:pt x="392176" y="236169"/>
                  </a:lnTo>
                  <a:lnTo>
                    <a:pt x="542683" y="236169"/>
                  </a:lnTo>
                  <a:lnTo>
                    <a:pt x="542683" y="197281"/>
                  </a:lnTo>
                  <a:close/>
                </a:path>
                <a:path w="1734185" h="342265">
                  <a:moveTo>
                    <a:pt x="660654" y="0"/>
                  </a:moveTo>
                  <a:lnTo>
                    <a:pt x="578065" y="0"/>
                  </a:lnTo>
                  <a:lnTo>
                    <a:pt x="578065" y="342112"/>
                  </a:lnTo>
                  <a:lnTo>
                    <a:pt x="660654" y="342112"/>
                  </a:lnTo>
                  <a:lnTo>
                    <a:pt x="660654" y="0"/>
                  </a:lnTo>
                  <a:close/>
                </a:path>
                <a:path w="1734185" h="342265">
                  <a:moveTo>
                    <a:pt x="943775" y="211861"/>
                  </a:moveTo>
                  <a:lnTo>
                    <a:pt x="942835" y="192900"/>
                  </a:lnTo>
                  <a:lnTo>
                    <a:pt x="939965" y="175285"/>
                  </a:lnTo>
                  <a:lnTo>
                    <a:pt x="935075" y="158965"/>
                  </a:lnTo>
                  <a:lnTo>
                    <a:pt x="929398" y="146735"/>
                  </a:lnTo>
                  <a:lnTo>
                    <a:pt x="928052" y="143814"/>
                  </a:lnTo>
                  <a:lnTo>
                    <a:pt x="898055" y="106921"/>
                  </a:lnTo>
                  <a:lnTo>
                    <a:pt x="856284" y="86855"/>
                  </a:lnTo>
                  <a:lnTo>
                    <a:pt x="856284" y="211861"/>
                  </a:lnTo>
                  <a:lnTo>
                    <a:pt x="855738" y="226987"/>
                  </a:lnTo>
                  <a:lnTo>
                    <a:pt x="843407" y="268528"/>
                  </a:lnTo>
                  <a:lnTo>
                    <a:pt x="819912" y="277952"/>
                  </a:lnTo>
                  <a:lnTo>
                    <a:pt x="810475" y="276872"/>
                  </a:lnTo>
                  <a:lnTo>
                    <a:pt x="784758" y="240284"/>
                  </a:lnTo>
                  <a:lnTo>
                    <a:pt x="782548" y="211861"/>
                  </a:lnTo>
                  <a:lnTo>
                    <a:pt x="783094" y="196748"/>
                  </a:lnTo>
                  <a:lnTo>
                    <a:pt x="796404" y="156171"/>
                  </a:lnTo>
                  <a:lnTo>
                    <a:pt x="819912" y="146735"/>
                  </a:lnTo>
                  <a:lnTo>
                    <a:pt x="828929" y="147815"/>
                  </a:lnTo>
                  <a:lnTo>
                    <a:pt x="854189" y="183553"/>
                  </a:lnTo>
                  <a:lnTo>
                    <a:pt x="856284" y="211861"/>
                  </a:lnTo>
                  <a:lnTo>
                    <a:pt x="856284" y="86855"/>
                  </a:lnTo>
                  <a:lnTo>
                    <a:pt x="854684" y="86347"/>
                  </a:lnTo>
                  <a:lnTo>
                    <a:pt x="838200" y="83502"/>
                  </a:lnTo>
                  <a:lnTo>
                    <a:pt x="820889" y="82575"/>
                  </a:lnTo>
                  <a:lnTo>
                    <a:pt x="792492" y="84747"/>
                  </a:lnTo>
                  <a:lnTo>
                    <a:pt x="746379" y="101854"/>
                  </a:lnTo>
                  <a:lnTo>
                    <a:pt x="714286" y="135178"/>
                  </a:lnTo>
                  <a:lnTo>
                    <a:pt x="698068" y="182905"/>
                  </a:lnTo>
                  <a:lnTo>
                    <a:pt x="696036" y="211861"/>
                  </a:lnTo>
                  <a:lnTo>
                    <a:pt x="698080" y="240296"/>
                  </a:lnTo>
                  <a:lnTo>
                    <a:pt x="714705" y="288010"/>
                  </a:lnTo>
                  <a:lnTo>
                    <a:pt x="747306" y="322440"/>
                  </a:lnTo>
                  <a:lnTo>
                    <a:pt x="792226" y="339928"/>
                  </a:lnTo>
                  <a:lnTo>
                    <a:pt x="818921" y="342112"/>
                  </a:lnTo>
                  <a:lnTo>
                    <a:pt x="846759" y="340080"/>
                  </a:lnTo>
                  <a:lnTo>
                    <a:pt x="892467" y="323253"/>
                  </a:lnTo>
                  <a:lnTo>
                    <a:pt x="925118" y="288950"/>
                  </a:lnTo>
                  <a:lnTo>
                    <a:pt x="941730" y="240842"/>
                  </a:lnTo>
                  <a:lnTo>
                    <a:pt x="943775" y="211861"/>
                  </a:lnTo>
                  <a:close/>
                </a:path>
                <a:path w="1734185" h="342265">
                  <a:moveTo>
                    <a:pt x="1061758" y="0"/>
                  </a:moveTo>
                  <a:lnTo>
                    <a:pt x="979170" y="0"/>
                  </a:lnTo>
                  <a:lnTo>
                    <a:pt x="979170" y="342112"/>
                  </a:lnTo>
                  <a:lnTo>
                    <a:pt x="1061758" y="342112"/>
                  </a:lnTo>
                  <a:lnTo>
                    <a:pt x="1061758" y="0"/>
                  </a:lnTo>
                  <a:close/>
                </a:path>
                <a:path w="1734185" h="342265">
                  <a:moveTo>
                    <a:pt x="1274089" y="266255"/>
                  </a:moveTo>
                  <a:lnTo>
                    <a:pt x="1262367" y="270040"/>
                  </a:lnTo>
                  <a:lnTo>
                    <a:pt x="1251724" y="272745"/>
                  </a:lnTo>
                  <a:lnTo>
                    <a:pt x="1242174" y="274358"/>
                  </a:lnTo>
                  <a:lnTo>
                    <a:pt x="1233690" y="274904"/>
                  </a:lnTo>
                  <a:lnTo>
                    <a:pt x="1223594" y="273443"/>
                  </a:lnTo>
                  <a:lnTo>
                    <a:pt x="1216380" y="269024"/>
                  </a:lnTo>
                  <a:lnTo>
                    <a:pt x="1212062" y="261531"/>
                  </a:lnTo>
                  <a:lnTo>
                    <a:pt x="1210614" y="250901"/>
                  </a:lnTo>
                  <a:lnTo>
                    <a:pt x="1210614" y="153911"/>
                  </a:lnTo>
                  <a:lnTo>
                    <a:pt x="1264462" y="153911"/>
                  </a:lnTo>
                  <a:lnTo>
                    <a:pt x="1264462" y="89573"/>
                  </a:lnTo>
                  <a:lnTo>
                    <a:pt x="1210614" y="89573"/>
                  </a:lnTo>
                  <a:lnTo>
                    <a:pt x="1210614" y="11798"/>
                  </a:lnTo>
                  <a:lnTo>
                    <a:pt x="1125982" y="27152"/>
                  </a:lnTo>
                  <a:lnTo>
                    <a:pt x="1125982" y="89573"/>
                  </a:lnTo>
                  <a:lnTo>
                    <a:pt x="1097127" y="89573"/>
                  </a:lnTo>
                  <a:lnTo>
                    <a:pt x="1097127" y="153911"/>
                  </a:lnTo>
                  <a:lnTo>
                    <a:pt x="1125982" y="153911"/>
                  </a:lnTo>
                  <a:lnTo>
                    <a:pt x="1125982" y="256654"/>
                  </a:lnTo>
                  <a:lnTo>
                    <a:pt x="1127226" y="276974"/>
                  </a:lnTo>
                  <a:lnTo>
                    <a:pt x="1145222" y="320992"/>
                  </a:lnTo>
                  <a:lnTo>
                    <a:pt x="1186332" y="340842"/>
                  </a:lnTo>
                  <a:lnTo>
                    <a:pt x="1205814" y="342112"/>
                  </a:lnTo>
                  <a:lnTo>
                    <a:pt x="1215694" y="341934"/>
                  </a:lnTo>
                  <a:lnTo>
                    <a:pt x="1257376" y="335038"/>
                  </a:lnTo>
                  <a:lnTo>
                    <a:pt x="1274089" y="328676"/>
                  </a:lnTo>
                  <a:lnTo>
                    <a:pt x="1274089" y="266255"/>
                  </a:lnTo>
                  <a:close/>
                </a:path>
                <a:path w="1734185" h="342265">
                  <a:moveTo>
                    <a:pt x="1474647" y="266255"/>
                  </a:moveTo>
                  <a:lnTo>
                    <a:pt x="1463471" y="270040"/>
                  </a:lnTo>
                  <a:lnTo>
                    <a:pt x="1453007" y="272745"/>
                  </a:lnTo>
                  <a:lnTo>
                    <a:pt x="1443266" y="274358"/>
                  </a:lnTo>
                  <a:lnTo>
                    <a:pt x="1434249" y="274904"/>
                  </a:lnTo>
                  <a:lnTo>
                    <a:pt x="1424711" y="273443"/>
                  </a:lnTo>
                  <a:lnTo>
                    <a:pt x="1417777" y="269024"/>
                  </a:lnTo>
                  <a:lnTo>
                    <a:pt x="1413560" y="261531"/>
                  </a:lnTo>
                  <a:lnTo>
                    <a:pt x="1412125" y="250901"/>
                  </a:lnTo>
                  <a:lnTo>
                    <a:pt x="1412125" y="153911"/>
                  </a:lnTo>
                  <a:lnTo>
                    <a:pt x="1465033" y="153911"/>
                  </a:lnTo>
                  <a:lnTo>
                    <a:pt x="1465033" y="89573"/>
                  </a:lnTo>
                  <a:lnTo>
                    <a:pt x="1412125" y="89573"/>
                  </a:lnTo>
                  <a:lnTo>
                    <a:pt x="1412125" y="11798"/>
                  </a:lnTo>
                  <a:lnTo>
                    <a:pt x="1327505" y="26200"/>
                  </a:lnTo>
                  <a:lnTo>
                    <a:pt x="1327505" y="89573"/>
                  </a:lnTo>
                  <a:lnTo>
                    <a:pt x="1297698" y="89573"/>
                  </a:lnTo>
                  <a:lnTo>
                    <a:pt x="1297698" y="153911"/>
                  </a:lnTo>
                  <a:lnTo>
                    <a:pt x="1327505" y="153911"/>
                  </a:lnTo>
                  <a:lnTo>
                    <a:pt x="1327505" y="256654"/>
                  </a:lnTo>
                  <a:lnTo>
                    <a:pt x="1328597" y="276974"/>
                  </a:lnTo>
                  <a:lnTo>
                    <a:pt x="1345780" y="320992"/>
                  </a:lnTo>
                  <a:lnTo>
                    <a:pt x="1387297" y="340842"/>
                  </a:lnTo>
                  <a:lnTo>
                    <a:pt x="1407325" y="342112"/>
                  </a:lnTo>
                  <a:lnTo>
                    <a:pt x="1417078" y="341934"/>
                  </a:lnTo>
                  <a:lnTo>
                    <a:pt x="1458417" y="335038"/>
                  </a:lnTo>
                  <a:lnTo>
                    <a:pt x="1474647" y="328676"/>
                  </a:lnTo>
                  <a:lnTo>
                    <a:pt x="1474647" y="266255"/>
                  </a:lnTo>
                  <a:close/>
                </a:path>
                <a:path w="1734185" h="342265">
                  <a:moveTo>
                    <a:pt x="1734185" y="197281"/>
                  </a:moveTo>
                  <a:lnTo>
                    <a:pt x="1733092" y="181724"/>
                  </a:lnTo>
                  <a:lnTo>
                    <a:pt x="1732356" y="171208"/>
                  </a:lnTo>
                  <a:lnTo>
                    <a:pt x="1726806" y="148323"/>
                  </a:lnTo>
                  <a:lnTo>
                    <a:pt x="1723758" y="141871"/>
                  </a:lnTo>
                  <a:lnTo>
                    <a:pt x="1717459" y="128524"/>
                  </a:lnTo>
                  <a:lnTo>
                    <a:pt x="1704200" y="111747"/>
                  </a:lnTo>
                  <a:lnTo>
                    <a:pt x="1687512" y="98983"/>
                  </a:lnTo>
                  <a:lnTo>
                    <a:pt x="1667827" y="89877"/>
                  </a:lnTo>
                  <a:lnTo>
                    <a:pt x="1657781" y="87464"/>
                  </a:lnTo>
                  <a:lnTo>
                    <a:pt x="1657781" y="181724"/>
                  </a:lnTo>
                  <a:lnTo>
                    <a:pt x="1585264" y="181724"/>
                  </a:lnTo>
                  <a:lnTo>
                    <a:pt x="1602295" y="146799"/>
                  </a:lnTo>
                  <a:lnTo>
                    <a:pt x="1622005" y="141871"/>
                  </a:lnTo>
                  <a:lnTo>
                    <a:pt x="1629625" y="142455"/>
                  </a:lnTo>
                  <a:lnTo>
                    <a:pt x="1657096" y="172796"/>
                  </a:lnTo>
                  <a:lnTo>
                    <a:pt x="1657781" y="181724"/>
                  </a:lnTo>
                  <a:lnTo>
                    <a:pt x="1657781" y="87464"/>
                  </a:lnTo>
                  <a:lnTo>
                    <a:pt x="1645056" y="84404"/>
                  </a:lnTo>
                  <a:lnTo>
                    <a:pt x="1619110" y="82575"/>
                  </a:lnTo>
                  <a:lnTo>
                    <a:pt x="1591741" y="84747"/>
                  </a:lnTo>
                  <a:lnTo>
                    <a:pt x="1547177" y="101854"/>
                  </a:lnTo>
                  <a:lnTo>
                    <a:pt x="1516189" y="135343"/>
                  </a:lnTo>
                  <a:lnTo>
                    <a:pt x="1500238" y="184137"/>
                  </a:lnTo>
                  <a:lnTo>
                    <a:pt x="1498244" y="213817"/>
                  </a:lnTo>
                  <a:lnTo>
                    <a:pt x="1500403" y="243179"/>
                  </a:lnTo>
                  <a:lnTo>
                    <a:pt x="1517408" y="290626"/>
                  </a:lnTo>
                  <a:lnTo>
                    <a:pt x="1550974" y="323659"/>
                  </a:lnTo>
                  <a:lnTo>
                    <a:pt x="1598168" y="340093"/>
                  </a:lnTo>
                  <a:lnTo>
                    <a:pt x="1626844" y="342112"/>
                  </a:lnTo>
                  <a:lnTo>
                    <a:pt x="1640954" y="341909"/>
                  </a:lnTo>
                  <a:lnTo>
                    <a:pt x="1687817" y="336232"/>
                  </a:lnTo>
                  <a:lnTo>
                    <a:pt x="1717738" y="324624"/>
                  </a:lnTo>
                  <a:lnTo>
                    <a:pt x="1708150" y="280873"/>
                  </a:lnTo>
                  <a:lnTo>
                    <a:pt x="1705165" y="267271"/>
                  </a:lnTo>
                  <a:lnTo>
                    <a:pt x="1698078" y="270027"/>
                  </a:lnTo>
                  <a:lnTo>
                    <a:pt x="1691271" y="272491"/>
                  </a:lnTo>
                  <a:lnTo>
                    <a:pt x="1648180" y="280543"/>
                  </a:lnTo>
                  <a:lnTo>
                    <a:pt x="1637487" y="280873"/>
                  </a:lnTo>
                  <a:lnTo>
                    <a:pt x="1625866" y="280149"/>
                  </a:lnTo>
                  <a:lnTo>
                    <a:pt x="1587804" y="254520"/>
                  </a:lnTo>
                  <a:lnTo>
                    <a:pt x="1583334" y="236169"/>
                  </a:lnTo>
                  <a:lnTo>
                    <a:pt x="1734185" y="236169"/>
                  </a:lnTo>
                  <a:lnTo>
                    <a:pt x="1734185" y="1972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/>
          <p:nvPr/>
        </p:nvSpPr>
        <p:spPr>
          <a:xfrm>
            <a:off x="6034837" y="6141751"/>
            <a:ext cx="1492885" cy="403225"/>
          </a:xfrm>
          <a:custGeom>
            <a:avLst/>
            <a:gdLst/>
            <a:ahLst/>
            <a:cxnLst/>
            <a:rect l="l" t="t" r="r" b="b"/>
            <a:pathLst>
              <a:path w="1492884" h="403225">
                <a:moveTo>
                  <a:pt x="224447" y="127038"/>
                </a:moveTo>
                <a:lnTo>
                  <a:pt x="212483" y="122974"/>
                </a:lnTo>
                <a:lnTo>
                  <a:pt x="199567" y="120053"/>
                </a:lnTo>
                <a:lnTo>
                  <a:pt x="185712" y="118313"/>
                </a:lnTo>
                <a:lnTo>
                  <a:pt x="170929" y="117729"/>
                </a:lnTo>
                <a:lnTo>
                  <a:pt x="135648" y="120865"/>
                </a:lnTo>
                <a:lnTo>
                  <a:pt x="74472" y="145897"/>
                </a:lnTo>
                <a:lnTo>
                  <a:pt x="27305" y="194322"/>
                </a:lnTo>
                <a:lnTo>
                  <a:pt x="3035" y="256476"/>
                </a:lnTo>
                <a:lnTo>
                  <a:pt x="0" y="292125"/>
                </a:lnTo>
                <a:lnTo>
                  <a:pt x="1866" y="316052"/>
                </a:lnTo>
                <a:lnTo>
                  <a:pt x="16738" y="356362"/>
                </a:lnTo>
                <a:lnTo>
                  <a:pt x="45897" y="386067"/>
                </a:lnTo>
                <a:lnTo>
                  <a:pt x="85915" y="401243"/>
                </a:lnTo>
                <a:lnTo>
                  <a:pt x="109791" y="403148"/>
                </a:lnTo>
                <a:lnTo>
                  <a:pt x="131025" y="402221"/>
                </a:lnTo>
                <a:lnTo>
                  <a:pt x="168402" y="394804"/>
                </a:lnTo>
                <a:lnTo>
                  <a:pt x="183476" y="331355"/>
                </a:lnTo>
                <a:lnTo>
                  <a:pt x="169964" y="336600"/>
                </a:lnTo>
                <a:lnTo>
                  <a:pt x="156552" y="340372"/>
                </a:lnTo>
                <a:lnTo>
                  <a:pt x="143281" y="342633"/>
                </a:lnTo>
                <a:lnTo>
                  <a:pt x="130136" y="343382"/>
                </a:lnTo>
                <a:lnTo>
                  <a:pt x="117843" y="342353"/>
                </a:lnTo>
                <a:lnTo>
                  <a:pt x="83769" y="318109"/>
                </a:lnTo>
                <a:lnTo>
                  <a:pt x="75806" y="283781"/>
                </a:lnTo>
                <a:lnTo>
                  <a:pt x="77381" y="263182"/>
                </a:lnTo>
                <a:lnTo>
                  <a:pt x="89903" y="226301"/>
                </a:lnTo>
                <a:lnTo>
                  <a:pt x="115354" y="195364"/>
                </a:lnTo>
                <a:lnTo>
                  <a:pt x="149656" y="178676"/>
                </a:lnTo>
                <a:lnTo>
                  <a:pt x="169468" y="176593"/>
                </a:lnTo>
                <a:lnTo>
                  <a:pt x="179527" y="177088"/>
                </a:lnTo>
                <a:lnTo>
                  <a:pt x="189039" y="178574"/>
                </a:lnTo>
                <a:lnTo>
                  <a:pt x="198031" y="181038"/>
                </a:lnTo>
                <a:lnTo>
                  <a:pt x="206502" y="184467"/>
                </a:lnTo>
                <a:lnTo>
                  <a:pt x="224447" y="127038"/>
                </a:lnTo>
                <a:close/>
              </a:path>
              <a:path w="1492884" h="403225">
                <a:moveTo>
                  <a:pt x="472452" y="191211"/>
                </a:moveTo>
                <a:lnTo>
                  <a:pt x="463207" y="149059"/>
                </a:lnTo>
                <a:lnTo>
                  <a:pt x="434403" y="122885"/>
                </a:lnTo>
                <a:lnTo>
                  <a:pt x="405638" y="117716"/>
                </a:lnTo>
                <a:lnTo>
                  <a:pt x="381762" y="120421"/>
                </a:lnTo>
                <a:lnTo>
                  <a:pt x="359486" y="128536"/>
                </a:lnTo>
                <a:lnTo>
                  <a:pt x="338810" y="142062"/>
                </a:lnTo>
                <a:lnTo>
                  <a:pt x="319709" y="160985"/>
                </a:lnTo>
                <a:lnTo>
                  <a:pt x="318630" y="160909"/>
                </a:lnTo>
                <a:lnTo>
                  <a:pt x="348526" y="0"/>
                </a:lnTo>
                <a:lnTo>
                  <a:pt x="276834" y="0"/>
                </a:lnTo>
                <a:lnTo>
                  <a:pt x="203098" y="396887"/>
                </a:lnTo>
                <a:lnTo>
                  <a:pt x="274815" y="396887"/>
                </a:lnTo>
                <a:lnTo>
                  <a:pt x="298653" y="268427"/>
                </a:lnTo>
                <a:lnTo>
                  <a:pt x="302272" y="252818"/>
                </a:lnTo>
                <a:lnTo>
                  <a:pt x="320078" y="211277"/>
                </a:lnTo>
                <a:lnTo>
                  <a:pt x="354787" y="179590"/>
                </a:lnTo>
                <a:lnTo>
                  <a:pt x="367830" y="177482"/>
                </a:lnTo>
                <a:lnTo>
                  <a:pt x="380822" y="179565"/>
                </a:lnTo>
                <a:lnTo>
                  <a:pt x="390093" y="185788"/>
                </a:lnTo>
                <a:lnTo>
                  <a:pt x="395643" y="196164"/>
                </a:lnTo>
                <a:lnTo>
                  <a:pt x="397497" y="210705"/>
                </a:lnTo>
                <a:lnTo>
                  <a:pt x="397268" y="219176"/>
                </a:lnTo>
                <a:lnTo>
                  <a:pt x="396595" y="227711"/>
                </a:lnTo>
                <a:lnTo>
                  <a:pt x="395439" y="236321"/>
                </a:lnTo>
                <a:lnTo>
                  <a:pt x="365353" y="396887"/>
                </a:lnTo>
                <a:lnTo>
                  <a:pt x="437959" y="396887"/>
                </a:lnTo>
                <a:lnTo>
                  <a:pt x="467372" y="239598"/>
                </a:lnTo>
                <a:lnTo>
                  <a:pt x="469595" y="226796"/>
                </a:lnTo>
                <a:lnTo>
                  <a:pt x="471182" y="214477"/>
                </a:lnTo>
                <a:lnTo>
                  <a:pt x="472135" y="202615"/>
                </a:lnTo>
                <a:lnTo>
                  <a:pt x="472452" y="191211"/>
                </a:lnTo>
                <a:close/>
              </a:path>
              <a:path w="1492884" h="403225">
                <a:moveTo>
                  <a:pt x="755129" y="230174"/>
                </a:moveTo>
                <a:lnTo>
                  <a:pt x="747572" y="184708"/>
                </a:lnTo>
                <a:lnTo>
                  <a:pt x="724966" y="148805"/>
                </a:lnTo>
                <a:lnTo>
                  <a:pt x="689851" y="125501"/>
                </a:lnTo>
                <a:lnTo>
                  <a:pt x="679208" y="122593"/>
                </a:lnTo>
                <a:lnTo>
                  <a:pt x="679208" y="230314"/>
                </a:lnTo>
                <a:lnTo>
                  <a:pt x="678154" y="248869"/>
                </a:lnTo>
                <a:lnTo>
                  <a:pt x="662266" y="302577"/>
                </a:lnTo>
                <a:lnTo>
                  <a:pt x="638403" y="335254"/>
                </a:lnTo>
                <a:lnTo>
                  <a:pt x="608266" y="346138"/>
                </a:lnTo>
                <a:lnTo>
                  <a:pt x="607733" y="346138"/>
                </a:lnTo>
                <a:lnTo>
                  <a:pt x="572782" y="328168"/>
                </a:lnTo>
                <a:lnTo>
                  <a:pt x="562444" y="288950"/>
                </a:lnTo>
                <a:lnTo>
                  <a:pt x="563499" y="270395"/>
                </a:lnTo>
                <a:lnTo>
                  <a:pt x="579348" y="216674"/>
                </a:lnTo>
                <a:lnTo>
                  <a:pt x="603758" y="185280"/>
                </a:lnTo>
                <a:lnTo>
                  <a:pt x="634466" y="174840"/>
                </a:lnTo>
                <a:lnTo>
                  <a:pt x="644982" y="175920"/>
                </a:lnTo>
                <a:lnTo>
                  <a:pt x="676656" y="209080"/>
                </a:lnTo>
                <a:lnTo>
                  <a:pt x="679208" y="230314"/>
                </a:lnTo>
                <a:lnTo>
                  <a:pt x="679208" y="122593"/>
                </a:lnTo>
                <a:lnTo>
                  <a:pt x="668540" y="119672"/>
                </a:lnTo>
                <a:lnTo>
                  <a:pt x="644728" y="117729"/>
                </a:lnTo>
                <a:lnTo>
                  <a:pt x="611314" y="121043"/>
                </a:lnTo>
                <a:lnTo>
                  <a:pt x="554202" y="147510"/>
                </a:lnTo>
                <a:lnTo>
                  <a:pt x="512076" y="196837"/>
                </a:lnTo>
                <a:lnTo>
                  <a:pt x="491020" y="257111"/>
                </a:lnTo>
                <a:lnTo>
                  <a:pt x="488403" y="291236"/>
                </a:lnTo>
                <a:lnTo>
                  <a:pt x="490308" y="314934"/>
                </a:lnTo>
                <a:lnTo>
                  <a:pt x="505485" y="355282"/>
                </a:lnTo>
                <a:lnTo>
                  <a:pt x="535101" y="385622"/>
                </a:lnTo>
                <a:lnTo>
                  <a:pt x="575119" y="401193"/>
                </a:lnTo>
                <a:lnTo>
                  <a:pt x="598792" y="403136"/>
                </a:lnTo>
                <a:lnTo>
                  <a:pt x="599414" y="403136"/>
                </a:lnTo>
                <a:lnTo>
                  <a:pt x="662635" y="390029"/>
                </a:lnTo>
                <a:lnTo>
                  <a:pt x="713613" y="350774"/>
                </a:lnTo>
                <a:lnTo>
                  <a:pt x="716813" y="346138"/>
                </a:lnTo>
                <a:lnTo>
                  <a:pt x="731748" y="324586"/>
                </a:lnTo>
                <a:lnTo>
                  <a:pt x="744728" y="295757"/>
                </a:lnTo>
                <a:lnTo>
                  <a:pt x="752525" y="264287"/>
                </a:lnTo>
                <a:lnTo>
                  <a:pt x="755129" y="230174"/>
                </a:lnTo>
                <a:close/>
              </a:path>
              <a:path w="1492884" h="403225">
                <a:moveTo>
                  <a:pt x="1040003" y="230174"/>
                </a:moveTo>
                <a:lnTo>
                  <a:pt x="1038110" y="206222"/>
                </a:lnTo>
                <a:lnTo>
                  <a:pt x="1032471" y="184708"/>
                </a:lnTo>
                <a:lnTo>
                  <a:pt x="1027607" y="174840"/>
                </a:lnTo>
                <a:lnTo>
                  <a:pt x="1023061" y="165569"/>
                </a:lnTo>
                <a:lnTo>
                  <a:pt x="1009891" y="148805"/>
                </a:lnTo>
                <a:lnTo>
                  <a:pt x="993597" y="135216"/>
                </a:lnTo>
                <a:lnTo>
                  <a:pt x="974788" y="125501"/>
                </a:lnTo>
                <a:lnTo>
                  <a:pt x="964171" y="122605"/>
                </a:lnTo>
                <a:lnTo>
                  <a:pt x="964171" y="230314"/>
                </a:lnTo>
                <a:lnTo>
                  <a:pt x="963104" y="248869"/>
                </a:lnTo>
                <a:lnTo>
                  <a:pt x="947254" y="302577"/>
                </a:lnTo>
                <a:lnTo>
                  <a:pt x="923353" y="335254"/>
                </a:lnTo>
                <a:lnTo>
                  <a:pt x="893203" y="346138"/>
                </a:lnTo>
                <a:lnTo>
                  <a:pt x="892683" y="346138"/>
                </a:lnTo>
                <a:lnTo>
                  <a:pt x="857719" y="328168"/>
                </a:lnTo>
                <a:lnTo>
                  <a:pt x="847356" y="288950"/>
                </a:lnTo>
                <a:lnTo>
                  <a:pt x="848410" y="270395"/>
                </a:lnTo>
                <a:lnTo>
                  <a:pt x="864273" y="216674"/>
                </a:lnTo>
                <a:lnTo>
                  <a:pt x="888746" y="185280"/>
                </a:lnTo>
                <a:lnTo>
                  <a:pt x="919391" y="174840"/>
                </a:lnTo>
                <a:lnTo>
                  <a:pt x="929944" y="175920"/>
                </a:lnTo>
                <a:lnTo>
                  <a:pt x="961618" y="209080"/>
                </a:lnTo>
                <a:lnTo>
                  <a:pt x="964171" y="230314"/>
                </a:lnTo>
                <a:lnTo>
                  <a:pt x="964171" y="122605"/>
                </a:lnTo>
                <a:lnTo>
                  <a:pt x="953465" y="119672"/>
                </a:lnTo>
                <a:lnTo>
                  <a:pt x="929614" y="117729"/>
                </a:lnTo>
                <a:lnTo>
                  <a:pt x="896251" y="121043"/>
                </a:lnTo>
                <a:lnTo>
                  <a:pt x="839152" y="147510"/>
                </a:lnTo>
                <a:lnTo>
                  <a:pt x="797026" y="196837"/>
                </a:lnTo>
                <a:lnTo>
                  <a:pt x="775931" y="257111"/>
                </a:lnTo>
                <a:lnTo>
                  <a:pt x="773290" y="291236"/>
                </a:lnTo>
                <a:lnTo>
                  <a:pt x="775208" y="314934"/>
                </a:lnTo>
                <a:lnTo>
                  <a:pt x="790397" y="355282"/>
                </a:lnTo>
                <a:lnTo>
                  <a:pt x="820026" y="385622"/>
                </a:lnTo>
                <a:lnTo>
                  <a:pt x="860082" y="401193"/>
                </a:lnTo>
                <a:lnTo>
                  <a:pt x="883767" y="403136"/>
                </a:lnTo>
                <a:lnTo>
                  <a:pt x="884326" y="403136"/>
                </a:lnTo>
                <a:lnTo>
                  <a:pt x="947559" y="390029"/>
                </a:lnTo>
                <a:lnTo>
                  <a:pt x="998474" y="350774"/>
                </a:lnTo>
                <a:lnTo>
                  <a:pt x="1001687" y="346138"/>
                </a:lnTo>
                <a:lnTo>
                  <a:pt x="1016660" y="324586"/>
                </a:lnTo>
                <a:lnTo>
                  <a:pt x="1029639" y="295757"/>
                </a:lnTo>
                <a:lnTo>
                  <a:pt x="1037412" y="264287"/>
                </a:lnTo>
                <a:lnTo>
                  <a:pt x="1040003" y="230174"/>
                </a:lnTo>
                <a:close/>
              </a:path>
              <a:path w="1492884" h="403225">
                <a:moveTo>
                  <a:pt x="1244536" y="131851"/>
                </a:moveTo>
                <a:lnTo>
                  <a:pt x="1231633" y="125653"/>
                </a:lnTo>
                <a:lnTo>
                  <a:pt x="1216406" y="121246"/>
                </a:lnTo>
                <a:lnTo>
                  <a:pt x="1198867" y="118605"/>
                </a:lnTo>
                <a:lnTo>
                  <a:pt x="1179004" y="117729"/>
                </a:lnTo>
                <a:lnTo>
                  <a:pt x="1156881" y="119126"/>
                </a:lnTo>
                <a:lnTo>
                  <a:pt x="1118044" y="130302"/>
                </a:lnTo>
                <a:lnTo>
                  <a:pt x="1085748" y="154127"/>
                </a:lnTo>
                <a:lnTo>
                  <a:pt x="1067993" y="189052"/>
                </a:lnTo>
                <a:lnTo>
                  <a:pt x="1065784" y="209981"/>
                </a:lnTo>
                <a:lnTo>
                  <a:pt x="1069162" y="230898"/>
                </a:lnTo>
                <a:lnTo>
                  <a:pt x="1079322" y="249885"/>
                </a:lnTo>
                <a:lnTo>
                  <a:pt x="1096264" y="266941"/>
                </a:lnTo>
                <a:lnTo>
                  <a:pt x="1120000" y="282079"/>
                </a:lnTo>
                <a:lnTo>
                  <a:pt x="1134884" y="291198"/>
                </a:lnTo>
                <a:lnTo>
                  <a:pt x="1145514" y="300520"/>
                </a:lnTo>
                <a:lnTo>
                  <a:pt x="1151877" y="310045"/>
                </a:lnTo>
                <a:lnTo>
                  <a:pt x="1154010" y="319773"/>
                </a:lnTo>
                <a:lnTo>
                  <a:pt x="1154010" y="329234"/>
                </a:lnTo>
                <a:lnTo>
                  <a:pt x="1117384" y="348665"/>
                </a:lnTo>
                <a:lnTo>
                  <a:pt x="1101750" y="347484"/>
                </a:lnTo>
                <a:lnTo>
                  <a:pt x="1085443" y="343954"/>
                </a:lnTo>
                <a:lnTo>
                  <a:pt x="1068463" y="338035"/>
                </a:lnTo>
                <a:lnTo>
                  <a:pt x="1050823" y="329717"/>
                </a:lnTo>
                <a:lnTo>
                  <a:pt x="1032764" y="382257"/>
                </a:lnTo>
                <a:lnTo>
                  <a:pt x="1047864" y="391185"/>
                </a:lnTo>
                <a:lnTo>
                  <a:pt x="1065936" y="397637"/>
                </a:lnTo>
                <a:lnTo>
                  <a:pt x="1086954" y="401624"/>
                </a:lnTo>
                <a:lnTo>
                  <a:pt x="1110907" y="403136"/>
                </a:lnTo>
                <a:lnTo>
                  <a:pt x="1134656" y="401942"/>
                </a:lnTo>
                <a:lnTo>
                  <a:pt x="1175626" y="391020"/>
                </a:lnTo>
                <a:lnTo>
                  <a:pt x="1208608" y="367068"/>
                </a:lnTo>
                <a:lnTo>
                  <a:pt x="1226667" y="330187"/>
                </a:lnTo>
                <a:lnTo>
                  <a:pt x="1228928" y="307543"/>
                </a:lnTo>
                <a:lnTo>
                  <a:pt x="1225308" y="286105"/>
                </a:lnTo>
                <a:lnTo>
                  <a:pt x="1214462" y="266585"/>
                </a:lnTo>
                <a:lnTo>
                  <a:pt x="1196365" y="248983"/>
                </a:lnTo>
                <a:lnTo>
                  <a:pt x="1171016" y="233299"/>
                </a:lnTo>
                <a:lnTo>
                  <a:pt x="1156563" y="224840"/>
                </a:lnTo>
                <a:lnTo>
                  <a:pt x="1146200" y="216369"/>
                </a:lnTo>
                <a:lnTo>
                  <a:pt x="1139977" y="207899"/>
                </a:lnTo>
                <a:lnTo>
                  <a:pt x="1137894" y="199428"/>
                </a:lnTo>
                <a:lnTo>
                  <a:pt x="1140231" y="187490"/>
                </a:lnTo>
                <a:lnTo>
                  <a:pt x="1147254" y="178981"/>
                </a:lnTo>
                <a:lnTo>
                  <a:pt x="1158951" y="173863"/>
                </a:lnTo>
                <a:lnTo>
                  <a:pt x="1175334" y="172161"/>
                </a:lnTo>
                <a:lnTo>
                  <a:pt x="1188872" y="172897"/>
                </a:lnTo>
                <a:lnTo>
                  <a:pt x="1202004" y="175094"/>
                </a:lnTo>
                <a:lnTo>
                  <a:pt x="1214704" y="178765"/>
                </a:lnTo>
                <a:lnTo>
                  <a:pt x="1226985" y="183921"/>
                </a:lnTo>
                <a:lnTo>
                  <a:pt x="1244536" y="131851"/>
                </a:lnTo>
                <a:close/>
              </a:path>
              <a:path w="1492884" h="403225">
                <a:moveTo>
                  <a:pt x="1492516" y="197167"/>
                </a:moveTo>
                <a:lnTo>
                  <a:pt x="1477835" y="149809"/>
                </a:lnTo>
                <a:lnTo>
                  <a:pt x="1437995" y="122770"/>
                </a:lnTo>
                <a:lnTo>
                  <a:pt x="1423835" y="119557"/>
                </a:lnTo>
                <a:lnTo>
                  <a:pt x="1423835" y="197167"/>
                </a:lnTo>
                <a:lnTo>
                  <a:pt x="1423835" y="197700"/>
                </a:lnTo>
                <a:lnTo>
                  <a:pt x="1417815" y="214058"/>
                </a:lnTo>
                <a:lnTo>
                  <a:pt x="1399717" y="225602"/>
                </a:lnTo>
                <a:lnTo>
                  <a:pt x="1369555" y="232295"/>
                </a:lnTo>
                <a:lnTo>
                  <a:pt x="1327340" y="234149"/>
                </a:lnTo>
                <a:lnTo>
                  <a:pt x="1330845" y="221843"/>
                </a:lnTo>
                <a:lnTo>
                  <a:pt x="1360043" y="182410"/>
                </a:lnTo>
                <a:lnTo>
                  <a:pt x="1393507" y="172161"/>
                </a:lnTo>
                <a:lnTo>
                  <a:pt x="1406779" y="173723"/>
                </a:lnTo>
                <a:lnTo>
                  <a:pt x="1416265" y="178396"/>
                </a:lnTo>
                <a:lnTo>
                  <a:pt x="1421942" y="186207"/>
                </a:lnTo>
                <a:lnTo>
                  <a:pt x="1423835" y="197167"/>
                </a:lnTo>
                <a:lnTo>
                  <a:pt x="1423835" y="119557"/>
                </a:lnTo>
                <a:lnTo>
                  <a:pt x="1421358" y="118986"/>
                </a:lnTo>
                <a:lnTo>
                  <a:pt x="1403083" y="117729"/>
                </a:lnTo>
                <a:lnTo>
                  <a:pt x="1371206" y="121069"/>
                </a:lnTo>
                <a:lnTo>
                  <a:pt x="1315821" y="147828"/>
                </a:lnTo>
                <a:lnTo>
                  <a:pt x="1274203" y="197408"/>
                </a:lnTo>
                <a:lnTo>
                  <a:pt x="1253477" y="256324"/>
                </a:lnTo>
                <a:lnTo>
                  <a:pt x="1250886" y="289064"/>
                </a:lnTo>
                <a:lnTo>
                  <a:pt x="1252689" y="314617"/>
                </a:lnTo>
                <a:lnTo>
                  <a:pt x="1267155" y="356616"/>
                </a:lnTo>
                <a:lnTo>
                  <a:pt x="1295857" y="386232"/>
                </a:lnTo>
                <a:lnTo>
                  <a:pt x="1337373" y="401256"/>
                </a:lnTo>
                <a:lnTo>
                  <a:pt x="1362875" y="403148"/>
                </a:lnTo>
                <a:lnTo>
                  <a:pt x="1389545" y="401777"/>
                </a:lnTo>
                <a:lnTo>
                  <a:pt x="1414551" y="397662"/>
                </a:lnTo>
                <a:lnTo>
                  <a:pt x="1437855" y="390804"/>
                </a:lnTo>
                <a:lnTo>
                  <a:pt x="1459458" y="381215"/>
                </a:lnTo>
                <a:lnTo>
                  <a:pt x="1455420" y="345186"/>
                </a:lnTo>
                <a:lnTo>
                  <a:pt x="1453438" y="327520"/>
                </a:lnTo>
                <a:lnTo>
                  <a:pt x="1436370" y="335241"/>
                </a:lnTo>
                <a:lnTo>
                  <a:pt x="1418488" y="340753"/>
                </a:lnTo>
                <a:lnTo>
                  <a:pt x="1399794" y="344081"/>
                </a:lnTo>
                <a:lnTo>
                  <a:pt x="1380286" y="345186"/>
                </a:lnTo>
                <a:lnTo>
                  <a:pt x="1354023" y="341668"/>
                </a:lnTo>
                <a:lnTo>
                  <a:pt x="1335265" y="331127"/>
                </a:lnTo>
                <a:lnTo>
                  <a:pt x="1324000" y="313550"/>
                </a:lnTo>
                <a:lnTo>
                  <a:pt x="1320253" y="288950"/>
                </a:lnTo>
                <a:lnTo>
                  <a:pt x="1382268" y="286689"/>
                </a:lnTo>
                <a:lnTo>
                  <a:pt x="1430502" y="276415"/>
                </a:lnTo>
                <a:lnTo>
                  <a:pt x="1464970" y="258102"/>
                </a:lnTo>
                <a:lnTo>
                  <a:pt x="1483766" y="234149"/>
                </a:lnTo>
                <a:lnTo>
                  <a:pt x="1485646" y="231775"/>
                </a:lnTo>
                <a:lnTo>
                  <a:pt x="1492478" y="197700"/>
                </a:lnTo>
                <a:lnTo>
                  <a:pt x="1492516" y="197167"/>
                </a:lnTo>
                <a:close/>
              </a:path>
            </a:pathLst>
          </a:custGeom>
          <a:solidFill>
            <a:srgbClr val="DC203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8" name="object 58"/>
          <p:cNvGrpSpPr/>
          <p:nvPr/>
        </p:nvGrpSpPr>
        <p:grpSpPr>
          <a:xfrm>
            <a:off x="5670539" y="6633598"/>
            <a:ext cx="2208530" cy="45085"/>
            <a:chOff x="5670539" y="6633598"/>
            <a:chExt cx="2208530" cy="45085"/>
          </a:xfrm>
        </p:grpSpPr>
        <p:sp>
          <p:nvSpPr>
            <p:cNvPr id="59" name="object 59"/>
            <p:cNvSpPr/>
            <p:nvPr/>
          </p:nvSpPr>
          <p:spPr>
            <a:xfrm>
              <a:off x="5946761" y="6633598"/>
              <a:ext cx="1661897" cy="44941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670539" y="6659095"/>
              <a:ext cx="242570" cy="0"/>
            </a:xfrm>
            <a:custGeom>
              <a:avLst/>
              <a:gdLst/>
              <a:ahLst/>
              <a:cxnLst/>
              <a:rect l="l" t="t" r="r" b="b"/>
              <a:pathLst>
                <a:path w="242570">
                  <a:moveTo>
                    <a:pt x="242338" y="0"/>
                  </a:moveTo>
                  <a:lnTo>
                    <a:pt x="0" y="0"/>
                  </a:lnTo>
                </a:path>
              </a:pathLst>
            </a:custGeom>
            <a:ln w="4795">
              <a:solidFill>
                <a:srgbClr val="DE2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641128" y="6659095"/>
              <a:ext cx="238125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237552" y="0"/>
                  </a:moveTo>
                  <a:lnTo>
                    <a:pt x="0" y="0"/>
                  </a:lnTo>
                </a:path>
              </a:pathLst>
            </a:custGeom>
            <a:ln w="4795">
              <a:solidFill>
                <a:srgbClr val="DE2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1607259" y="5107697"/>
            <a:ext cx="7908290" cy="525780"/>
          </a:xfrm>
          <a:prstGeom prst="rect">
            <a:avLst/>
          </a:prstGeom>
          <a:solidFill>
            <a:srgbClr val="009FE3"/>
          </a:solidFill>
        </p:spPr>
        <p:txBody>
          <a:bodyPr vert="horz" wrap="square" lIns="0" tIns="1066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40"/>
              </a:spcBef>
            </a:pPr>
            <a:r>
              <a:rPr sz="1650" b="1" spc="-180" dirty="0">
                <a:solidFill>
                  <a:srgbClr val="FFFFFF"/>
                </a:solidFill>
                <a:latin typeface="Verdana"/>
                <a:cs typeface="Verdana"/>
              </a:rPr>
              <a:t>Συντονισµόz </a:t>
            </a:r>
            <a:r>
              <a:rPr sz="1650" b="1" spc="-150" dirty="0">
                <a:solidFill>
                  <a:srgbClr val="FFFFFF"/>
                </a:solidFill>
                <a:latin typeface="Verdana"/>
                <a:cs typeface="Verdana"/>
              </a:rPr>
              <a:t>και </a:t>
            </a:r>
            <a:r>
              <a:rPr sz="1650" b="1" spc="-180" dirty="0">
                <a:solidFill>
                  <a:srgbClr val="FFFFFF"/>
                </a:solidFill>
                <a:latin typeface="Verdana"/>
                <a:cs typeface="Verdana"/>
              </a:rPr>
              <a:t>Oιοίκηση </a:t>
            </a:r>
            <a:r>
              <a:rPr sz="1650" b="1" spc="-254" dirty="0">
                <a:solidFill>
                  <a:srgbClr val="FFFFFF"/>
                </a:solidFill>
                <a:latin typeface="Verdana"/>
                <a:cs typeface="Verdana"/>
              </a:rPr>
              <a:t>Έργου </a:t>
            </a:r>
            <a:r>
              <a:rPr sz="1650" b="1" spc="-135" dirty="0">
                <a:solidFill>
                  <a:srgbClr val="FFFFFF"/>
                </a:solidFill>
                <a:latin typeface="Verdana"/>
                <a:cs typeface="Verdana"/>
              </a:rPr>
              <a:t>- </a:t>
            </a:r>
            <a:r>
              <a:rPr sz="1650" b="1" spc="-160" dirty="0">
                <a:solidFill>
                  <a:srgbClr val="FFFFFF"/>
                </a:solidFill>
                <a:latin typeface="Verdana"/>
                <a:cs typeface="Verdana"/>
              </a:rPr>
              <a:t>Oιαχειριστική</a:t>
            </a:r>
            <a:r>
              <a:rPr sz="1650" b="1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b="1" spc="-180" dirty="0">
                <a:solidFill>
                  <a:srgbClr val="FFFFFF"/>
                </a:solidFill>
                <a:latin typeface="Verdana"/>
                <a:cs typeface="Verdana"/>
              </a:rPr>
              <a:t>Υποστήριξη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0514314" y="5158275"/>
            <a:ext cx="7908290" cy="361637"/>
          </a:xfrm>
          <a:prstGeom prst="rect">
            <a:avLst/>
          </a:prstGeom>
          <a:solidFill>
            <a:srgbClr val="009FE3"/>
          </a:solidFill>
        </p:spPr>
        <p:txBody>
          <a:bodyPr vert="horz" wrap="square" lIns="0" tIns="1066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40"/>
              </a:spcBef>
            </a:pPr>
            <a:r>
              <a:rPr sz="1650" b="1" spc="-190" dirty="0" err="1">
                <a:solidFill>
                  <a:srgbClr val="FFFFFF"/>
                </a:solidFill>
                <a:latin typeface="Verdana"/>
                <a:cs typeface="Verdana"/>
              </a:rPr>
              <a:t>Υ</a:t>
            </a:r>
            <a:r>
              <a:rPr sz="1650" b="1" spc="-190" dirty="0">
                <a:solidFill>
                  <a:srgbClr val="FFFFFF"/>
                </a:solidFill>
                <a:latin typeface="Verdana"/>
                <a:cs typeface="Verdana"/>
              </a:rPr>
              <a:t>π</a:t>
            </a:r>
            <a:r>
              <a:rPr sz="1650" b="1" spc="-190" dirty="0" err="1">
                <a:solidFill>
                  <a:srgbClr val="FFFFFF"/>
                </a:solidFill>
                <a:latin typeface="Verdana"/>
                <a:cs typeface="Verdana"/>
              </a:rPr>
              <a:t>οδοµέ</a:t>
            </a:r>
            <a:r>
              <a:rPr lang="el-GR" sz="1650" b="1" spc="-190" dirty="0">
                <a:solidFill>
                  <a:srgbClr val="FFFFFF"/>
                </a:solidFill>
                <a:latin typeface="Verdana"/>
                <a:cs typeface="Verdana"/>
              </a:rPr>
              <a:t>ς</a:t>
            </a:r>
            <a:endParaRPr sz="1650" dirty="0">
              <a:latin typeface="Verdana"/>
              <a:cs typeface="Verdana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607259" y="7334939"/>
            <a:ext cx="7908290" cy="525780"/>
          </a:xfrm>
          <a:prstGeom prst="rect">
            <a:avLst/>
          </a:prstGeom>
          <a:solidFill>
            <a:srgbClr val="009FE3"/>
          </a:solidFill>
        </p:spPr>
        <p:txBody>
          <a:bodyPr vert="horz" wrap="square" lIns="0" tIns="1181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30"/>
              </a:spcBef>
            </a:pPr>
            <a:r>
              <a:rPr sz="1650" b="1" spc="-210" dirty="0">
                <a:solidFill>
                  <a:srgbClr val="FFFFFF"/>
                </a:solidFill>
                <a:latin typeface="Verdana"/>
                <a:cs typeface="Verdana"/>
              </a:rPr>
              <a:t>Ανάλυση Ροών, </a:t>
            </a:r>
            <a:r>
              <a:rPr sz="1650" b="1" spc="-180" dirty="0">
                <a:solidFill>
                  <a:srgbClr val="FFFFFF"/>
                </a:solidFill>
                <a:latin typeface="Verdana"/>
                <a:cs typeface="Verdana"/>
              </a:rPr>
              <a:t>Oιαδικασιών </a:t>
            </a:r>
            <a:r>
              <a:rPr sz="1650" b="1" spc="-150" dirty="0">
                <a:solidFill>
                  <a:srgbClr val="FFFFFF"/>
                </a:solidFill>
                <a:latin typeface="Verdana"/>
                <a:cs typeface="Verdana"/>
              </a:rPr>
              <a:t>και</a:t>
            </a:r>
            <a:r>
              <a:rPr sz="1650" b="1" spc="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b="1" spc="-165" dirty="0">
                <a:solidFill>
                  <a:srgbClr val="FFFFFF"/>
                </a:solidFill>
                <a:latin typeface="Verdana"/>
                <a:cs typeface="Verdana"/>
              </a:rPr>
              <a:t>GDPR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0541228" y="7334939"/>
            <a:ext cx="7908290" cy="373179"/>
          </a:xfrm>
          <a:prstGeom prst="rect">
            <a:avLst/>
          </a:prstGeom>
          <a:solidFill>
            <a:srgbClr val="009FE3"/>
          </a:solidFill>
        </p:spPr>
        <p:txBody>
          <a:bodyPr vert="horz" wrap="square" lIns="0" tIns="1181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30"/>
              </a:spcBef>
            </a:pPr>
            <a:r>
              <a:rPr sz="1650" b="1" spc="-165" dirty="0" err="1">
                <a:solidFill>
                  <a:srgbClr val="FFFFFF"/>
                </a:solidFill>
                <a:latin typeface="Verdana"/>
                <a:cs typeface="Verdana"/>
              </a:rPr>
              <a:t>Οµάδεz</a:t>
            </a:r>
            <a:r>
              <a:rPr sz="1650" b="1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b="1" spc="-175" dirty="0" err="1">
                <a:solidFill>
                  <a:srgbClr val="FFFFFF"/>
                </a:solidFill>
                <a:latin typeface="Verdana"/>
                <a:cs typeface="Verdana"/>
              </a:rPr>
              <a:t>Υ</a:t>
            </a:r>
            <a:r>
              <a:rPr sz="1650" b="1" spc="-175" dirty="0">
                <a:solidFill>
                  <a:srgbClr val="FFFFFF"/>
                </a:solidFill>
                <a:latin typeface="Verdana"/>
                <a:cs typeface="Verdana"/>
              </a:rPr>
              <a:t>π</a:t>
            </a:r>
            <a:r>
              <a:rPr sz="1650" b="1" spc="-175" dirty="0" err="1">
                <a:solidFill>
                  <a:srgbClr val="FFFFFF"/>
                </a:solidFill>
                <a:latin typeface="Verdana"/>
                <a:cs typeface="Verdana"/>
              </a:rPr>
              <a:t>οστήριξη</a:t>
            </a:r>
            <a:r>
              <a:rPr lang="el-GR" sz="1650" b="1" spc="-175" dirty="0">
                <a:solidFill>
                  <a:srgbClr val="FFFFFF"/>
                </a:solidFill>
                <a:latin typeface="Verdana"/>
                <a:cs typeface="Verdana"/>
              </a:rPr>
              <a:t>ς</a:t>
            </a:r>
            <a:r>
              <a:rPr sz="1650" b="1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b="1" spc="-300" dirty="0">
                <a:solidFill>
                  <a:srgbClr val="FFFFFF"/>
                </a:solidFill>
                <a:latin typeface="Verdana"/>
                <a:cs typeface="Verdana"/>
              </a:rPr>
              <a:t>1ου </a:t>
            </a:r>
            <a:r>
              <a:rPr sz="1650" b="1" spc="-325" dirty="0">
                <a:solidFill>
                  <a:srgbClr val="FFFFFF"/>
                </a:solidFill>
                <a:latin typeface="Verdana"/>
                <a:cs typeface="Verdana"/>
              </a:rPr>
              <a:t>&amp; </a:t>
            </a:r>
            <a:r>
              <a:rPr sz="1650" b="1" spc="-235" dirty="0">
                <a:solidFill>
                  <a:srgbClr val="FFFFFF"/>
                </a:solidFill>
                <a:latin typeface="Verdana"/>
                <a:cs typeface="Verdana"/>
              </a:rPr>
              <a:t>2ου</a:t>
            </a:r>
            <a:r>
              <a:rPr sz="1650" b="1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b="1" spc="-160" dirty="0">
                <a:solidFill>
                  <a:srgbClr val="FFFFFF"/>
                </a:solidFill>
                <a:latin typeface="Verdana"/>
                <a:cs typeface="Verdana"/>
              </a:rPr>
              <a:t>επιπέδου</a:t>
            </a:r>
            <a:endParaRPr sz="1650" dirty="0">
              <a:latin typeface="Verdana"/>
              <a:cs typeface="Verdana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2847274" y="8251656"/>
            <a:ext cx="2438177" cy="67293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922311" y="8332293"/>
            <a:ext cx="2353090" cy="42159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5669680" y="6178674"/>
            <a:ext cx="2218278" cy="46294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1102698" y="6015976"/>
            <a:ext cx="2410816" cy="64172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0" name="object 70"/>
          <p:cNvGrpSpPr/>
          <p:nvPr/>
        </p:nvGrpSpPr>
        <p:grpSpPr>
          <a:xfrm>
            <a:off x="14021688" y="5928385"/>
            <a:ext cx="1013460" cy="602615"/>
            <a:chOff x="14021688" y="5928385"/>
            <a:chExt cx="1013460" cy="602615"/>
          </a:xfrm>
        </p:grpSpPr>
        <p:sp>
          <p:nvSpPr>
            <p:cNvPr id="71" name="object 71"/>
            <p:cNvSpPr/>
            <p:nvPr/>
          </p:nvSpPr>
          <p:spPr>
            <a:xfrm>
              <a:off x="14021688" y="5928385"/>
              <a:ext cx="690880" cy="598805"/>
            </a:xfrm>
            <a:custGeom>
              <a:avLst/>
              <a:gdLst/>
              <a:ahLst/>
              <a:cxnLst/>
              <a:rect l="l" t="t" r="r" b="b"/>
              <a:pathLst>
                <a:path w="690880" h="598804">
                  <a:moveTo>
                    <a:pt x="690848" y="0"/>
                  </a:moveTo>
                  <a:lnTo>
                    <a:pt x="503230" y="0"/>
                  </a:lnTo>
                  <a:lnTo>
                    <a:pt x="496121" y="12711"/>
                  </a:lnTo>
                  <a:lnTo>
                    <a:pt x="344020" y="266515"/>
                  </a:lnTo>
                  <a:lnTo>
                    <a:pt x="341947" y="269185"/>
                  </a:lnTo>
                  <a:lnTo>
                    <a:pt x="337926" y="262588"/>
                  </a:lnTo>
                  <a:lnTo>
                    <a:pt x="192549" y="1978"/>
                  </a:lnTo>
                  <a:lnTo>
                    <a:pt x="191994" y="0"/>
                  </a:lnTo>
                  <a:lnTo>
                    <a:pt x="0" y="0"/>
                  </a:lnTo>
                  <a:lnTo>
                    <a:pt x="1790" y="4314"/>
                  </a:lnTo>
                  <a:lnTo>
                    <a:pt x="324649" y="595479"/>
                  </a:lnTo>
                  <a:lnTo>
                    <a:pt x="326827" y="598672"/>
                  </a:lnTo>
                  <a:lnTo>
                    <a:pt x="328722" y="596589"/>
                  </a:lnTo>
                  <a:lnTo>
                    <a:pt x="683487" y="12921"/>
                  </a:lnTo>
                  <a:lnTo>
                    <a:pt x="690848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4569367" y="5928385"/>
              <a:ext cx="466090" cy="602615"/>
            </a:xfrm>
            <a:custGeom>
              <a:avLst/>
              <a:gdLst/>
              <a:ahLst/>
              <a:cxnLst/>
              <a:rect l="l" t="t" r="r" b="b"/>
              <a:pathLst>
                <a:path w="466090" h="602615">
                  <a:moveTo>
                    <a:pt x="465776" y="0"/>
                  </a:moveTo>
                  <a:lnTo>
                    <a:pt x="272023" y="0"/>
                  </a:lnTo>
                  <a:lnTo>
                    <a:pt x="266557" y="9612"/>
                  </a:lnTo>
                  <a:lnTo>
                    <a:pt x="774" y="438614"/>
                  </a:lnTo>
                  <a:lnTo>
                    <a:pt x="0" y="440635"/>
                  </a:lnTo>
                  <a:lnTo>
                    <a:pt x="82489" y="593008"/>
                  </a:lnTo>
                  <a:lnTo>
                    <a:pt x="87693" y="602201"/>
                  </a:lnTo>
                  <a:lnTo>
                    <a:pt x="89777" y="599489"/>
                  </a:lnTo>
                  <a:lnTo>
                    <a:pt x="465776" y="0"/>
                  </a:lnTo>
                  <a:close/>
                </a:path>
              </a:pathLst>
            </a:custGeom>
            <a:solidFill>
              <a:srgbClr val="51B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3" name="object 73"/>
          <p:cNvGrpSpPr/>
          <p:nvPr/>
        </p:nvGrpSpPr>
        <p:grpSpPr>
          <a:xfrm>
            <a:off x="14110963" y="6602683"/>
            <a:ext cx="807720" cy="289560"/>
            <a:chOff x="14110963" y="6602683"/>
            <a:chExt cx="807720" cy="289560"/>
          </a:xfrm>
        </p:grpSpPr>
        <p:sp>
          <p:nvSpPr>
            <p:cNvPr id="74" name="object 74"/>
            <p:cNvSpPr/>
            <p:nvPr/>
          </p:nvSpPr>
          <p:spPr>
            <a:xfrm>
              <a:off x="14581765" y="6692847"/>
              <a:ext cx="125455" cy="199068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4786251" y="6696141"/>
              <a:ext cx="131943" cy="195983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4740573" y="6602685"/>
              <a:ext cx="22225" cy="218440"/>
            </a:xfrm>
            <a:custGeom>
              <a:avLst/>
              <a:gdLst/>
              <a:ahLst/>
              <a:cxnLst/>
              <a:rect l="l" t="t" r="r" b="b"/>
              <a:pathLst>
                <a:path w="22225" h="218440">
                  <a:moveTo>
                    <a:pt x="21894" y="214630"/>
                  </a:moveTo>
                  <a:lnTo>
                    <a:pt x="21844" y="0"/>
                  </a:lnTo>
                  <a:lnTo>
                    <a:pt x="76" y="0"/>
                  </a:lnTo>
                  <a:lnTo>
                    <a:pt x="76" y="214630"/>
                  </a:lnTo>
                  <a:lnTo>
                    <a:pt x="0" y="217170"/>
                  </a:lnTo>
                  <a:lnTo>
                    <a:pt x="635" y="217170"/>
                  </a:lnTo>
                  <a:lnTo>
                    <a:pt x="635" y="218440"/>
                  </a:lnTo>
                  <a:lnTo>
                    <a:pt x="21285" y="218440"/>
                  </a:lnTo>
                  <a:lnTo>
                    <a:pt x="21285" y="217170"/>
                  </a:lnTo>
                  <a:lnTo>
                    <a:pt x="21894" y="217170"/>
                  </a:lnTo>
                  <a:lnTo>
                    <a:pt x="21894" y="21463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4110963" y="6687000"/>
              <a:ext cx="340345" cy="142079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4492679" y="6692968"/>
              <a:ext cx="68908" cy="127839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/>
          <p:nvPr/>
        </p:nvSpPr>
        <p:spPr>
          <a:xfrm>
            <a:off x="11514832" y="8316390"/>
            <a:ext cx="2839635" cy="78879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5328120" y="8215659"/>
            <a:ext cx="1726094" cy="82914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5304504" y="9470890"/>
            <a:ext cx="1759366" cy="37581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1638703" y="9338372"/>
            <a:ext cx="2759832" cy="68996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2649981" y="3496888"/>
            <a:ext cx="708156" cy="87692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3464154" y="3491715"/>
            <a:ext cx="10795" cy="932180"/>
          </a:xfrm>
          <a:custGeom>
            <a:avLst/>
            <a:gdLst/>
            <a:ahLst/>
            <a:cxnLst/>
            <a:rect l="l" t="t" r="r" b="b"/>
            <a:pathLst>
              <a:path w="10794" h="932179">
                <a:moveTo>
                  <a:pt x="8031" y="0"/>
                </a:moveTo>
                <a:lnTo>
                  <a:pt x="2314" y="0"/>
                </a:lnTo>
                <a:lnTo>
                  <a:pt x="0" y="2314"/>
                </a:lnTo>
                <a:lnTo>
                  <a:pt x="0" y="929542"/>
                </a:lnTo>
                <a:lnTo>
                  <a:pt x="2314" y="931856"/>
                </a:lnTo>
                <a:lnTo>
                  <a:pt x="8031" y="931856"/>
                </a:lnTo>
                <a:lnTo>
                  <a:pt x="10345" y="929542"/>
                </a:lnTo>
                <a:lnTo>
                  <a:pt x="10345" y="2314"/>
                </a:lnTo>
                <a:close/>
              </a:path>
            </a:pathLst>
          </a:custGeom>
          <a:solidFill>
            <a:srgbClr val="297A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3589272" y="3544363"/>
            <a:ext cx="99693" cy="10056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6" name="object 86"/>
          <p:cNvGrpSpPr/>
          <p:nvPr/>
        </p:nvGrpSpPr>
        <p:grpSpPr>
          <a:xfrm>
            <a:off x="13738418" y="3545619"/>
            <a:ext cx="391160" cy="98425"/>
            <a:chOff x="13738418" y="3545619"/>
            <a:chExt cx="391160" cy="98425"/>
          </a:xfrm>
        </p:grpSpPr>
        <p:sp>
          <p:nvSpPr>
            <p:cNvPr id="87" name="object 87"/>
            <p:cNvSpPr/>
            <p:nvPr/>
          </p:nvSpPr>
          <p:spPr>
            <a:xfrm>
              <a:off x="13738418" y="3545630"/>
              <a:ext cx="63778" cy="98049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3837693" y="3545619"/>
              <a:ext cx="169219" cy="98059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4050199" y="3545619"/>
              <a:ext cx="79107" cy="98059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90"/>
          <p:cNvSpPr/>
          <p:nvPr/>
        </p:nvSpPr>
        <p:spPr>
          <a:xfrm>
            <a:off x="14183431" y="3545630"/>
            <a:ext cx="13335" cy="98425"/>
          </a:xfrm>
          <a:custGeom>
            <a:avLst/>
            <a:gdLst/>
            <a:ahLst/>
            <a:cxnLst/>
            <a:rect l="l" t="t" r="r" b="b"/>
            <a:pathLst>
              <a:path w="13334" h="98425">
                <a:moveTo>
                  <a:pt x="8470" y="0"/>
                </a:moveTo>
                <a:lnTo>
                  <a:pt x="4701" y="0"/>
                </a:lnTo>
                <a:lnTo>
                  <a:pt x="3151" y="607"/>
                </a:lnTo>
                <a:lnTo>
                  <a:pt x="638" y="3015"/>
                </a:lnTo>
                <a:lnTo>
                  <a:pt x="0" y="4596"/>
                </a:lnTo>
                <a:lnTo>
                  <a:pt x="0" y="93358"/>
                </a:lnTo>
                <a:lnTo>
                  <a:pt x="638" y="94918"/>
                </a:lnTo>
                <a:lnTo>
                  <a:pt x="3151" y="97421"/>
                </a:lnTo>
                <a:lnTo>
                  <a:pt x="4701" y="98049"/>
                </a:lnTo>
                <a:lnTo>
                  <a:pt x="8470" y="98049"/>
                </a:lnTo>
                <a:lnTo>
                  <a:pt x="10031" y="97421"/>
                </a:lnTo>
                <a:lnTo>
                  <a:pt x="12460" y="94918"/>
                </a:lnTo>
                <a:lnTo>
                  <a:pt x="13067" y="93358"/>
                </a:lnTo>
                <a:lnTo>
                  <a:pt x="13067" y="4596"/>
                </a:lnTo>
                <a:lnTo>
                  <a:pt x="12460" y="3015"/>
                </a:lnTo>
                <a:lnTo>
                  <a:pt x="10031" y="607"/>
                </a:lnTo>
                <a:close/>
              </a:path>
            </a:pathLst>
          </a:custGeom>
          <a:solidFill>
            <a:srgbClr val="297A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4246215" y="3545619"/>
            <a:ext cx="76824" cy="9804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4370274" y="3545630"/>
            <a:ext cx="98185" cy="98049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3" name="object 93"/>
          <p:cNvGrpSpPr/>
          <p:nvPr/>
        </p:nvGrpSpPr>
        <p:grpSpPr>
          <a:xfrm>
            <a:off x="14518039" y="3544363"/>
            <a:ext cx="219710" cy="100965"/>
            <a:chOff x="14518039" y="3544363"/>
            <a:chExt cx="219710" cy="100965"/>
          </a:xfrm>
        </p:grpSpPr>
        <p:sp>
          <p:nvSpPr>
            <p:cNvPr id="94" name="object 94"/>
            <p:cNvSpPr/>
            <p:nvPr/>
          </p:nvSpPr>
          <p:spPr>
            <a:xfrm>
              <a:off x="14518039" y="3544363"/>
              <a:ext cx="99693" cy="100562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4660328" y="3545619"/>
              <a:ext cx="76835" cy="98049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" name="object 96"/>
          <p:cNvSpPr/>
          <p:nvPr/>
        </p:nvSpPr>
        <p:spPr>
          <a:xfrm>
            <a:off x="13593753" y="3727163"/>
            <a:ext cx="81735" cy="98059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7" name="object 97"/>
          <p:cNvGrpSpPr/>
          <p:nvPr/>
        </p:nvGrpSpPr>
        <p:grpSpPr>
          <a:xfrm>
            <a:off x="13725738" y="3725917"/>
            <a:ext cx="198755" cy="100965"/>
            <a:chOff x="13725738" y="3725917"/>
            <a:chExt cx="198755" cy="100965"/>
          </a:xfrm>
        </p:grpSpPr>
        <p:sp>
          <p:nvSpPr>
            <p:cNvPr id="98" name="object 98"/>
            <p:cNvSpPr/>
            <p:nvPr/>
          </p:nvSpPr>
          <p:spPr>
            <a:xfrm>
              <a:off x="13725738" y="3727163"/>
              <a:ext cx="63778" cy="98059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3824552" y="3725917"/>
              <a:ext cx="99693" cy="100562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0" name="object 100"/>
          <p:cNvSpPr/>
          <p:nvPr/>
        </p:nvSpPr>
        <p:spPr>
          <a:xfrm>
            <a:off x="14094597" y="3725917"/>
            <a:ext cx="99693" cy="100562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3969795" y="3727174"/>
            <a:ext cx="79097" cy="98049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2" name="object 102"/>
          <p:cNvGrpSpPr/>
          <p:nvPr/>
        </p:nvGrpSpPr>
        <p:grpSpPr>
          <a:xfrm>
            <a:off x="14239881" y="3725917"/>
            <a:ext cx="375920" cy="99695"/>
            <a:chOff x="14239881" y="3725917"/>
            <a:chExt cx="375920" cy="99695"/>
          </a:xfrm>
        </p:grpSpPr>
        <p:sp>
          <p:nvSpPr>
            <p:cNvPr id="103" name="object 103"/>
            <p:cNvSpPr/>
            <p:nvPr/>
          </p:nvSpPr>
          <p:spPr>
            <a:xfrm>
              <a:off x="14239881" y="3727163"/>
              <a:ext cx="13335" cy="98425"/>
            </a:xfrm>
            <a:custGeom>
              <a:avLst/>
              <a:gdLst/>
              <a:ahLst/>
              <a:cxnLst/>
              <a:rect l="l" t="t" r="r" b="b"/>
              <a:pathLst>
                <a:path w="13334" h="98425">
                  <a:moveTo>
                    <a:pt x="8460" y="0"/>
                  </a:moveTo>
                  <a:lnTo>
                    <a:pt x="4690" y="0"/>
                  </a:lnTo>
                  <a:lnTo>
                    <a:pt x="3141" y="607"/>
                  </a:lnTo>
                  <a:lnTo>
                    <a:pt x="628" y="3036"/>
                  </a:lnTo>
                  <a:lnTo>
                    <a:pt x="0" y="4607"/>
                  </a:lnTo>
                  <a:lnTo>
                    <a:pt x="0" y="93379"/>
                  </a:lnTo>
                  <a:lnTo>
                    <a:pt x="628" y="94918"/>
                  </a:lnTo>
                  <a:lnTo>
                    <a:pt x="3141" y="97431"/>
                  </a:lnTo>
                  <a:lnTo>
                    <a:pt x="4690" y="98059"/>
                  </a:lnTo>
                  <a:lnTo>
                    <a:pt x="8460" y="98059"/>
                  </a:lnTo>
                  <a:lnTo>
                    <a:pt x="10020" y="97431"/>
                  </a:lnTo>
                  <a:lnTo>
                    <a:pt x="12449" y="94918"/>
                  </a:lnTo>
                  <a:lnTo>
                    <a:pt x="13067" y="93379"/>
                  </a:lnTo>
                  <a:lnTo>
                    <a:pt x="13067" y="4607"/>
                  </a:lnTo>
                  <a:lnTo>
                    <a:pt x="12449" y="3036"/>
                  </a:lnTo>
                  <a:lnTo>
                    <a:pt x="10020" y="607"/>
                  </a:lnTo>
                  <a:close/>
                </a:path>
              </a:pathLst>
            </a:custGeom>
            <a:solidFill>
              <a:srgbClr val="297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4416462" y="3727163"/>
              <a:ext cx="65547" cy="98059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4292847" y="3727163"/>
              <a:ext cx="84212" cy="98059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4520856" y="3725917"/>
              <a:ext cx="94667" cy="99305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7" name="object 107"/>
          <p:cNvSpPr/>
          <p:nvPr/>
        </p:nvSpPr>
        <p:spPr>
          <a:xfrm>
            <a:off x="14661081" y="3727174"/>
            <a:ext cx="79097" cy="98049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8" name="object 108"/>
          <p:cNvGrpSpPr/>
          <p:nvPr/>
        </p:nvGrpSpPr>
        <p:grpSpPr>
          <a:xfrm>
            <a:off x="13593722" y="3907462"/>
            <a:ext cx="1012825" cy="100965"/>
            <a:chOff x="13593722" y="3907462"/>
            <a:chExt cx="1012825" cy="100965"/>
          </a:xfrm>
        </p:grpSpPr>
        <p:sp>
          <p:nvSpPr>
            <p:cNvPr id="109" name="object 109"/>
            <p:cNvSpPr/>
            <p:nvPr/>
          </p:nvSpPr>
          <p:spPr>
            <a:xfrm>
              <a:off x="13593722" y="3908718"/>
              <a:ext cx="69683" cy="98049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3692912" y="3908718"/>
              <a:ext cx="81735" cy="98049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3811097" y="3908718"/>
              <a:ext cx="13335" cy="98425"/>
            </a:xfrm>
            <a:custGeom>
              <a:avLst/>
              <a:gdLst/>
              <a:ahLst/>
              <a:cxnLst/>
              <a:rect l="l" t="t" r="r" b="b"/>
              <a:pathLst>
                <a:path w="13334" h="98425">
                  <a:moveTo>
                    <a:pt x="8450" y="0"/>
                  </a:moveTo>
                  <a:lnTo>
                    <a:pt x="4680" y="0"/>
                  </a:lnTo>
                  <a:lnTo>
                    <a:pt x="3130" y="607"/>
                  </a:lnTo>
                  <a:lnTo>
                    <a:pt x="617" y="3026"/>
                  </a:lnTo>
                  <a:lnTo>
                    <a:pt x="0" y="4596"/>
                  </a:lnTo>
                  <a:lnTo>
                    <a:pt x="0" y="93358"/>
                  </a:lnTo>
                  <a:lnTo>
                    <a:pt x="617" y="94918"/>
                  </a:lnTo>
                  <a:lnTo>
                    <a:pt x="3130" y="97421"/>
                  </a:lnTo>
                  <a:lnTo>
                    <a:pt x="4680" y="98049"/>
                  </a:lnTo>
                  <a:lnTo>
                    <a:pt x="8450" y="98049"/>
                  </a:lnTo>
                  <a:lnTo>
                    <a:pt x="10010" y="97421"/>
                  </a:lnTo>
                  <a:lnTo>
                    <a:pt x="12439" y="94918"/>
                  </a:lnTo>
                  <a:lnTo>
                    <a:pt x="13057" y="93358"/>
                  </a:lnTo>
                  <a:lnTo>
                    <a:pt x="13057" y="4596"/>
                  </a:lnTo>
                  <a:lnTo>
                    <a:pt x="12439" y="3026"/>
                  </a:lnTo>
                  <a:lnTo>
                    <a:pt x="10010" y="607"/>
                  </a:lnTo>
                  <a:close/>
                </a:path>
              </a:pathLst>
            </a:custGeom>
            <a:solidFill>
              <a:srgbClr val="297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3850269" y="3908729"/>
              <a:ext cx="84112" cy="98049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3955438" y="3907462"/>
              <a:ext cx="99693" cy="100562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4086932" y="3908718"/>
              <a:ext cx="98175" cy="98049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4211292" y="3908708"/>
              <a:ext cx="168280" cy="98070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4400755" y="3907462"/>
              <a:ext cx="94667" cy="99316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4527264" y="3908708"/>
              <a:ext cx="79097" cy="98059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8" name="object 118"/>
          <p:cNvSpPr/>
          <p:nvPr/>
        </p:nvSpPr>
        <p:spPr>
          <a:xfrm>
            <a:off x="14661365" y="3906456"/>
            <a:ext cx="82740" cy="102080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9" name="object 119"/>
          <p:cNvGrpSpPr/>
          <p:nvPr/>
        </p:nvGrpSpPr>
        <p:grpSpPr>
          <a:xfrm>
            <a:off x="13593764" y="4089006"/>
            <a:ext cx="206375" cy="100965"/>
            <a:chOff x="13593764" y="4089006"/>
            <a:chExt cx="206375" cy="100965"/>
          </a:xfrm>
        </p:grpSpPr>
        <p:sp>
          <p:nvSpPr>
            <p:cNvPr id="120" name="object 120"/>
            <p:cNvSpPr/>
            <p:nvPr/>
          </p:nvSpPr>
          <p:spPr>
            <a:xfrm>
              <a:off x="13593764" y="4090252"/>
              <a:ext cx="65547" cy="98059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3700054" y="4089006"/>
              <a:ext cx="99693" cy="100562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2" name="object 122"/>
          <p:cNvSpPr/>
          <p:nvPr/>
        </p:nvSpPr>
        <p:spPr>
          <a:xfrm>
            <a:off x="13852352" y="4090252"/>
            <a:ext cx="13335" cy="98425"/>
          </a:xfrm>
          <a:custGeom>
            <a:avLst/>
            <a:gdLst/>
            <a:ahLst/>
            <a:cxnLst/>
            <a:rect l="l" t="t" r="r" b="b"/>
            <a:pathLst>
              <a:path w="13334" h="98425">
                <a:moveTo>
                  <a:pt x="8460" y="0"/>
                </a:moveTo>
                <a:lnTo>
                  <a:pt x="4690" y="0"/>
                </a:lnTo>
                <a:lnTo>
                  <a:pt x="3141" y="607"/>
                </a:lnTo>
                <a:lnTo>
                  <a:pt x="628" y="3036"/>
                </a:lnTo>
                <a:lnTo>
                  <a:pt x="0" y="4607"/>
                </a:lnTo>
                <a:lnTo>
                  <a:pt x="0" y="93379"/>
                </a:lnTo>
                <a:lnTo>
                  <a:pt x="628" y="94918"/>
                </a:lnTo>
                <a:lnTo>
                  <a:pt x="3141" y="97431"/>
                </a:lnTo>
                <a:lnTo>
                  <a:pt x="4690" y="98059"/>
                </a:lnTo>
                <a:lnTo>
                  <a:pt x="8460" y="98059"/>
                </a:lnTo>
                <a:lnTo>
                  <a:pt x="10020" y="97431"/>
                </a:lnTo>
                <a:lnTo>
                  <a:pt x="12439" y="94918"/>
                </a:lnTo>
                <a:lnTo>
                  <a:pt x="13057" y="93379"/>
                </a:lnTo>
                <a:lnTo>
                  <a:pt x="13057" y="4607"/>
                </a:lnTo>
                <a:lnTo>
                  <a:pt x="12439" y="3036"/>
                </a:lnTo>
                <a:lnTo>
                  <a:pt x="10020" y="607"/>
                </a:lnTo>
                <a:close/>
              </a:path>
            </a:pathLst>
          </a:custGeom>
          <a:solidFill>
            <a:srgbClr val="297A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3922675" y="4090262"/>
            <a:ext cx="79107" cy="98049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4054472" y="4089006"/>
            <a:ext cx="94677" cy="99305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4201829" y="4090262"/>
            <a:ext cx="79097" cy="98049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4338096" y="4090252"/>
            <a:ext cx="13335" cy="98425"/>
          </a:xfrm>
          <a:custGeom>
            <a:avLst/>
            <a:gdLst/>
            <a:ahLst/>
            <a:cxnLst/>
            <a:rect l="l" t="t" r="r" b="b"/>
            <a:pathLst>
              <a:path w="13334" h="98425">
                <a:moveTo>
                  <a:pt x="8460" y="0"/>
                </a:moveTo>
                <a:lnTo>
                  <a:pt x="4690" y="0"/>
                </a:lnTo>
                <a:lnTo>
                  <a:pt x="3141" y="607"/>
                </a:lnTo>
                <a:lnTo>
                  <a:pt x="638" y="3036"/>
                </a:lnTo>
                <a:lnTo>
                  <a:pt x="0" y="4607"/>
                </a:lnTo>
                <a:lnTo>
                  <a:pt x="0" y="93379"/>
                </a:lnTo>
                <a:lnTo>
                  <a:pt x="638" y="94918"/>
                </a:lnTo>
                <a:lnTo>
                  <a:pt x="3141" y="97431"/>
                </a:lnTo>
                <a:lnTo>
                  <a:pt x="4690" y="98059"/>
                </a:lnTo>
                <a:lnTo>
                  <a:pt x="8460" y="98059"/>
                </a:lnTo>
                <a:lnTo>
                  <a:pt x="10020" y="97431"/>
                </a:lnTo>
                <a:lnTo>
                  <a:pt x="12449" y="94918"/>
                </a:lnTo>
                <a:lnTo>
                  <a:pt x="13067" y="93379"/>
                </a:lnTo>
                <a:lnTo>
                  <a:pt x="13067" y="4607"/>
                </a:lnTo>
                <a:lnTo>
                  <a:pt x="12449" y="3036"/>
                </a:lnTo>
                <a:lnTo>
                  <a:pt x="10020" y="607"/>
                </a:lnTo>
                <a:close/>
              </a:path>
            </a:pathLst>
          </a:custGeom>
          <a:solidFill>
            <a:srgbClr val="297A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4408399" y="4090252"/>
            <a:ext cx="65547" cy="98059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4524364" y="4090252"/>
            <a:ext cx="84248" cy="98059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4661376" y="4090262"/>
            <a:ext cx="76845" cy="98049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0" name="object 130"/>
          <p:cNvGrpSpPr/>
          <p:nvPr/>
        </p:nvGrpSpPr>
        <p:grpSpPr>
          <a:xfrm>
            <a:off x="13583553" y="4271807"/>
            <a:ext cx="1155700" cy="98425"/>
            <a:chOff x="13583553" y="4271807"/>
            <a:chExt cx="1155700" cy="98425"/>
          </a:xfrm>
        </p:grpSpPr>
        <p:sp>
          <p:nvSpPr>
            <p:cNvPr id="131" name="object 131"/>
            <p:cNvSpPr/>
            <p:nvPr/>
          </p:nvSpPr>
          <p:spPr>
            <a:xfrm>
              <a:off x="13583553" y="4271807"/>
              <a:ext cx="84208" cy="98059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3690201" y="4271817"/>
              <a:ext cx="81735" cy="98049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3794386" y="4271817"/>
              <a:ext cx="81735" cy="98049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3908906" y="4271817"/>
              <a:ext cx="84238" cy="98049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4026421" y="4271817"/>
              <a:ext cx="81735" cy="98049"/>
            </a:xfrm>
            <a:prstGeom prst="rect">
              <a:avLst/>
            </a:prstGeom>
            <a:blipFill>
              <a:blip r:embed="rId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4140931" y="4271817"/>
              <a:ext cx="69683" cy="98049"/>
            </a:xfrm>
            <a:prstGeom prst="rect">
              <a:avLst/>
            </a:prstGeom>
            <a:blipFill>
              <a:blip r:embed="rId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4239357" y="4271817"/>
              <a:ext cx="68427" cy="98049"/>
            </a:xfrm>
            <a:prstGeom prst="rect">
              <a:avLst/>
            </a:prstGeom>
            <a:blipFill>
              <a:blip r:embed="rId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4424126" y="4271817"/>
              <a:ext cx="82866" cy="98049"/>
            </a:xfrm>
            <a:prstGeom prst="rect">
              <a:avLst/>
            </a:prstGeom>
            <a:blipFill>
              <a:blip r:embed="rId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4333700" y="4271817"/>
              <a:ext cx="68427" cy="98049"/>
            </a:xfrm>
            <a:prstGeom prst="rect">
              <a:avLst/>
            </a:prstGeom>
            <a:blipFill>
              <a:blip r:embed="rId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4538615" y="4271817"/>
              <a:ext cx="84248" cy="98049"/>
            </a:xfrm>
            <a:prstGeom prst="rect">
              <a:avLst/>
            </a:prstGeom>
            <a:blipFill>
              <a:blip r:embed="rId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4662004" y="4271807"/>
              <a:ext cx="76845" cy="98059"/>
            </a:xfrm>
            <a:prstGeom prst="rect">
              <a:avLst/>
            </a:prstGeom>
            <a:blipFill>
              <a:blip r:embed="rId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2" name="object 142"/>
          <p:cNvGrpSpPr/>
          <p:nvPr/>
        </p:nvGrpSpPr>
        <p:grpSpPr>
          <a:xfrm>
            <a:off x="9867521" y="3479841"/>
            <a:ext cx="1466215" cy="955675"/>
            <a:chOff x="9867521" y="3479841"/>
            <a:chExt cx="1466215" cy="955675"/>
          </a:xfrm>
        </p:grpSpPr>
        <p:sp>
          <p:nvSpPr>
            <p:cNvPr id="143" name="object 143"/>
            <p:cNvSpPr/>
            <p:nvPr/>
          </p:nvSpPr>
          <p:spPr>
            <a:xfrm>
              <a:off x="9867521" y="3479841"/>
              <a:ext cx="1466215" cy="955675"/>
            </a:xfrm>
            <a:custGeom>
              <a:avLst/>
              <a:gdLst/>
              <a:ahLst/>
              <a:cxnLst/>
              <a:rect l="l" t="t" r="r" b="b"/>
              <a:pathLst>
                <a:path w="1466215" h="955675">
                  <a:moveTo>
                    <a:pt x="736029" y="0"/>
                  </a:moveTo>
                  <a:lnTo>
                    <a:pt x="678745" y="1227"/>
                  </a:lnTo>
                  <a:lnTo>
                    <a:pt x="622523" y="4850"/>
                  </a:lnTo>
                  <a:lnTo>
                    <a:pt x="567500" y="10781"/>
                  </a:lnTo>
                  <a:lnTo>
                    <a:pt x="513815" y="18931"/>
                  </a:lnTo>
                  <a:lnTo>
                    <a:pt x="461603" y="29211"/>
                  </a:lnTo>
                  <a:lnTo>
                    <a:pt x="411002" y="41534"/>
                  </a:lnTo>
                  <a:lnTo>
                    <a:pt x="362150" y="55810"/>
                  </a:lnTo>
                  <a:lnTo>
                    <a:pt x="315184" y="71952"/>
                  </a:lnTo>
                  <a:lnTo>
                    <a:pt x="270241" y="89871"/>
                  </a:lnTo>
                  <a:lnTo>
                    <a:pt x="227459" y="109478"/>
                  </a:lnTo>
                  <a:lnTo>
                    <a:pt x="186974" y="130685"/>
                  </a:lnTo>
                  <a:lnTo>
                    <a:pt x="148923" y="153404"/>
                  </a:lnTo>
                  <a:lnTo>
                    <a:pt x="113445" y="177546"/>
                  </a:lnTo>
                  <a:lnTo>
                    <a:pt x="80677" y="203022"/>
                  </a:lnTo>
                  <a:lnTo>
                    <a:pt x="50755" y="229746"/>
                  </a:lnTo>
                  <a:lnTo>
                    <a:pt x="23816" y="257627"/>
                  </a:lnTo>
                  <a:lnTo>
                    <a:pt x="0" y="286577"/>
                  </a:lnTo>
                  <a:lnTo>
                    <a:pt x="0" y="357465"/>
                  </a:lnTo>
                  <a:lnTo>
                    <a:pt x="22923" y="332712"/>
                  </a:lnTo>
                  <a:lnTo>
                    <a:pt x="49803" y="308970"/>
                  </a:lnTo>
                  <a:lnTo>
                    <a:pt x="80449" y="286322"/>
                  </a:lnTo>
                  <a:lnTo>
                    <a:pt x="114674" y="264846"/>
                  </a:lnTo>
                  <a:lnTo>
                    <a:pt x="152290" y="244625"/>
                  </a:lnTo>
                  <a:lnTo>
                    <a:pt x="193109" y="225738"/>
                  </a:lnTo>
                  <a:lnTo>
                    <a:pt x="236942" y="208267"/>
                  </a:lnTo>
                  <a:lnTo>
                    <a:pt x="283601" y="192292"/>
                  </a:lnTo>
                  <a:lnTo>
                    <a:pt x="332898" y="177894"/>
                  </a:lnTo>
                  <a:lnTo>
                    <a:pt x="384644" y="165154"/>
                  </a:lnTo>
                  <a:lnTo>
                    <a:pt x="438653" y="154153"/>
                  </a:lnTo>
                  <a:lnTo>
                    <a:pt x="494734" y="144970"/>
                  </a:lnTo>
                  <a:lnTo>
                    <a:pt x="552701" y="137688"/>
                  </a:lnTo>
                  <a:lnTo>
                    <a:pt x="612364" y="132386"/>
                  </a:lnTo>
                  <a:lnTo>
                    <a:pt x="673537" y="129146"/>
                  </a:lnTo>
                  <a:lnTo>
                    <a:pt x="736029" y="128048"/>
                  </a:lnTo>
                  <a:lnTo>
                    <a:pt x="1277739" y="128048"/>
                  </a:lnTo>
                  <a:lnTo>
                    <a:pt x="1263340" y="119973"/>
                  </a:lnTo>
                  <a:lnTo>
                    <a:pt x="1219632" y="98605"/>
                  </a:lnTo>
                  <a:lnTo>
                    <a:pt x="1173500" y="79038"/>
                  </a:lnTo>
                  <a:lnTo>
                    <a:pt x="1125103" y="61376"/>
                  </a:lnTo>
                  <a:lnTo>
                    <a:pt x="1074595" y="45727"/>
                  </a:lnTo>
                  <a:lnTo>
                    <a:pt x="1022135" y="32195"/>
                  </a:lnTo>
                  <a:lnTo>
                    <a:pt x="967879" y="20886"/>
                  </a:lnTo>
                  <a:lnTo>
                    <a:pt x="911983" y="11907"/>
                  </a:lnTo>
                  <a:lnTo>
                    <a:pt x="854605" y="5362"/>
                  </a:lnTo>
                  <a:lnTo>
                    <a:pt x="795902" y="1358"/>
                  </a:lnTo>
                  <a:lnTo>
                    <a:pt x="736029" y="0"/>
                  </a:lnTo>
                  <a:close/>
                </a:path>
                <a:path w="1466215" h="955675">
                  <a:moveTo>
                    <a:pt x="1277739" y="128048"/>
                  </a:moveTo>
                  <a:lnTo>
                    <a:pt x="736029" y="128048"/>
                  </a:lnTo>
                  <a:lnTo>
                    <a:pt x="797413" y="129123"/>
                  </a:lnTo>
                  <a:lnTo>
                    <a:pt x="857527" y="132293"/>
                  </a:lnTo>
                  <a:lnTo>
                    <a:pt x="916192" y="137478"/>
                  </a:lnTo>
                  <a:lnTo>
                    <a:pt x="973231" y="144599"/>
                  </a:lnTo>
                  <a:lnTo>
                    <a:pt x="1028465" y="153573"/>
                  </a:lnTo>
                  <a:lnTo>
                    <a:pt x="1081715" y="164321"/>
                  </a:lnTo>
                  <a:lnTo>
                    <a:pt x="1132805" y="176763"/>
                  </a:lnTo>
                  <a:lnTo>
                    <a:pt x="1181554" y="190818"/>
                  </a:lnTo>
                  <a:lnTo>
                    <a:pt x="1227785" y="206406"/>
                  </a:lnTo>
                  <a:lnTo>
                    <a:pt x="1271320" y="223445"/>
                  </a:lnTo>
                  <a:lnTo>
                    <a:pt x="1311980" y="241857"/>
                  </a:lnTo>
                  <a:lnTo>
                    <a:pt x="1349588" y="261560"/>
                  </a:lnTo>
                  <a:lnTo>
                    <a:pt x="1383964" y="282473"/>
                  </a:lnTo>
                  <a:lnTo>
                    <a:pt x="1442310" y="327611"/>
                  </a:lnTo>
                  <a:lnTo>
                    <a:pt x="1465923" y="351675"/>
                  </a:lnTo>
                  <a:lnTo>
                    <a:pt x="1465923" y="280075"/>
                  </a:lnTo>
                  <a:lnTo>
                    <a:pt x="1440047" y="250123"/>
                  </a:lnTo>
                  <a:lnTo>
                    <a:pt x="1410806" y="221338"/>
                  </a:lnTo>
                  <a:lnTo>
                    <a:pt x="1378358" y="193824"/>
                  </a:lnTo>
                  <a:lnTo>
                    <a:pt x="1342860" y="167689"/>
                  </a:lnTo>
                  <a:lnTo>
                    <a:pt x="1304469" y="143036"/>
                  </a:lnTo>
                  <a:lnTo>
                    <a:pt x="1277739" y="128048"/>
                  </a:lnTo>
                  <a:close/>
                </a:path>
                <a:path w="1466215" h="955675">
                  <a:moveTo>
                    <a:pt x="0" y="600997"/>
                  </a:moveTo>
                  <a:lnTo>
                    <a:pt x="0" y="671885"/>
                  </a:lnTo>
                  <a:lnTo>
                    <a:pt x="23816" y="700807"/>
                  </a:lnTo>
                  <a:lnTo>
                    <a:pt x="50755" y="728607"/>
                  </a:lnTo>
                  <a:lnTo>
                    <a:pt x="80677" y="755205"/>
                  </a:lnTo>
                  <a:lnTo>
                    <a:pt x="113445" y="780517"/>
                  </a:lnTo>
                  <a:lnTo>
                    <a:pt x="148923" y="804464"/>
                  </a:lnTo>
                  <a:lnTo>
                    <a:pt x="186974" y="826963"/>
                  </a:lnTo>
                  <a:lnTo>
                    <a:pt x="227459" y="847933"/>
                  </a:lnTo>
                  <a:lnTo>
                    <a:pt x="270241" y="867293"/>
                  </a:lnTo>
                  <a:lnTo>
                    <a:pt x="315184" y="884960"/>
                  </a:lnTo>
                  <a:lnTo>
                    <a:pt x="362150" y="900855"/>
                  </a:lnTo>
                  <a:lnTo>
                    <a:pt x="411002" y="914894"/>
                  </a:lnTo>
                  <a:lnTo>
                    <a:pt x="461603" y="926997"/>
                  </a:lnTo>
                  <a:lnTo>
                    <a:pt x="513815" y="937082"/>
                  </a:lnTo>
                  <a:lnTo>
                    <a:pt x="567500" y="945068"/>
                  </a:lnTo>
                  <a:lnTo>
                    <a:pt x="622523" y="950873"/>
                  </a:lnTo>
                  <a:lnTo>
                    <a:pt x="678745" y="954415"/>
                  </a:lnTo>
                  <a:lnTo>
                    <a:pt x="736029" y="955614"/>
                  </a:lnTo>
                  <a:lnTo>
                    <a:pt x="795902" y="954240"/>
                  </a:lnTo>
                  <a:lnTo>
                    <a:pt x="854605" y="950190"/>
                  </a:lnTo>
                  <a:lnTo>
                    <a:pt x="911983" y="943575"/>
                  </a:lnTo>
                  <a:lnTo>
                    <a:pt x="967879" y="934505"/>
                  </a:lnTo>
                  <a:lnTo>
                    <a:pt x="1022135" y="923088"/>
                  </a:lnTo>
                  <a:lnTo>
                    <a:pt x="1074595" y="909435"/>
                  </a:lnTo>
                  <a:lnTo>
                    <a:pt x="1125103" y="893657"/>
                  </a:lnTo>
                  <a:lnTo>
                    <a:pt x="1173500" y="875862"/>
                  </a:lnTo>
                  <a:lnTo>
                    <a:pt x="1219632" y="856160"/>
                  </a:lnTo>
                  <a:lnTo>
                    <a:pt x="1263340" y="834662"/>
                  </a:lnTo>
                  <a:lnTo>
                    <a:pt x="1278491" y="826121"/>
                  </a:lnTo>
                  <a:lnTo>
                    <a:pt x="736029" y="826121"/>
                  </a:lnTo>
                  <a:lnTo>
                    <a:pt x="673537" y="825071"/>
                  </a:lnTo>
                  <a:lnTo>
                    <a:pt x="612364" y="821967"/>
                  </a:lnTo>
                  <a:lnTo>
                    <a:pt x="552701" y="816877"/>
                  </a:lnTo>
                  <a:lnTo>
                    <a:pt x="494734" y="809869"/>
                  </a:lnTo>
                  <a:lnTo>
                    <a:pt x="438653" y="801012"/>
                  </a:lnTo>
                  <a:lnTo>
                    <a:pt x="384644" y="790373"/>
                  </a:lnTo>
                  <a:lnTo>
                    <a:pt x="332898" y="778021"/>
                  </a:lnTo>
                  <a:lnTo>
                    <a:pt x="283601" y="764023"/>
                  </a:lnTo>
                  <a:lnTo>
                    <a:pt x="236942" y="748449"/>
                  </a:lnTo>
                  <a:lnTo>
                    <a:pt x="193109" y="731366"/>
                  </a:lnTo>
                  <a:lnTo>
                    <a:pt x="152290" y="712842"/>
                  </a:lnTo>
                  <a:lnTo>
                    <a:pt x="114674" y="692945"/>
                  </a:lnTo>
                  <a:lnTo>
                    <a:pt x="80383" y="671696"/>
                  </a:lnTo>
                  <a:lnTo>
                    <a:pt x="22923" y="625702"/>
                  </a:lnTo>
                  <a:lnTo>
                    <a:pt x="0" y="600997"/>
                  </a:lnTo>
                  <a:close/>
                </a:path>
                <a:path w="1466215" h="955675">
                  <a:moveTo>
                    <a:pt x="1465923" y="602494"/>
                  </a:moveTo>
                  <a:lnTo>
                    <a:pt x="1414931" y="649652"/>
                  </a:lnTo>
                  <a:lnTo>
                    <a:pt x="1383885" y="671744"/>
                  </a:lnTo>
                  <a:lnTo>
                    <a:pt x="1349588" y="692609"/>
                  </a:lnTo>
                  <a:lnTo>
                    <a:pt x="1311980" y="712312"/>
                  </a:lnTo>
                  <a:lnTo>
                    <a:pt x="1271320" y="730723"/>
                  </a:lnTo>
                  <a:lnTo>
                    <a:pt x="1227785" y="747763"/>
                  </a:lnTo>
                  <a:lnTo>
                    <a:pt x="1181554" y="763351"/>
                  </a:lnTo>
                  <a:lnTo>
                    <a:pt x="1132805" y="777406"/>
                  </a:lnTo>
                  <a:lnTo>
                    <a:pt x="1081715" y="789847"/>
                  </a:lnTo>
                  <a:lnTo>
                    <a:pt x="1028465" y="800596"/>
                  </a:lnTo>
                  <a:lnTo>
                    <a:pt x="973231" y="809570"/>
                  </a:lnTo>
                  <a:lnTo>
                    <a:pt x="916192" y="816691"/>
                  </a:lnTo>
                  <a:lnTo>
                    <a:pt x="857527" y="821876"/>
                  </a:lnTo>
                  <a:lnTo>
                    <a:pt x="797413" y="825046"/>
                  </a:lnTo>
                  <a:lnTo>
                    <a:pt x="736029" y="826121"/>
                  </a:lnTo>
                  <a:lnTo>
                    <a:pt x="1278491" y="826121"/>
                  </a:lnTo>
                  <a:lnTo>
                    <a:pt x="1342860" y="786715"/>
                  </a:lnTo>
                  <a:lnTo>
                    <a:pt x="1378358" y="760486"/>
                  </a:lnTo>
                  <a:lnTo>
                    <a:pt x="1410806" y="732899"/>
                  </a:lnTo>
                  <a:lnTo>
                    <a:pt x="1440047" y="704066"/>
                  </a:lnTo>
                  <a:lnTo>
                    <a:pt x="1465923" y="674094"/>
                  </a:lnTo>
                  <a:lnTo>
                    <a:pt x="1465923" y="602494"/>
                  </a:lnTo>
                  <a:close/>
                </a:path>
              </a:pathLst>
            </a:custGeom>
            <a:solidFill>
              <a:srgbClr val="F396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9943071" y="3748233"/>
              <a:ext cx="1297940" cy="402590"/>
            </a:xfrm>
            <a:custGeom>
              <a:avLst/>
              <a:gdLst/>
              <a:ahLst/>
              <a:cxnLst/>
              <a:rect l="l" t="t" r="r" b="b"/>
              <a:pathLst>
                <a:path w="1297940" h="402589">
                  <a:moveTo>
                    <a:pt x="663244" y="11442"/>
                  </a:moveTo>
                  <a:lnTo>
                    <a:pt x="496316" y="11442"/>
                  </a:lnTo>
                  <a:lnTo>
                    <a:pt x="401180" y="211353"/>
                  </a:lnTo>
                  <a:lnTo>
                    <a:pt x="402361" y="201168"/>
                  </a:lnTo>
                  <a:lnTo>
                    <a:pt x="397040" y="155143"/>
                  </a:lnTo>
                  <a:lnTo>
                    <a:pt x="381863" y="112826"/>
                  </a:lnTo>
                  <a:lnTo>
                    <a:pt x="358076" y="75476"/>
                  </a:lnTo>
                  <a:lnTo>
                    <a:pt x="326885" y="44284"/>
                  </a:lnTo>
                  <a:lnTo>
                    <a:pt x="302971" y="29070"/>
                  </a:lnTo>
                  <a:lnTo>
                    <a:pt x="302971" y="201688"/>
                  </a:lnTo>
                  <a:lnTo>
                    <a:pt x="294982" y="241109"/>
                  </a:lnTo>
                  <a:lnTo>
                    <a:pt x="273240" y="273456"/>
                  </a:lnTo>
                  <a:lnTo>
                    <a:pt x="241046" y="295338"/>
                  </a:lnTo>
                  <a:lnTo>
                    <a:pt x="201688" y="303377"/>
                  </a:lnTo>
                  <a:lnTo>
                    <a:pt x="162344" y="295338"/>
                  </a:lnTo>
                  <a:lnTo>
                    <a:pt x="130136" y="273456"/>
                  </a:lnTo>
                  <a:lnTo>
                    <a:pt x="108407" y="241109"/>
                  </a:lnTo>
                  <a:lnTo>
                    <a:pt x="100431" y="201688"/>
                  </a:lnTo>
                  <a:lnTo>
                    <a:pt x="108407" y="162331"/>
                  </a:lnTo>
                  <a:lnTo>
                    <a:pt x="130136" y="130136"/>
                  </a:lnTo>
                  <a:lnTo>
                    <a:pt x="162344" y="108394"/>
                  </a:lnTo>
                  <a:lnTo>
                    <a:pt x="201688" y="100418"/>
                  </a:lnTo>
                  <a:lnTo>
                    <a:pt x="241046" y="108394"/>
                  </a:lnTo>
                  <a:lnTo>
                    <a:pt x="273240" y="130136"/>
                  </a:lnTo>
                  <a:lnTo>
                    <a:pt x="294982" y="162331"/>
                  </a:lnTo>
                  <a:lnTo>
                    <a:pt x="302971" y="201688"/>
                  </a:lnTo>
                  <a:lnTo>
                    <a:pt x="302971" y="29070"/>
                  </a:lnTo>
                  <a:lnTo>
                    <a:pt x="289521" y="20497"/>
                  </a:lnTo>
                  <a:lnTo>
                    <a:pt x="247205" y="5321"/>
                  </a:lnTo>
                  <a:lnTo>
                    <a:pt x="201180" y="0"/>
                  </a:lnTo>
                  <a:lnTo>
                    <a:pt x="155143" y="5321"/>
                  </a:lnTo>
                  <a:lnTo>
                    <a:pt x="112839" y="20497"/>
                  </a:lnTo>
                  <a:lnTo>
                    <a:pt x="75476" y="44284"/>
                  </a:lnTo>
                  <a:lnTo>
                    <a:pt x="44284" y="75476"/>
                  </a:lnTo>
                  <a:lnTo>
                    <a:pt x="20497" y="112826"/>
                  </a:lnTo>
                  <a:lnTo>
                    <a:pt x="5334" y="155143"/>
                  </a:lnTo>
                  <a:lnTo>
                    <a:pt x="0" y="201168"/>
                  </a:lnTo>
                  <a:lnTo>
                    <a:pt x="5334" y="247205"/>
                  </a:lnTo>
                  <a:lnTo>
                    <a:pt x="20497" y="289521"/>
                  </a:lnTo>
                  <a:lnTo>
                    <a:pt x="44284" y="326872"/>
                  </a:lnTo>
                  <a:lnTo>
                    <a:pt x="75476" y="358063"/>
                  </a:lnTo>
                  <a:lnTo>
                    <a:pt x="112839" y="381850"/>
                  </a:lnTo>
                  <a:lnTo>
                    <a:pt x="155143" y="397027"/>
                  </a:lnTo>
                  <a:lnTo>
                    <a:pt x="201180" y="402361"/>
                  </a:lnTo>
                  <a:lnTo>
                    <a:pt x="247205" y="397027"/>
                  </a:lnTo>
                  <a:lnTo>
                    <a:pt x="289521" y="381850"/>
                  </a:lnTo>
                  <a:lnTo>
                    <a:pt x="326885" y="358063"/>
                  </a:lnTo>
                  <a:lnTo>
                    <a:pt x="335432" y="349516"/>
                  </a:lnTo>
                  <a:lnTo>
                    <a:pt x="312039" y="398678"/>
                  </a:lnTo>
                  <a:lnTo>
                    <a:pt x="443268" y="398678"/>
                  </a:lnTo>
                  <a:lnTo>
                    <a:pt x="464693" y="347256"/>
                  </a:lnTo>
                  <a:lnTo>
                    <a:pt x="537540" y="347256"/>
                  </a:lnTo>
                  <a:lnTo>
                    <a:pt x="537540" y="265709"/>
                  </a:lnTo>
                  <a:lnTo>
                    <a:pt x="500367" y="265645"/>
                  </a:lnTo>
                  <a:lnTo>
                    <a:pt x="555536" y="144551"/>
                  </a:lnTo>
                  <a:lnTo>
                    <a:pt x="555498" y="398678"/>
                  </a:lnTo>
                  <a:lnTo>
                    <a:pt x="663244" y="398678"/>
                  </a:lnTo>
                  <a:lnTo>
                    <a:pt x="663244" y="11442"/>
                  </a:lnTo>
                  <a:close/>
                </a:path>
                <a:path w="1297940" h="402589">
                  <a:moveTo>
                    <a:pt x="1297787" y="267944"/>
                  </a:moveTo>
                  <a:lnTo>
                    <a:pt x="1296822" y="220827"/>
                  </a:lnTo>
                  <a:lnTo>
                    <a:pt x="1290281" y="178282"/>
                  </a:lnTo>
                  <a:lnTo>
                    <a:pt x="1278369" y="140119"/>
                  </a:lnTo>
                  <a:lnTo>
                    <a:pt x="1239418" y="76276"/>
                  </a:lnTo>
                  <a:lnTo>
                    <a:pt x="1183157" y="28625"/>
                  </a:lnTo>
                  <a:lnTo>
                    <a:pt x="1149489" y="10617"/>
                  </a:lnTo>
                  <a:lnTo>
                    <a:pt x="1037107" y="10883"/>
                  </a:lnTo>
                  <a:lnTo>
                    <a:pt x="943000" y="267144"/>
                  </a:lnTo>
                  <a:lnTo>
                    <a:pt x="1060640" y="267360"/>
                  </a:lnTo>
                  <a:lnTo>
                    <a:pt x="1112329" y="119900"/>
                  </a:lnTo>
                  <a:lnTo>
                    <a:pt x="1143800" y="138391"/>
                  </a:lnTo>
                  <a:lnTo>
                    <a:pt x="1165860" y="171678"/>
                  </a:lnTo>
                  <a:lnTo>
                    <a:pt x="1177975" y="212458"/>
                  </a:lnTo>
                  <a:lnTo>
                    <a:pt x="1179626" y="253403"/>
                  </a:lnTo>
                  <a:lnTo>
                    <a:pt x="1170279" y="287197"/>
                  </a:lnTo>
                  <a:lnTo>
                    <a:pt x="1149426" y="306527"/>
                  </a:lnTo>
                  <a:lnTo>
                    <a:pt x="817435" y="306247"/>
                  </a:lnTo>
                  <a:lnTo>
                    <a:pt x="817473" y="242862"/>
                  </a:lnTo>
                  <a:lnTo>
                    <a:pt x="918286" y="242849"/>
                  </a:lnTo>
                  <a:lnTo>
                    <a:pt x="951865" y="154800"/>
                  </a:lnTo>
                  <a:lnTo>
                    <a:pt x="817803" y="154825"/>
                  </a:lnTo>
                  <a:lnTo>
                    <a:pt x="817511" y="99263"/>
                  </a:lnTo>
                  <a:lnTo>
                    <a:pt x="972248" y="99263"/>
                  </a:lnTo>
                  <a:lnTo>
                    <a:pt x="1001839" y="10617"/>
                  </a:lnTo>
                  <a:lnTo>
                    <a:pt x="697115" y="10617"/>
                  </a:lnTo>
                  <a:lnTo>
                    <a:pt x="697115" y="398513"/>
                  </a:lnTo>
                  <a:lnTo>
                    <a:pt x="1202893" y="398513"/>
                  </a:lnTo>
                  <a:lnTo>
                    <a:pt x="1221892" y="390664"/>
                  </a:lnTo>
                  <a:lnTo>
                    <a:pt x="1254569" y="368973"/>
                  </a:lnTo>
                  <a:lnTo>
                    <a:pt x="1281290" y="333743"/>
                  </a:lnTo>
                  <a:lnTo>
                    <a:pt x="1294180" y="296176"/>
                  </a:lnTo>
                  <a:lnTo>
                    <a:pt x="1297101" y="276542"/>
                  </a:lnTo>
                  <a:lnTo>
                    <a:pt x="1297787" y="267944"/>
                  </a:lnTo>
                  <a:close/>
                </a:path>
              </a:pathLst>
            </a:custGeom>
            <a:solidFill>
              <a:srgbClr val="026B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5" name="object 145"/>
          <p:cNvGrpSpPr/>
          <p:nvPr/>
        </p:nvGrpSpPr>
        <p:grpSpPr>
          <a:xfrm>
            <a:off x="15935117" y="3670485"/>
            <a:ext cx="2513330" cy="574675"/>
            <a:chOff x="15935117" y="3670485"/>
            <a:chExt cx="2513330" cy="574675"/>
          </a:xfrm>
        </p:grpSpPr>
        <p:sp>
          <p:nvSpPr>
            <p:cNvPr id="146" name="object 146"/>
            <p:cNvSpPr/>
            <p:nvPr/>
          </p:nvSpPr>
          <p:spPr>
            <a:xfrm>
              <a:off x="15953753" y="3670496"/>
              <a:ext cx="2492375" cy="574675"/>
            </a:xfrm>
            <a:custGeom>
              <a:avLst/>
              <a:gdLst/>
              <a:ahLst/>
              <a:cxnLst/>
              <a:rect l="l" t="t" r="r" b="b"/>
              <a:pathLst>
                <a:path w="2492375" h="574675">
                  <a:moveTo>
                    <a:pt x="1190117" y="0"/>
                  </a:moveTo>
                  <a:lnTo>
                    <a:pt x="818819" y="0"/>
                  </a:lnTo>
                  <a:lnTo>
                    <a:pt x="818692" y="88341"/>
                  </a:lnTo>
                  <a:lnTo>
                    <a:pt x="959802" y="218401"/>
                  </a:lnTo>
                  <a:lnTo>
                    <a:pt x="818692" y="374523"/>
                  </a:lnTo>
                  <a:lnTo>
                    <a:pt x="818692" y="432384"/>
                  </a:lnTo>
                  <a:lnTo>
                    <a:pt x="1190117" y="432384"/>
                  </a:lnTo>
                  <a:lnTo>
                    <a:pt x="1190117" y="327406"/>
                  </a:lnTo>
                  <a:lnTo>
                    <a:pt x="997940" y="327406"/>
                  </a:lnTo>
                  <a:lnTo>
                    <a:pt x="1102334" y="218401"/>
                  </a:lnTo>
                  <a:lnTo>
                    <a:pt x="992009" y="103200"/>
                  </a:lnTo>
                  <a:lnTo>
                    <a:pt x="1190117" y="102603"/>
                  </a:lnTo>
                  <a:lnTo>
                    <a:pt x="1190117" y="0"/>
                  </a:lnTo>
                  <a:close/>
                </a:path>
                <a:path w="2492375" h="574675">
                  <a:moveTo>
                    <a:pt x="2052777" y="342"/>
                  </a:moveTo>
                  <a:lnTo>
                    <a:pt x="1655965" y="342"/>
                  </a:lnTo>
                  <a:lnTo>
                    <a:pt x="1655965" y="114642"/>
                  </a:lnTo>
                  <a:lnTo>
                    <a:pt x="1655965" y="310222"/>
                  </a:lnTo>
                  <a:lnTo>
                    <a:pt x="1794764" y="310222"/>
                  </a:lnTo>
                  <a:lnTo>
                    <a:pt x="1794764" y="114642"/>
                  </a:lnTo>
                  <a:lnTo>
                    <a:pt x="1913382" y="114642"/>
                  </a:lnTo>
                  <a:lnTo>
                    <a:pt x="1913382" y="310222"/>
                  </a:lnTo>
                  <a:lnTo>
                    <a:pt x="1913382" y="432142"/>
                  </a:lnTo>
                  <a:lnTo>
                    <a:pt x="2052777" y="432142"/>
                  </a:lnTo>
                  <a:lnTo>
                    <a:pt x="2052777" y="310222"/>
                  </a:lnTo>
                  <a:lnTo>
                    <a:pt x="2052777" y="114642"/>
                  </a:lnTo>
                  <a:lnTo>
                    <a:pt x="2052777" y="342"/>
                  </a:lnTo>
                  <a:close/>
                </a:path>
                <a:path w="2492375" h="574675">
                  <a:moveTo>
                    <a:pt x="2491841" y="460260"/>
                  </a:moveTo>
                  <a:lnTo>
                    <a:pt x="0" y="460260"/>
                  </a:lnTo>
                  <a:lnTo>
                    <a:pt x="0" y="574319"/>
                  </a:lnTo>
                  <a:lnTo>
                    <a:pt x="2491841" y="574319"/>
                  </a:lnTo>
                  <a:lnTo>
                    <a:pt x="2491841" y="460260"/>
                  </a:lnTo>
                  <a:close/>
                </a:path>
              </a:pathLst>
            </a:custGeom>
            <a:solidFill>
              <a:srgbClr val="5852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5935117" y="3670830"/>
              <a:ext cx="544195" cy="433070"/>
            </a:xfrm>
            <a:custGeom>
              <a:avLst/>
              <a:gdLst/>
              <a:ahLst/>
              <a:cxnLst/>
              <a:rect l="l" t="t" r="r" b="b"/>
              <a:pathLst>
                <a:path w="544194" h="433070">
                  <a:moveTo>
                    <a:pt x="331832" y="0"/>
                  </a:moveTo>
                  <a:lnTo>
                    <a:pt x="0" y="0"/>
                  </a:lnTo>
                  <a:lnTo>
                    <a:pt x="224925" y="209679"/>
                  </a:lnTo>
                  <a:lnTo>
                    <a:pt x="18648" y="432688"/>
                  </a:lnTo>
                  <a:lnTo>
                    <a:pt x="344387" y="432688"/>
                  </a:lnTo>
                  <a:lnTo>
                    <a:pt x="543637" y="207491"/>
                  </a:lnTo>
                  <a:lnTo>
                    <a:pt x="331832" y="0"/>
                  </a:lnTo>
                  <a:close/>
                </a:path>
              </a:pathLst>
            </a:custGeom>
            <a:solidFill>
              <a:srgbClr val="0777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6298561" y="3670830"/>
              <a:ext cx="515620" cy="433070"/>
            </a:xfrm>
            <a:custGeom>
              <a:avLst/>
              <a:gdLst/>
              <a:ahLst/>
              <a:cxnLst/>
              <a:rect l="l" t="t" r="r" b="b"/>
              <a:pathLst>
                <a:path w="515619" h="433070">
                  <a:moveTo>
                    <a:pt x="306807" y="0"/>
                  </a:moveTo>
                  <a:lnTo>
                    <a:pt x="0" y="0"/>
                  </a:lnTo>
                  <a:lnTo>
                    <a:pt x="210339" y="207648"/>
                  </a:lnTo>
                  <a:lnTo>
                    <a:pt x="17999" y="432688"/>
                  </a:lnTo>
                  <a:lnTo>
                    <a:pt x="318932" y="432688"/>
                  </a:lnTo>
                  <a:lnTo>
                    <a:pt x="515293" y="207491"/>
                  </a:lnTo>
                  <a:lnTo>
                    <a:pt x="306807" y="0"/>
                  </a:lnTo>
                  <a:close/>
                </a:path>
              </a:pathLst>
            </a:custGeom>
            <a:solidFill>
              <a:srgbClr val="F081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5935117" y="3670830"/>
              <a:ext cx="544195" cy="433070"/>
            </a:xfrm>
            <a:custGeom>
              <a:avLst/>
              <a:gdLst/>
              <a:ahLst/>
              <a:cxnLst/>
              <a:rect l="l" t="t" r="r" b="b"/>
              <a:pathLst>
                <a:path w="544194" h="433070">
                  <a:moveTo>
                    <a:pt x="331832" y="0"/>
                  </a:moveTo>
                  <a:lnTo>
                    <a:pt x="0" y="0"/>
                  </a:lnTo>
                  <a:lnTo>
                    <a:pt x="224925" y="209679"/>
                  </a:lnTo>
                  <a:lnTo>
                    <a:pt x="18648" y="432688"/>
                  </a:lnTo>
                  <a:lnTo>
                    <a:pt x="344387" y="432688"/>
                  </a:lnTo>
                  <a:lnTo>
                    <a:pt x="543637" y="207491"/>
                  </a:lnTo>
                  <a:lnTo>
                    <a:pt x="331832" y="0"/>
                  </a:lnTo>
                  <a:close/>
                </a:path>
              </a:pathLst>
            </a:custGeom>
            <a:solidFill>
              <a:srgbClr val="0777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6298561" y="3670830"/>
              <a:ext cx="515620" cy="433070"/>
            </a:xfrm>
            <a:custGeom>
              <a:avLst/>
              <a:gdLst/>
              <a:ahLst/>
              <a:cxnLst/>
              <a:rect l="l" t="t" r="r" b="b"/>
              <a:pathLst>
                <a:path w="515619" h="433070">
                  <a:moveTo>
                    <a:pt x="306807" y="0"/>
                  </a:moveTo>
                  <a:lnTo>
                    <a:pt x="0" y="0"/>
                  </a:lnTo>
                  <a:lnTo>
                    <a:pt x="210339" y="207648"/>
                  </a:lnTo>
                  <a:lnTo>
                    <a:pt x="17999" y="432688"/>
                  </a:lnTo>
                  <a:lnTo>
                    <a:pt x="318932" y="432688"/>
                  </a:lnTo>
                  <a:lnTo>
                    <a:pt x="515293" y="207491"/>
                  </a:lnTo>
                  <a:lnTo>
                    <a:pt x="306807" y="0"/>
                  </a:lnTo>
                  <a:close/>
                </a:path>
              </a:pathLst>
            </a:custGeom>
            <a:solidFill>
              <a:srgbClr val="F081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7233507" y="3670496"/>
              <a:ext cx="1214755" cy="432434"/>
            </a:xfrm>
            <a:custGeom>
              <a:avLst/>
              <a:gdLst/>
              <a:ahLst/>
              <a:cxnLst/>
              <a:rect l="l" t="t" r="r" b="b"/>
              <a:pathLst>
                <a:path w="1214755" h="432435">
                  <a:moveTo>
                    <a:pt x="515277" y="328002"/>
                  </a:moveTo>
                  <a:lnTo>
                    <a:pt x="138785" y="328002"/>
                  </a:lnTo>
                  <a:lnTo>
                    <a:pt x="138785" y="259422"/>
                  </a:lnTo>
                  <a:lnTo>
                    <a:pt x="354114" y="259422"/>
                  </a:lnTo>
                  <a:lnTo>
                    <a:pt x="354114" y="161632"/>
                  </a:lnTo>
                  <a:lnTo>
                    <a:pt x="354114" y="160362"/>
                  </a:lnTo>
                  <a:lnTo>
                    <a:pt x="329717" y="160362"/>
                  </a:lnTo>
                  <a:lnTo>
                    <a:pt x="329717" y="161632"/>
                  </a:lnTo>
                  <a:lnTo>
                    <a:pt x="138785" y="161632"/>
                  </a:lnTo>
                  <a:lnTo>
                    <a:pt x="138785" y="160362"/>
                  </a:lnTo>
                  <a:lnTo>
                    <a:pt x="138785" y="103212"/>
                  </a:lnTo>
                  <a:lnTo>
                    <a:pt x="354114" y="103212"/>
                  </a:lnTo>
                  <a:lnTo>
                    <a:pt x="354114" y="342"/>
                  </a:lnTo>
                  <a:lnTo>
                    <a:pt x="0" y="342"/>
                  </a:lnTo>
                  <a:lnTo>
                    <a:pt x="0" y="103212"/>
                  </a:lnTo>
                  <a:lnTo>
                    <a:pt x="0" y="160362"/>
                  </a:lnTo>
                  <a:lnTo>
                    <a:pt x="0" y="161632"/>
                  </a:lnTo>
                  <a:lnTo>
                    <a:pt x="0" y="259422"/>
                  </a:lnTo>
                  <a:lnTo>
                    <a:pt x="0" y="328002"/>
                  </a:lnTo>
                  <a:lnTo>
                    <a:pt x="0" y="432142"/>
                  </a:lnTo>
                  <a:lnTo>
                    <a:pt x="515277" y="432142"/>
                  </a:lnTo>
                  <a:lnTo>
                    <a:pt x="515277" y="328002"/>
                  </a:lnTo>
                  <a:close/>
                </a:path>
                <a:path w="1214755" h="432435">
                  <a:moveTo>
                    <a:pt x="1214589" y="0"/>
                  </a:moveTo>
                  <a:lnTo>
                    <a:pt x="860488" y="0"/>
                  </a:lnTo>
                  <a:lnTo>
                    <a:pt x="860488" y="102870"/>
                  </a:lnTo>
                  <a:lnTo>
                    <a:pt x="860488" y="161290"/>
                  </a:lnTo>
                  <a:lnTo>
                    <a:pt x="860488" y="260350"/>
                  </a:lnTo>
                  <a:lnTo>
                    <a:pt x="860488" y="327660"/>
                  </a:lnTo>
                  <a:lnTo>
                    <a:pt x="860488" y="431800"/>
                  </a:lnTo>
                  <a:lnTo>
                    <a:pt x="1214577" y="431800"/>
                  </a:lnTo>
                  <a:lnTo>
                    <a:pt x="1214577" y="327660"/>
                  </a:lnTo>
                  <a:lnTo>
                    <a:pt x="999274" y="327660"/>
                  </a:lnTo>
                  <a:lnTo>
                    <a:pt x="999274" y="260350"/>
                  </a:lnTo>
                  <a:lnTo>
                    <a:pt x="1214589" y="260350"/>
                  </a:lnTo>
                  <a:lnTo>
                    <a:pt x="1214589" y="161290"/>
                  </a:lnTo>
                  <a:lnTo>
                    <a:pt x="999274" y="161290"/>
                  </a:lnTo>
                  <a:lnTo>
                    <a:pt x="999274" y="102870"/>
                  </a:lnTo>
                  <a:lnTo>
                    <a:pt x="1214589" y="102870"/>
                  </a:lnTo>
                  <a:lnTo>
                    <a:pt x="1214589" y="0"/>
                  </a:lnTo>
                  <a:close/>
                </a:path>
              </a:pathLst>
            </a:custGeom>
            <a:solidFill>
              <a:srgbClr val="5852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8219812" y="4142753"/>
              <a:ext cx="188758" cy="89934"/>
            </a:xfrm>
            <a:prstGeom prst="rect">
              <a:avLst/>
            </a:prstGeom>
            <a:blipFill>
              <a:blip r:embed="rId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18169185" y="4142764"/>
              <a:ext cx="29845" cy="90170"/>
            </a:xfrm>
            <a:custGeom>
              <a:avLst/>
              <a:gdLst/>
              <a:ahLst/>
              <a:cxnLst/>
              <a:rect l="l" t="t" r="r" b="b"/>
              <a:pathLst>
                <a:path w="29844" h="90170">
                  <a:moveTo>
                    <a:pt x="29779" y="0"/>
                  </a:moveTo>
                  <a:lnTo>
                    <a:pt x="0" y="0"/>
                  </a:lnTo>
                  <a:lnTo>
                    <a:pt x="0" y="89923"/>
                  </a:lnTo>
                  <a:lnTo>
                    <a:pt x="29779" y="89923"/>
                  </a:lnTo>
                  <a:lnTo>
                    <a:pt x="297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7874429" y="4142753"/>
              <a:ext cx="270483" cy="89934"/>
            </a:xfrm>
            <a:prstGeom prst="rect">
              <a:avLst/>
            </a:prstGeom>
            <a:blipFill>
              <a:blip r:embed="rId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17768914" y="4142764"/>
              <a:ext cx="81840" cy="89923"/>
            </a:xfrm>
            <a:prstGeom prst="rect">
              <a:avLst/>
            </a:prstGeom>
            <a:blipFill>
              <a:blip r:embed="rId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7668457" y="4142530"/>
              <a:ext cx="74930" cy="90170"/>
            </a:xfrm>
            <a:custGeom>
              <a:avLst/>
              <a:gdLst/>
              <a:ahLst/>
              <a:cxnLst/>
              <a:rect l="l" t="t" r="r" b="b"/>
              <a:pathLst>
                <a:path w="74930" h="90170">
                  <a:moveTo>
                    <a:pt x="74726" y="68580"/>
                  </a:moveTo>
                  <a:lnTo>
                    <a:pt x="29298" y="68580"/>
                  </a:lnTo>
                  <a:lnTo>
                    <a:pt x="29298" y="54610"/>
                  </a:lnTo>
                  <a:lnTo>
                    <a:pt x="66090" y="54610"/>
                  </a:lnTo>
                  <a:lnTo>
                    <a:pt x="66090" y="34290"/>
                  </a:lnTo>
                  <a:lnTo>
                    <a:pt x="29298" y="34290"/>
                  </a:lnTo>
                  <a:lnTo>
                    <a:pt x="29298" y="21590"/>
                  </a:lnTo>
                  <a:lnTo>
                    <a:pt x="72859" y="21590"/>
                  </a:lnTo>
                  <a:lnTo>
                    <a:pt x="72859" y="0"/>
                  </a:lnTo>
                  <a:lnTo>
                    <a:pt x="0" y="0"/>
                  </a:lnTo>
                  <a:lnTo>
                    <a:pt x="0" y="21590"/>
                  </a:lnTo>
                  <a:lnTo>
                    <a:pt x="0" y="34290"/>
                  </a:lnTo>
                  <a:lnTo>
                    <a:pt x="0" y="54610"/>
                  </a:lnTo>
                  <a:lnTo>
                    <a:pt x="0" y="68580"/>
                  </a:lnTo>
                  <a:lnTo>
                    <a:pt x="0" y="90170"/>
                  </a:lnTo>
                  <a:lnTo>
                    <a:pt x="74726" y="90170"/>
                  </a:lnTo>
                  <a:lnTo>
                    <a:pt x="74726" y="685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7525456" y="4142764"/>
              <a:ext cx="79578" cy="89923"/>
            </a:xfrm>
            <a:prstGeom prst="rect">
              <a:avLst/>
            </a:prstGeom>
            <a:blipFill>
              <a:blip r:embed="rId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7415384" y="4142530"/>
              <a:ext cx="85725" cy="90170"/>
            </a:xfrm>
            <a:custGeom>
              <a:avLst/>
              <a:gdLst/>
              <a:ahLst/>
              <a:cxnLst/>
              <a:rect l="l" t="t" r="r" b="b"/>
              <a:pathLst>
                <a:path w="85725" h="90170">
                  <a:moveTo>
                    <a:pt x="85712" y="0"/>
                  </a:moveTo>
                  <a:lnTo>
                    <a:pt x="56311" y="0"/>
                  </a:lnTo>
                  <a:lnTo>
                    <a:pt x="56311" y="30480"/>
                  </a:lnTo>
                  <a:lnTo>
                    <a:pt x="29286" y="30480"/>
                  </a:lnTo>
                  <a:lnTo>
                    <a:pt x="29286" y="0"/>
                  </a:lnTo>
                  <a:lnTo>
                    <a:pt x="0" y="0"/>
                  </a:lnTo>
                  <a:lnTo>
                    <a:pt x="0" y="30480"/>
                  </a:lnTo>
                  <a:lnTo>
                    <a:pt x="0" y="55880"/>
                  </a:lnTo>
                  <a:lnTo>
                    <a:pt x="0" y="90170"/>
                  </a:lnTo>
                  <a:lnTo>
                    <a:pt x="29286" y="90170"/>
                  </a:lnTo>
                  <a:lnTo>
                    <a:pt x="29286" y="55880"/>
                  </a:lnTo>
                  <a:lnTo>
                    <a:pt x="56311" y="55880"/>
                  </a:lnTo>
                  <a:lnTo>
                    <a:pt x="56311" y="90170"/>
                  </a:lnTo>
                  <a:lnTo>
                    <a:pt x="85712" y="90170"/>
                  </a:lnTo>
                  <a:lnTo>
                    <a:pt x="85712" y="55880"/>
                  </a:lnTo>
                  <a:lnTo>
                    <a:pt x="85712" y="30480"/>
                  </a:lnTo>
                  <a:lnTo>
                    <a:pt x="857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7312049" y="4142764"/>
              <a:ext cx="79578" cy="89923"/>
            </a:xfrm>
            <a:prstGeom prst="rect">
              <a:avLst/>
            </a:prstGeom>
            <a:blipFill>
              <a:blip r:embed="rId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7201985" y="4142530"/>
              <a:ext cx="86360" cy="90170"/>
            </a:xfrm>
            <a:custGeom>
              <a:avLst/>
              <a:gdLst/>
              <a:ahLst/>
              <a:cxnLst/>
              <a:rect l="l" t="t" r="r" b="b"/>
              <a:pathLst>
                <a:path w="86359" h="90170">
                  <a:moveTo>
                    <a:pt x="85737" y="0"/>
                  </a:moveTo>
                  <a:lnTo>
                    <a:pt x="56311" y="0"/>
                  </a:lnTo>
                  <a:lnTo>
                    <a:pt x="56311" y="30480"/>
                  </a:lnTo>
                  <a:lnTo>
                    <a:pt x="29286" y="30480"/>
                  </a:lnTo>
                  <a:lnTo>
                    <a:pt x="29286" y="0"/>
                  </a:lnTo>
                  <a:lnTo>
                    <a:pt x="0" y="0"/>
                  </a:lnTo>
                  <a:lnTo>
                    <a:pt x="0" y="30480"/>
                  </a:lnTo>
                  <a:lnTo>
                    <a:pt x="0" y="55880"/>
                  </a:lnTo>
                  <a:lnTo>
                    <a:pt x="0" y="90170"/>
                  </a:lnTo>
                  <a:lnTo>
                    <a:pt x="29286" y="90170"/>
                  </a:lnTo>
                  <a:lnTo>
                    <a:pt x="29286" y="55880"/>
                  </a:lnTo>
                  <a:lnTo>
                    <a:pt x="56311" y="55880"/>
                  </a:lnTo>
                  <a:lnTo>
                    <a:pt x="56311" y="90170"/>
                  </a:lnTo>
                  <a:lnTo>
                    <a:pt x="85737" y="90170"/>
                  </a:lnTo>
                  <a:lnTo>
                    <a:pt x="85737" y="55880"/>
                  </a:lnTo>
                  <a:lnTo>
                    <a:pt x="85737" y="30480"/>
                  </a:lnTo>
                  <a:lnTo>
                    <a:pt x="857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7096495" y="4142764"/>
              <a:ext cx="81840" cy="89923"/>
            </a:xfrm>
            <a:prstGeom prst="rect">
              <a:avLst/>
            </a:prstGeom>
            <a:blipFill>
              <a:blip r:embed="rId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16878544" y="4140418"/>
              <a:ext cx="195083" cy="92269"/>
            </a:xfrm>
            <a:prstGeom prst="rect">
              <a:avLst/>
            </a:prstGeom>
            <a:blipFill>
              <a:blip r:embed="rId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6758338" y="4140418"/>
              <a:ext cx="94761" cy="94730"/>
            </a:xfrm>
            <a:prstGeom prst="rect">
              <a:avLst/>
            </a:prstGeom>
            <a:blipFill>
              <a:blip r:embed="rId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16488919" y="4142530"/>
              <a:ext cx="243840" cy="90170"/>
            </a:xfrm>
            <a:custGeom>
              <a:avLst/>
              <a:gdLst/>
              <a:ahLst/>
              <a:cxnLst/>
              <a:rect l="l" t="t" r="r" b="b"/>
              <a:pathLst>
                <a:path w="243840" h="90170">
                  <a:moveTo>
                    <a:pt x="74701" y="68580"/>
                  </a:moveTo>
                  <a:lnTo>
                    <a:pt x="29286" y="68580"/>
                  </a:lnTo>
                  <a:lnTo>
                    <a:pt x="29286" y="54610"/>
                  </a:lnTo>
                  <a:lnTo>
                    <a:pt x="66078" y="54610"/>
                  </a:lnTo>
                  <a:lnTo>
                    <a:pt x="66078" y="34290"/>
                  </a:lnTo>
                  <a:lnTo>
                    <a:pt x="29286" y="34290"/>
                  </a:lnTo>
                  <a:lnTo>
                    <a:pt x="29286" y="21590"/>
                  </a:lnTo>
                  <a:lnTo>
                    <a:pt x="72821" y="21590"/>
                  </a:lnTo>
                  <a:lnTo>
                    <a:pt x="72821" y="0"/>
                  </a:lnTo>
                  <a:lnTo>
                    <a:pt x="0" y="0"/>
                  </a:lnTo>
                  <a:lnTo>
                    <a:pt x="0" y="21590"/>
                  </a:lnTo>
                  <a:lnTo>
                    <a:pt x="0" y="34290"/>
                  </a:lnTo>
                  <a:lnTo>
                    <a:pt x="0" y="54610"/>
                  </a:lnTo>
                  <a:lnTo>
                    <a:pt x="0" y="68580"/>
                  </a:lnTo>
                  <a:lnTo>
                    <a:pt x="0" y="90170"/>
                  </a:lnTo>
                  <a:lnTo>
                    <a:pt x="74701" y="90170"/>
                  </a:lnTo>
                  <a:lnTo>
                    <a:pt x="74701" y="68580"/>
                  </a:lnTo>
                  <a:close/>
                </a:path>
                <a:path w="243840" h="90170">
                  <a:moveTo>
                    <a:pt x="184137" y="0"/>
                  </a:moveTo>
                  <a:lnTo>
                    <a:pt x="100418" y="0"/>
                  </a:lnTo>
                  <a:lnTo>
                    <a:pt x="100418" y="24130"/>
                  </a:lnTo>
                  <a:lnTo>
                    <a:pt x="100418" y="90170"/>
                  </a:lnTo>
                  <a:lnTo>
                    <a:pt x="129705" y="90170"/>
                  </a:lnTo>
                  <a:lnTo>
                    <a:pt x="129705" y="24130"/>
                  </a:lnTo>
                  <a:lnTo>
                    <a:pt x="154724" y="24130"/>
                  </a:lnTo>
                  <a:lnTo>
                    <a:pt x="154724" y="90170"/>
                  </a:lnTo>
                  <a:lnTo>
                    <a:pt x="184137" y="90170"/>
                  </a:lnTo>
                  <a:lnTo>
                    <a:pt x="184137" y="24130"/>
                  </a:lnTo>
                  <a:lnTo>
                    <a:pt x="184137" y="0"/>
                  </a:lnTo>
                  <a:close/>
                </a:path>
                <a:path w="243840" h="90170">
                  <a:moveTo>
                    <a:pt x="243471" y="241"/>
                  </a:moveTo>
                  <a:lnTo>
                    <a:pt x="213702" y="241"/>
                  </a:lnTo>
                  <a:lnTo>
                    <a:pt x="213702" y="90157"/>
                  </a:lnTo>
                  <a:lnTo>
                    <a:pt x="243471" y="90157"/>
                  </a:lnTo>
                  <a:lnTo>
                    <a:pt x="243471" y="2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6334937" y="4142753"/>
              <a:ext cx="93861" cy="89934"/>
            </a:xfrm>
            <a:prstGeom prst="rect">
              <a:avLst/>
            </a:prstGeom>
            <a:blipFill>
              <a:blip r:embed="rId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6211957" y="4142764"/>
              <a:ext cx="102729" cy="89923"/>
            </a:xfrm>
            <a:prstGeom prst="rect">
              <a:avLst/>
            </a:prstGeom>
            <a:blipFill>
              <a:blip r:embed="rId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5990822" y="4140418"/>
              <a:ext cx="198203" cy="92269"/>
            </a:xfrm>
            <a:prstGeom prst="rect">
              <a:avLst/>
            </a:prstGeom>
            <a:blipFill>
              <a:blip r:embed="rId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8" name="object 168"/>
          <p:cNvSpPr/>
          <p:nvPr/>
        </p:nvSpPr>
        <p:spPr>
          <a:xfrm>
            <a:off x="6037931" y="3555378"/>
            <a:ext cx="2618019" cy="804540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44319" y="253921"/>
            <a:ext cx="621020" cy="623570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0" name="object 170"/>
          <p:cNvGrpSpPr/>
          <p:nvPr/>
        </p:nvGrpSpPr>
        <p:grpSpPr>
          <a:xfrm>
            <a:off x="1110887" y="506162"/>
            <a:ext cx="1939289" cy="296545"/>
            <a:chOff x="1110887" y="506162"/>
            <a:chExt cx="1939289" cy="296545"/>
          </a:xfrm>
        </p:grpSpPr>
        <p:sp>
          <p:nvSpPr>
            <p:cNvPr id="171" name="object 171"/>
            <p:cNvSpPr/>
            <p:nvPr/>
          </p:nvSpPr>
          <p:spPr>
            <a:xfrm>
              <a:off x="1110887" y="506717"/>
              <a:ext cx="103505" cy="107314"/>
            </a:xfrm>
            <a:custGeom>
              <a:avLst/>
              <a:gdLst/>
              <a:ahLst/>
              <a:cxnLst/>
              <a:rect l="l" t="t" r="r" b="b"/>
              <a:pathLst>
                <a:path w="103505" h="107315">
                  <a:moveTo>
                    <a:pt x="103221" y="0"/>
                  </a:moveTo>
                  <a:lnTo>
                    <a:pt x="85861" y="0"/>
                  </a:lnTo>
                  <a:lnTo>
                    <a:pt x="64060" y="31485"/>
                  </a:lnTo>
                  <a:lnTo>
                    <a:pt x="55139" y="44794"/>
                  </a:lnTo>
                  <a:lnTo>
                    <a:pt x="51757" y="50396"/>
                  </a:lnTo>
                  <a:lnTo>
                    <a:pt x="48228" y="44365"/>
                  </a:lnTo>
                  <a:lnTo>
                    <a:pt x="44417" y="38333"/>
                  </a:lnTo>
                  <a:lnTo>
                    <a:pt x="18125" y="0"/>
                  </a:lnTo>
                  <a:lnTo>
                    <a:pt x="0" y="0"/>
                  </a:lnTo>
                  <a:lnTo>
                    <a:pt x="43391" y="61715"/>
                  </a:lnTo>
                  <a:lnTo>
                    <a:pt x="43391" y="107085"/>
                  </a:lnTo>
                  <a:lnTo>
                    <a:pt x="58291" y="107085"/>
                  </a:lnTo>
                  <a:lnTo>
                    <a:pt x="58291" y="61715"/>
                  </a:lnTo>
                  <a:lnTo>
                    <a:pt x="103221" y="0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120719" y="721444"/>
              <a:ext cx="183627" cy="81097"/>
            </a:xfrm>
            <a:prstGeom prst="rect">
              <a:avLst/>
            </a:prstGeom>
            <a:blipFill>
              <a:blip r:embed="rId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218790" y="506162"/>
              <a:ext cx="1831336" cy="296420"/>
            </a:xfrm>
            <a:prstGeom prst="rect">
              <a:avLst/>
            </a:prstGeom>
            <a:blipFill>
              <a:blip r:embed="rId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4" name="object 174"/>
          <p:cNvGrpSpPr/>
          <p:nvPr/>
        </p:nvGrpSpPr>
        <p:grpSpPr>
          <a:xfrm>
            <a:off x="1121054" y="308723"/>
            <a:ext cx="438150" cy="121285"/>
            <a:chOff x="1121054" y="308723"/>
            <a:chExt cx="438150" cy="121285"/>
          </a:xfrm>
        </p:grpSpPr>
        <p:sp>
          <p:nvSpPr>
            <p:cNvPr id="175" name="object 175"/>
            <p:cNvSpPr/>
            <p:nvPr/>
          </p:nvSpPr>
          <p:spPr>
            <a:xfrm>
              <a:off x="1121054" y="309090"/>
              <a:ext cx="72741" cy="120425"/>
            </a:xfrm>
            <a:prstGeom prst="rect">
              <a:avLst/>
            </a:prstGeom>
            <a:blipFill>
              <a:blip r:embed="rId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216580" y="308723"/>
              <a:ext cx="224139" cy="120792"/>
            </a:xfrm>
            <a:prstGeom prst="rect">
              <a:avLst/>
            </a:prstGeom>
            <a:blipFill>
              <a:blip r:embed="rId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472488" y="308869"/>
              <a:ext cx="86995" cy="120650"/>
            </a:xfrm>
            <a:custGeom>
              <a:avLst/>
              <a:gdLst/>
              <a:ahLst/>
              <a:cxnLst/>
              <a:rect l="l" t="t" r="r" b="b"/>
              <a:pathLst>
                <a:path w="86994" h="120650">
                  <a:moveTo>
                    <a:pt x="86398" y="0"/>
                  </a:moveTo>
                  <a:lnTo>
                    <a:pt x="60896" y="0"/>
                  </a:lnTo>
                  <a:lnTo>
                    <a:pt x="60896" y="46990"/>
                  </a:lnTo>
                  <a:lnTo>
                    <a:pt x="24968" y="46990"/>
                  </a:lnTo>
                  <a:lnTo>
                    <a:pt x="24968" y="0"/>
                  </a:lnTo>
                  <a:lnTo>
                    <a:pt x="0" y="0"/>
                  </a:lnTo>
                  <a:lnTo>
                    <a:pt x="0" y="46990"/>
                  </a:lnTo>
                  <a:lnTo>
                    <a:pt x="0" y="67310"/>
                  </a:lnTo>
                  <a:lnTo>
                    <a:pt x="0" y="120650"/>
                  </a:lnTo>
                  <a:lnTo>
                    <a:pt x="24968" y="120650"/>
                  </a:lnTo>
                  <a:lnTo>
                    <a:pt x="24968" y="67310"/>
                  </a:lnTo>
                  <a:lnTo>
                    <a:pt x="60896" y="67310"/>
                  </a:lnTo>
                  <a:lnTo>
                    <a:pt x="60896" y="120650"/>
                  </a:lnTo>
                  <a:lnTo>
                    <a:pt x="86398" y="120650"/>
                  </a:lnTo>
                  <a:lnTo>
                    <a:pt x="86398" y="67310"/>
                  </a:lnTo>
                  <a:lnTo>
                    <a:pt x="86398" y="46990"/>
                  </a:lnTo>
                  <a:lnTo>
                    <a:pt x="86398" y="0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8" name="object 178"/>
          <p:cNvSpPr/>
          <p:nvPr/>
        </p:nvSpPr>
        <p:spPr>
          <a:xfrm>
            <a:off x="1603762" y="309090"/>
            <a:ext cx="86761" cy="120425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735402" y="309100"/>
            <a:ext cx="26670" cy="120650"/>
          </a:xfrm>
          <a:custGeom>
            <a:avLst/>
            <a:gdLst/>
            <a:ahLst/>
            <a:cxnLst/>
            <a:rect l="l" t="t" r="r" b="b"/>
            <a:pathLst>
              <a:path w="26669" h="120650">
                <a:moveTo>
                  <a:pt x="26229" y="0"/>
                </a:moveTo>
                <a:lnTo>
                  <a:pt x="0" y="0"/>
                </a:lnTo>
                <a:lnTo>
                  <a:pt x="0" y="120436"/>
                </a:lnTo>
                <a:lnTo>
                  <a:pt x="26229" y="120436"/>
                </a:lnTo>
                <a:lnTo>
                  <a:pt x="26229" y="0"/>
                </a:lnTo>
                <a:close/>
              </a:path>
            </a:pathLst>
          </a:custGeom>
          <a:solidFill>
            <a:srgbClr val="14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0" name="object 180"/>
          <p:cNvGrpSpPr/>
          <p:nvPr/>
        </p:nvGrpSpPr>
        <p:grpSpPr>
          <a:xfrm>
            <a:off x="1806510" y="308865"/>
            <a:ext cx="212090" cy="120650"/>
            <a:chOff x="1806510" y="308865"/>
            <a:chExt cx="212090" cy="120650"/>
          </a:xfrm>
        </p:grpSpPr>
        <p:sp>
          <p:nvSpPr>
            <p:cNvPr id="181" name="object 181"/>
            <p:cNvSpPr/>
            <p:nvPr/>
          </p:nvSpPr>
          <p:spPr>
            <a:xfrm>
              <a:off x="1806510" y="309090"/>
              <a:ext cx="96646" cy="120425"/>
            </a:xfrm>
            <a:prstGeom prst="rect">
              <a:avLst/>
            </a:prstGeom>
            <a:blipFill>
              <a:blip r:embed="rId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1931847" y="308869"/>
              <a:ext cx="86995" cy="120650"/>
            </a:xfrm>
            <a:custGeom>
              <a:avLst/>
              <a:gdLst/>
              <a:ahLst/>
              <a:cxnLst/>
              <a:rect l="l" t="t" r="r" b="b"/>
              <a:pathLst>
                <a:path w="86994" h="120650">
                  <a:moveTo>
                    <a:pt x="86410" y="0"/>
                  </a:moveTo>
                  <a:lnTo>
                    <a:pt x="60896" y="0"/>
                  </a:lnTo>
                  <a:lnTo>
                    <a:pt x="60896" y="46990"/>
                  </a:lnTo>
                  <a:lnTo>
                    <a:pt x="24980" y="46990"/>
                  </a:lnTo>
                  <a:lnTo>
                    <a:pt x="24980" y="0"/>
                  </a:lnTo>
                  <a:lnTo>
                    <a:pt x="0" y="0"/>
                  </a:lnTo>
                  <a:lnTo>
                    <a:pt x="0" y="46990"/>
                  </a:lnTo>
                  <a:lnTo>
                    <a:pt x="0" y="67310"/>
                  </a:lnTo>
                  <a:lnTo>
                    <a:pt x="0" y="120650"/>
                  </a:lnTo>
                  <a:lnTo>
                    <a:pt x="24980" y="120650"/>
                  </a:lnTo>
                  <a:lnTo>
                    <a:pt x="24980" y="67310"/>
                  </a:lnTo>
                  <a:lnTo>
                    <a:pt x="60896" y="67310"/>
                  </a:lnTo>
                  <a:lnTo>
                    <a:pt x="60896" y="120650"/>
                  </a:lnTo>
                  <a:lnTo>
                    <a:pt x="86410" y="120650"/>
                  </a:lnTo>
                  <a:lnTo>
                    <a:pt x="86410" y="67310"/>
                  </a:lnTo>
                  <a:lnTo>
                    <a:pt x="86410" y="46990"/>
                  </a:lnTo>
                  <a:lnTo>
                    <a:pt x="86410" y="0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3" name="object 183"/>
          <p:cNvGrpSpPr/>
          <p:nvPr/>
        </p:nvGrpSpPr>
        <p:grpSpPr>
          <a:xfrm>
            <a:off x="2112511" y="307592"/>
            <a:ext cx="1217930" cy="124460"/>
            <a:chOff x="2112511" y="307592"/>
            <a:chExt cx="1217930" cy="124460"/>
          </a:xfrm>
        </p:grpSpPr>
        <p:sp>
          <p:nvSpPr>
            <p:cNvPr id="184" name="object 184"/>
            <p:cNvSpPr/>
            <p:nvPr/>
          </p:nvSpPr>
          <p:spPr>
            <a:xfrm>
              <a:off x="2112511" y="308765"/>
              <a:ext cx="99515" cy="120792"/>
            </a:xfrm>
            <a:prstGeom prst="rect">
              <a:avLst/>
            </a:prstGeom>
            <a:blipFill>
              <a:blip r:embed="rId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2247023" y="308869"/>
              <a:ext cx="86995" cy="120650"/>
            </a:xfrm>
            <a:custGeom>
              <a:avLst/>
              <a:gdLst/>
              <a:ahLst/>
              <a:cxnLst/>
              <a:rect l="l" t="t" r="r" b="b"/>
              <a:pathLst>
                <a:path w="86994" h="120650">
                  <a:moveTo>
                    <a:pt x="86423" y="0"/>
                  </a:moveTo>
                  <a:lnTo>
                    <a:pt x="60896" y="0"/>
                  </a:lnTo>
                  <a:lnTo>
                    <a:pt x="60896" y="46990"/>
                  </a:lnTo>
                  <a:lnTo>
                    <a:pt x="24968" y="46990"/>
                  </a:lnTo>
                  <a:lnTo>
                    <a:pt x="24968" y="0"/>
                  </a:lnTo>
                  <a:lnTo>
                    <a:pt x="0" y="0"/>
                  </a:lnTo>
                  <a:lnTo>
                    <a:pt x="0" y="46990"/>
                  </a:lnTo>
                  <a:lnTo>
                    <a:pt x="0" y="67310"/>
                  </a:lnTo>
                  <a:lnTo>
                    <a:pt x="0" y="120650"/>
                  </a:lnTo>
                  <a:lnTo>
                    <a:pt x="24968" y="120650"/>
                  </a:lnTo>
                  <a:lnTo>
                    <a:pt x="24968" y="67310"/>
                  </a:lnTo>
                  <a:lnTo>
                    <a:pt x="60896" y="67310"/>
                  </a:lnTo>
                  <a:lnTo>
                    <a:pt x="60896" y="120650"/>
                  </a:lnTo>
                  <a:lnTo>
                    <a:pt x="86423" y="120650"/>
                  </a:lnTo>
                  <a:lnTo>
                    <a:pt x="86423" y="67310"/>
                  </a:lnTo>
                  <a:lnTo>
                    <a:pt x="86423" y="46990"/>
                  </a:lnTo>
                  <a:lnTo>
                    <a:pt x="86423" y="0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2374712" y="309090"/>
              <a:ext cx="128969" cy="120425"/>
            </a:xfrm>
            <a:prstGeom prst="rect">
              <a:avLst/>
            </a:prstGeom>
            <a:blipFill>
              <a:blip r:embed="rId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2539566" y="307592"/>
              <a:ext cx="107776" cy="123912"/>
            </a:xfrm>
            <a:prstGeom prst="rect">
              <a:avLst/>
            </a:prstGeom>
            <a:blipFill>
              <a:blip r:embed="rId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2686829" y="309090"/>
              <a:ext cx="96635" cy="120425"/>
            </a:xfrm>
            <a:prstGeom prst="rect">
              <a:avLst/>
            </a:prstGeom>
            <a:blipFill>
              <a:blip r:embed="rId1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2812165" y="309111"/>
              <a:ext cx="85515" cy="120425"/>
            </a:xfrm>
            <a:prstGeom prst="rect">
              <a:avLst/>
            </a:prstGeom>
            <a:blipFill>
              <a:blip r:embed="rId10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2919565" y="308817"/>
              <a:ext cx="107420" cy="120781"/>
            </a:xfrm>
            <a:prstGeom prst="rect">
              <a:avLst/>
            </a:prstGeom>
            <a:blipFill>
              <a:blip r:embed="rId1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3047060" y="308895"/>
              <a:ext cx="145415" cy="120650"/>
            </a:xfrm>
            <a:custGeom>
              <a:avLst/>
              <a:gdLst/>
              <a:ahLst/>
              <a:cxnLst/>
              <a:rect l="l" t="t" r="r" b="b"/>
              <a:pathLst>
                <a:path w="145414" h="120650">
                  <a:moveTo>
                    <a:pt x="87947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30543" y="20320"/>
                  </a:lnTo>
                  <a:lnTo>
                    <a:pt x="30543" y="120650"/>
                  </a:lnTo>
                  <a:lnTo>
                    <a:pt x="56045" y="120650"/>
                  </a:lnTo>
                  <a:lnTo>
                    <a:pt x="56045" y="20320"/>
                  </a:lnTo>
                  <a:lnTo>
                    <a:pt x="87947" y="20320"/>
                  </a:lnTo>
                  <a:lnTo>
                    <a:pt x="87947" y="0"/>
                  </a:lnTo>
                  <a:close/>
                </a:path>
                <a:path w="145414" h="120650">
                  <a:moveTo>
                    <a:pt x="144945" y="215"/>
                  </a:moveTo>
                  <a:lnTo>
                    <a:pt x="118706" y="215"/>
                  </a:lnTo>
                  <a:lnTo>
                    <a:pt x="118706" y="120650"/>
                  </a:lnTo>
                  <a:lnTo>
                    <a:pt x="144945" y="120650"/>
                  </a:lnTo>
                  <a:lnTo>
                    <a:pt x="144945" y="215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3222875" y="308817"/>
              <a:ext cx="107410" cy="120781"/>
            </a:xfrm>
            <a:prstGeom prst="rect">
              <a:avLst/>
            </a:prstGeom>
            <a:blipFill>
              <a:blip r:embed="rId10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4" name="object 194"/>
          <p:cNvGrpSpPr/>
          <p:nvPr/>
        </p:nvGrpSpPr>
        <p:grpSpPr>
          <a:xfrm>
            <a:off x="11057244" y="137388"/>
            <a:ext cx="3450590" cy="2032635"/>
            <a:chOff x="11057244" y="137388"/>
            <a:chExt cx="3450590" cy="2032635"/>
          </a:xfrm>
        </p:grpSpPr>
        <p:sp>
          <p:nvSpPr>
            <p:cNvPr id="195" name="object 195"/>
            <p:cNvSpPr/>
            <p:nvPr/>
          </p:nvSpPr>
          <p:spPr>
            <a:xfrm>
              <a:off x="12652389" y="137419"/>
              <a:ext cx="880744" cy="1517650"/>
            </a:xfrm>
            <a:custGeom>
              <a:avLst/>
              <a:gdLst/>
              <a:ahLst/>
              <a:cxnLst/>
              <a:rect l="l" t="t" r="r" b="b"/>
              <a:pathLst>
                <a:path w="880744" h="1517650">
                  <a:moveTo>
                    <a:pt x="644210" y="0"/>
                  </a:moveTo>
                  <a:lnTo>
                    <a:pt x="138634" y="0"/>
                  </a:lnTo>
                  <a:lnTo>
                    <a:pt x="111103" y="2876"/>
                  </a:lnTo>
                  <a:lnTo>
                    <a:pt x="62173" y="25881"/>
                  </a:lnTo>
                  <a:lnTo>
                    <a:pt x="22926" y="70420"/>
                  </a:lnTo>
                  <a:lnTo>
                    <a:pt x="2545" y="127641"/>
                  </a:lnTo>
                  <a:lnTo>
                    <a:pt x="0" y="160445"/>
                  </a:lnTo>
                  <a:lnTo>
                    <a:pt x="0" y="613478"/>
                  </a:lnTo>
                  <a:lnTo>
                    <a:pt x="10703" y="674537"/>
                  </a:lnTo>
                  <a:lnTo>
                    <a:pt x="42815" y="725559"/>
                  </a:lnTo>
                  <a:lnTo>
                    <a:pt x="88168" y="760063"/>
                  </a:lnTo>
                  <a:lnTo>
                    <a:pt x="138634" y="771557"/>
                  </a:lnTo>
                  <a:lnTo>
                    <a:pt x="424039" y="771557"/>
                  </a:lnTo>
                  <a:lnTo>
                    <a:pt x="461176" y="775319"/>
                  </a:lnTo>
                  <a:lnTo>
                    <a:pt x="525907" y="805408"/>
                  </a:lnTo>
                  <a:lnTo>
                    <a:pt x="553491" y="831733"/>
                  </a:lnTo>
                  <a:lnTo>
                    <a:pt x="576235" y="863518"/>
                  </a:lnTo>
                  <a:lnTo>
                    <a:pt x="592481" y="898696"/>
                  </a:lnTo>
                  <a:lnTo>
                    <a:pt x="602229" y="937261"/>
                  </a:lnTo>
                  <a:lnTo>
                    <a:pt x="605478" y="979205"/>
                  </a:lnTo>
                  <a:lnTo>
                    <a:pt x="602229" y="1026320"/>
                  </a:lnTo>
                  <a:lnTo>
                    <a:pt x="592481" y="1068570"/>
                  </a:lnTo>
                  <a:lnTo>
                    <a:pt x="576235" y="1105954"/>
                  </a:lnTo>
                  <a:lnTo>
                    <a:pt x="553491" y="1138467"/>
                  </a:lnTo>
                  <a:lnTo>
                    <a:pt x="525907" y="1164797"/>
                  </a:lnTo>
                  <a:lnTo>
                    <a:pt x="461176" y="1194884"/>
                  </a:lnTo>
                  <a:lnTo>
                    <a:pt x="424039" y="1198644"/>
                  </a:lnTo>
                  <a:lnTo>
                    <a:pt x="403713" y="1197684"/>
                  </a:lnTo>
                  <a:lnTo>
                    <a:pt x="355748" y="1183314"/>
                  </a:lnTo>
                  <a:lnTo>
                    <a:pt x="321529" y="1155642"/>
                  </a:lnTo>
                  <a:lnTo>
                    <a:pt x="294332" y="1120208"/>
                  </a:lnTo>
                  <a:lnTo>
                    <a:pt x="278274" y="1094825"/>
                  </a:lnTo>
                  <a:lnTo>
                    <a:pt x="270058" y="1082144"/>
                  </a:lnTo>
                  <a:lnTo>
                    <a:pt x="260692" y="1070051"/>
                  </a:lnTo>
                  <a:lnTo>
                    <a:pt x="250178" y="1058546"/>
                  </a:lnTo>
                  <a:lnTo>
                    <a:pt x="238516" y="1047633"/>
                  </a:lnTo>
                  <a:lnTo>
                    <a:pt x="217355" y="1026993"/>
                  </a:lnTo>
                  <a:lnTo>
                    <a:pt x="170475" y="1003392"/>
                  </a:lnTo>
                  <a:lnTo>
                    <a:pt x="125947" y="1001769"/>
                  </a:lnTo>
                  <a:lnTo>
                    <a:pt x="76447" y="1021686"/>
                  </a:lnTo>
                  <a:lnTo>
                    <a:pt x="39555" y="1060177"/>
                  </a:lnTo>
                  <a:lnTo>
                    <a:pt x="17314" y="1110761"/>
                  </a:lnTo>
                  <a:lnTo>
                    <a:pt x="10188" y="1149095"/>
                  </a:lnTo>
                  <a:lnTo>
                    <a:pt x="9162" y="1168999"/>
                  </a:lnTo>
                  <a:lnTo>
                    <a:pt x="10182" y="1188611"/>
                  </a:lnTo>
                  <a:lnTo>
                    <a:pt x="18344" y="1226957"/>
                  </a:lnTo>
                  <a:lnTo>
                    <a:pt x="43574" y="1289780"/>
                  </a:lnTo>
                  <a:lnTo>
                    <a:pt x="82562" y="1346116"/>
                  </a:lnTo>
                  <a:lnTo>
                    <a:pt x="131234" y="1395367"/>
                  </a:lnTo>
                  <a:lnTo>
                    <a:pt x="185512" y="1436961"/>
                  </a:lnTo>
                  <a:lnTo>
                    <a:pt x="242848" y="1470575"/>
                  </a:lnTo>
                  <a:lnTo>
                    <a:pt x="300702" y="1495943"/>
                  </a:lnTo>
                  <a:lnTo>
                    <a:pt x="360576" y="1511870"/>
                  </a:lnTo>
                  <a:lnTo>
                    <a:pt x="424039" y="1517178"/>
                  </a:lnTo>
                  <a:lnTo>
                    <a:pt x="470281" y="1514596"/>
                  </a:lnTo>
                  <a:lnTo>
                    <a:pt x="515255" y="1506850"/>
                  </a:lnTo>
                  <a:lnTo>
                    <a:pt x="558963" y="1493947"/>
                  </a:lnTo>
                  <a:lnTo>
                    <a:pt x="601405" y="1475892"/>
                  </a:lnTo>
                  <a:lnTo>
                    <a:pt x="641854" y="1453322"/>
                  </a:lnTo>
                  <a:lnTo>
                    <a:pt x="679628" y="1426922"/>
                  </a:lnTo>
                  <a:lnTo>
                    <a:pt x="714732" y="1396694"/>
                  </a:lnTo>
                  <a:lnTo>
                    <a:pt x="747170" y="1362639"/>
                  </a:lnTo>
                  <a:lnTo>
                    <a:pt x="776598" y="1325166"/>
                  </a:lnTo>
                  <a:lnTo>
                    <a:pt x="802717" y="1284759"/>
                  </a:lnTo>
                  <a:lnTo>
                    <a:pt x="825528" y="1241410"/>
                  </a:lnTo>
                  <a:lnTo>
                    <a:pt x="845031" y="1195115"/>
                  </a:lnTo>
                  <a:lnTo>
                    <a:pt x="860627" y="1145786"/>
                  </a:lnTo>
                  <a:lnTo>
                    <a:pt x="871773" y="1093356"/>
                  </a:lnTo>
                  <a:lnTo>
                    <a:pt x="878464" y="1037829"/>
                  </a:lnTo>
                  <a:lnTo>
                    <a:pt x="880695" y="979205"/>
                  </a:lnTo>
                  <a:lnTo>
                    <a:pt x="878338" y="924718"/>
                  </a:lnTo>
                  <a:lnTo>
                    <a:pt x="871266" y="872144"/>
                  </a:lnTo>
                  <a:lnTo>
                    <a:pt x="859483" y="821485"/>
                  </a:lnTo>
                  <a:lnTo>
                    <a:pt x="842990" y="772740"/>
                  </a:lnTo>
                  <a:lnTo>
                    <a:pt x="822528" y="726511"/>
                  </a:lnTo>
                  <a:lnTo>
                    <a:pt x="798887" y="683378"/>
                  </a:lnTo>
                  <a:lnTo>
                    <a:pt x="772068" y="643341"/>
                  </a:lnTo>
                  <a:lnTo>
                    <a:pt x="742071" y="606400"/>
                  </a:lnTo>
                  <a:lnTo>
                    <a:pt x="709256" y="572933"/>
                  </a:lnTo>
                  <a:lnTo>
                    <a:pt x="674026" y="543300"/>
                  </a:lnTo>
                  <a:lnTo>
                    <a:pt x="636377" y="517495"/>
                  </a:lnTo>
                  <a:lnTo>
                    <a:pt x="596306" y="495513"/>
                  </a:lnTo>
                  <a:lnTo>
                    <a:pt x="554579" y="477816"/>
                  </a:lnTo>
                  <a:lnTo>
                    <a:pt x="511955" y="464837"/>
                  </a:lnTo>
                  <a:lnTo>
                    <a:pt x="468440" y="456577"/>
                  </a:lnTo>
                  <a:lnTo>
                    <a:pt x="424039" y="453033"/>
                  </a:lnTo>
                  <a:lnTo>
                    <a:pt x="269101" y="453033"/>
                  </a:lnTo>
                  <a:lnTo>
                    <a:pt x="269101" y="318534"/>
                  </a:lnTo>
                  <a:lnTo>
                    <a:pt x="644210" y="318534"/>
                  </a:lnTo>
                  <a:lnTo>
                    <a:pt x="672556" y="315660"/>
                  </a:lnTo>
                  <a:lnTo>
                    <a:pt x="721998" y="292657"/>
                  </a:lnTo>
                  <a:lnTo>
                    <a:pt x="760482" y="248270"/>
                  </a:lnTo>
                  <a:lnTo>
                    <a:pt x="780352" y="192233"/>
                  </a:lnTo>
                  <a:lnTo>
                    <a:pt x="782834" y="160445"/>
                  </a:lnTo>
                  <a:lnTo>
                    <a:pt x="780352" y="127641"/>
                  </a:lnTo>
                  <a:lnTo>
                    <a:pt x="760482" y="70420"/>
                  </a:lnTo>
                  <a:lnTo>
                    <a:pt x="721998" y="25881"/>
                  </a:lnTo>
                  <a:lnTo>
                    <a:pt x="672556" y="2876"/>
                  </a:lnTo>
                  <a:lnTo>
                    <a:pt x="644210" y="0"/>
                  </a:lnTo>
                  <a:close/>
                </a:path>
              </a:pathLst>
            </a:custGeom>
            <a:solidFill>
              <a:srgbClr val="009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12473442" y="902583"/>
              <a:ext cx="1209675" cy="1267460"/>
            </a:xfrm>
            <a:custGeom>
              <a:avLst/>
              <a:gdLst/>
              <a:ahLst/>
              <a:cxnLst/>
              <a:rect l="l" t="t" r="r" b="b"/>
              <a:pathLst>
                <a:path w="1209675" h="1267460">
                  <a:moveTo>
                    <a:pt x="627796" y="0"/>
                  </a:moveTo>
                  <a:lnTo>
                    <a:pt x="587854" y="336"/>
                  </a:lnTo>
                  <a:lnTo>
                    <a:pt x="548336" y="4543"/>
                  </a:lnTo>
                  <a:lnTo>
                    <a:pt x="509466" y="12452"/>
                  </a:lnTo>
                  <a:lnTo>
                    <a:pt x="471467" y="23896"/>
                  </a:lnTo>
                  <a:lnTo>
                    <a:pt x="434562" y="38704"/>
                  </a:lnTo>
                  <a:lnTo>
                    <a:pt x="398974" y="56708"/>
                  </a:lnTo>
                  <a:lnTo>
                    <a:pt x="364925" y="77741"/>
                  </a:lnTo>
                  <a:lnTo>
                    <a:pt x="332639" y="101632"/>
                  </a:lnTo>
                  <a:lnTo>
                    <a:pt x="302339" y="128214"/>
                  </a:lnTo>
                  <a:lnTo>
                    <a:pt x="274247" y="157317"/>
                  </a:lnTo>
                  <a:lnTo>
                    <a:pt x="248587" y="188774"/>
                  </a:lnTo>
                  <a:lnTo>
                    <a:pt x="225581" y="222415"/>
                  </a:lnTo>
                  <a:lnTo>
                    <a:pt x="205453" y="258072"/>
                  </a:lnTo>
                  <a:lnTo>
                    <a:pt x="188426" y="295576"/>
                  </a:lnTo>
                  <a:lnTo>
                    <a:pt x="174721" y="334759"/>
                  </a:lnTo>
                  <a:lnTo>
                    <a:pt x="164563" y="375451"/>
                  </a:lnTo>
                  <a:lnTo>
                    <a:pt x="158174" y="417485"/>
                  </a:lnTo>
                  <a:lnTo>
                    <a:pt x="155778" y="460692"/>
                  </a:lnTo>
                  <a:lnTo>
                    <a:pt x="157597" y="504902"/>
                  </a:lnTo>
                  <a:lnTo>
                    <a:pt x="148941" y="511843"/>
                  </a:lnTo>
                  <a:lnTo>
                    <a:pt x="141807" y="520481"/>
                  </a:lnTo>
                  <a:lnTo>
                    <a:pt x="136337" y="530610"/>
                  </a:lnTo>
                  <a:lnTo>
                    <a:pt x="132676" y="542021"/>
                  </a:lnTo>
                  <a:lnTo>
                    <a:pt x="90635" y="550427"/>
                  </a:lnTo>
                  <a:lnTo>
                    <a:pt x="54201" y="572113"/>
                  </a:lnTo>
                  <a:lnTo>
                    <a:pt x="25520" y="604704"/>
                  </a:lnTo>
                  <a:lnTo>
                    <a:pt x="6737" y="645823"/>
                  </a:lnTo>
                  <a:lnTo>
                    <a:pt x="0" y="693095"/>
                  </a:lnTo>
                  <a:lnTo>
                    <a:pt x="6737" y="740360"/>
                  </a:lnTo>
                  <a:lnTo>
                    <a:pt x="25520" y="781478"/>
                  </a:lnTo>
                  <a:lnTo>
                    <a:pt x="54201" y="814067"/>
                  </a:lnTo>
                  <a:lnTo>
                    <a:pt x="90635" y="835744"/>
                  </a:lnTo>
                  <a:lnTo>
                    <a:pt x="132676" y="844127"/>
                  </a:lnTo>
                  <a:lnTo>
                    <a:pt x="139596" y="862289"/>
                  </a:lnTo>
                  <a:lnTo>
                    <a:pt x="150998" y="876814"/>
                  </a:lnTo>
                  <a:lnTo>
                    <a:pt x="166016" y="886448"/>
                  </a:lnTo>
                  <a:lnTo>
                    <a:pt x="183784" y="889937"/>
                  </a:lnTo>
                  <a:lnTo>
                    <a:pt x="204728" y="885206"/>
                  </a:lnTo>
                  <a:lnTo>
                    <a:pt x="221821" y="872304"/>
                  </a:lnTo>
                  <a:lnTo>
                    <a:pt x="233340" y="853176"/>
                  </a:lnTo>
                  <a:lnTo>
                    <a:pt x="237563" y="829761"/>
                  </a:lnTo>
                  <a:lnTo>
                    <a:pt x="237563" y="556482"/>
                  </a:lnTo>
                  <a:lnTo>
                    <a:pt x="236079" y="542826"/>
                  </a:lnTo>
                  <a:lnTo>
                    <a:pt x="231901" y="530434"/>
                  </a:lnTo>
                  <a:lnTo>
                    <a:pt x="225442" y="519524"/>
                  </a:lnTo>
                  <a:lnTo>
                    <a:pt x="217113" y="510315"/>
                  </a:lnTo>
                  <a:lnTo>
                    <a:pt x="226022" y="463039"/>
                  </a:lnTo>
                  <a:lnTo>
                    <a:pt x="239051" y="416075"/>
                  </a:lnTo>
                  <a:lnTo>
                    <a:pt x="255912" y="370614"/>
                  </a:lnTo>
                  <a:lnTo>
                    <a:pt x="276318" y="327849"/>
                  </a:lnTo>
                  <a:lnTo>
                    <a:pt x="299982" y="288971"/>
                  </a:lnTo>
                  <a:lnTo>
                    <a:pt x="326618" y="255171"/>
                  </a:lnTo>
                  <a:lnTo>
                    <a:pt x="356223" y="224082"/>
                  </a:lnTo>
                  <a:lnTo>
                    <a:pt x="389931" y="196541"/>
                  </a:lnTo>
                  <a:lnTo>
                    <a:pt x="427360" y="173023"/>
                  </a:lnTo>
                  <a:lnTo>
                    <a:pt x="468128" y="154008"/>
                  </a:lnTo>
                  <a:lnTo>
                    <a:pt x="511852" y="139971"/>
                  </a:lnTo>
                  <a:lnTo>
                    <a:pt x="558152" y="131389"/>
                  </a:lnTo>
                  <a:lnTo>
                    <a:pt x="606644" y="128739"/>
                  </a:lnTo>
                  <a:lnTo>
                    <a:pt x="656947" y="132498"/>
                  </a:lnTo>
                  <a:lnTo>
                    <a:pt x="708679" y="143143"/>
                  </a:lnTo>
                  <a:lnTo>
                    <a:pt x="753641" y="162575"/>
                  </a:lnTo>
                  <a:lnTo>
                    <a:pt x="797425" y="188310"/>
                  </a:lnTo>
                  <a:lnTo>
                    <a:pt x="839176" y="221025"/>
                  </a:lnTo>
                  <a:lnTo>
                    <a:pt x="878036" y="261402"/>
                  </a:lnTo>
                  <a:lnTo>
                    <a:pt x="904650" y="294099"/>
                  </a:lnTo>
                  <a:lnTo>
                    <a:pt x="928987" y="331191"/>
                  </a:lnTo>
                  <a:lnTo>
                    <a:pt x="950497" y="372020"/>
                  </a:lnTo>
                  <a:lnTo>
                    <a:pt x="968630" y="415930"/>
                  </a:lnTo>
                  <a:lnTo>
                    <a:pt x="982836" y="462265"/>
                  </a:lnTo>
                  <a:lnTo>
                    <a:pt x="992566" y="510368"/>
                  </a:lnTo>
                  <a:lnTo>
                    <a:pt x="981431" y="523199"/>
                  </a:lnTo>
                  <a:lnTo>
                    <a:pt x="974627" y="539828"/>
                  </a:lnTo>
                  <a:lnTo>
                    <a:pt x="971200" y="564536"/>
                  </a:lnTo>
                  <a:lnTo>
                    <a:pt x="970197" y="601603"/>
                  </a:lnTo>
                  <a:lnTo>
                    <a:pt x="970662" y="655309"/>
                  </a:lnTo>
                  <a:lnTo>
                    <a:pt x="971641" y="729935"/>
                  </a:lnTo>
                  <a:lnTo>
                    <a:pt x="972179" y="829761"/>
                  </a:lnTo>
                  <a:lnTo>
                    <a:pt x="973964" y="844669"/>
                  </a:lnTo>
                  <a:lnTo>
                    <a:pt x="978967" y="858022"/>
                  </a:lnTo>
                  <a:lnTo>
                    <a:pt x="986660" y="869506"/>
                  </a:lnTo>
                  <a:lnTo>
                    <a:pt x="996514" y="878807"/>
                  </a:lnTo>
                  <a:lnTo>
                    <a:pt x="996514" y="901916"/>
                  </a:lnTo>
                  <a:lnTo>
                    <a:pt x="986587" y="943370"/>
                  </a:lnTo>
                  <a:lnTo>
                    <a:pt x="956160" y="1000985"/>
                  </a:lnTo>
                  <a:lnTo>
                    <a:pt x="932032" y="1042671"/>
                  </a:lnTo>
                  <a:lnTo>
                    <a:pt x="884093" y="1094708"/>
                  </a:lnTo>
                  <a:lnTo>
                    <a:pt x="805608" y="1132391"/>
                  </a:lnTo>
                  <a:lnTo>
                    <a:pt x="752847" y="1148066"/>
                  </a:lnTo>
                  <a:lnTo>
                    <a:pt x="724945" y="1154814"/>
                  </a:lnTo>
                  <a:lnTo>
                    <a:pt x="696512" y="1162453"/>
                  </a:lnTo>
                  <a:lnTo>
                    <a:pt x="666557" y="1143183"/>
                  </a:lnTo>
                  <a:lnTo>
                    <a:pt x="634845" y="1146405"/>
                  </a:lnTo>
                  <a:lnTo>
                    <a:pt x="609709" y="1168229"/>
                  </a:lnTo>
                  <a:lnTo>
                    <a:pt x="599479" y="1204766"/>
                  </a:lnTo>
                  <a:lnTo>
                    <a:pt x="609136" y="1240865"/>
                  </a:lnTo>
                  <a:lnTo>
                    <a:pt x="632821" y="1262136"/>
                  </a:lnTo>
                  <a:lnTo>
                    <a:pt x="662603" y="1266996"/>
                  </a:lnTo>
                  <a:lnTo>
                    <a:pt x="690550" y="1253859"/>
                  </a:lnTo>
                  <a:lnTo>
                    <a:pt x="708732" y="1221142"/>
                  </a:lnTo>
                  <a:lnTo>
                    <a:pt x="728108" y="1215877"/>
                  </a:lnTo>
                  <a:lnTo>
                    <a:pt x="766835" y="1205873"/>
                  </a:lnTo>
                  <a:lnTo>
                    <a:pt x="833031" y="1181236"/>
                  </a:lnTo>
                  <a:lnTo>
                    <a:pt x="873041" y="1162870"/>
                  </a:lnTo>
                  <a:lnTo>
                    <a:pt x="907222" y="1142708"/>
                  </a:lnTo>
                  <a:lnTo>
                    <a:pt x="936978" y="1118878"/>
                  </a:lnTo>
                  <a:lnTo>
                    <a:pt x="963712" y="1089507"/>
                  </a:lnTo>
                  <a:lnTo>
                    <a:pt x="988830" y="1052724"/>
                  </a:lnTo>
                  <a:lnTo>
                    <a:pt x="1013735" y="1006657"/>
                  </a:lnTo>
                  <a:lnTo>
                    <a:pt x="1039832" y="949433"/>
                  </a:lnTo>
                  <a:lnTo>
                    <a:pt x="1049638" y="911091"/>
                  </a:lnTo>
                  <a:lnTo>
                    <a:pt x="1050313" y="897634"/>
                  </a:lnTo>
                  <a:lnTo>
                    <a:pt x="1050313" y="882660"/>
                  </a:lnTo>
                  <a:lnTo>
                    <a:pt x="1059669" y="875722"/>
                  </a:lnTo>
                  <a:lnTo>
                    <a:pt x="1067382" y="866794"/>
                  </a:lnTo>
                  <a:lnTo>
                    <a:pt x="1073267" y="856159"/>
                  </a:lnTo>
                  <a:lnTo>
                    <a:pt x="1077139" y="844096"/>
                  </a:lnTo>
                  <a:lnTo>
                    <a:pt x="1119138" y="835673"/>
                  </a:lnTo>
                  <a:lnTo>
                    <a:pt x="1155535" y="813984"/>
                  </a:lnTo>
                  <a:lnTo>
                    <a:pt x="1184186" y="781408"/>
                  </a:lnTo>
                  <a:lnTo>
                    <a:pt x="1202949" y="740320"/>
                  </a:lnTo>
                  <a:lnTo>
                    <a:pt x="1209680" y="693095"/>
                  </a:lnTo>
                  <a:lnTo>
                    <a:pt x="1202949" y="645872"/>
                  </a:lnTo>
                  <a:lnTo>
                    <a:pt x="1184186" y="604784"/>
                  </a:lnTo>
                  <a:lnTo>
                    <a:pt x="1155535" y="572206"/>
                  </a:lnTo>
                  <a:lnTo>
                    <a:pt x="1119138" y="550511"/>
                  </a:lnTo>
                  <a:lnTo>
                    <a:pt x="1077139" y="542074"/>
                  </a:lnTo>
                  <a:lnTo>
                    <a:pt x="1073470" y="530612"/>
                  </a:lnTo>
                  <a:lnTo>
                    <a:pt x="1067970" y="520443"/>
                  </a:lnTo>
                  <a:lnTo>
                    <a:pt x="1060792" y="511779"/>
                  </a:lnTo>
                  <a:lnTo>
                    <a:pt x="1052093" y="504829"/>
                  </a:lnTo>
                  <a:lnTo>
                    <a:pt x="1052950" y="476386"/>
                  </a:lnTo>
                  <a:lnTo>
                    <a:pt x="1048500" y="416323"/>
                  </a:lnTo>
                  <a:lnTo>
                    <a:pt x="1038839" y="364572"/>
                  </a:lnTo>
                  <a:lnTo>
                    <a:pt x="1024393" y="315072"/>
                  </a:lnTo>
                  <a:lnTo>
                    <a:pt x="1002818" y="262857"/>
                  </a:lnTo>
                  <a:lnTo>
                    <a:pt x="973635" y="209736"/>
                  </a:lnTo>
                  <a:lnTo>
                    <a:pt x="935955" y="158169"/>
                  </a:lnTo>
                  <a:lnTo>
                    <a:pt x="889818" y="110521"/>
                  </a:lnTo>
                  <a:lnTo>
                    <a:pt x="826079" y="62285"/>
                  </a:lnTo>
                  <a:lnTo>
                    <a:pt x="787357" y="40737"/>
                  </a:lnTo>
                  <a:lnTo>
                    <a:pt x="747944" y="23903"/>
                  </a:lnTo>
                  <a:lnTo>
                    <a:pt x="708064" y="11614"/>
                  </a:lnTo>
                  <a:lnTo>
                    <a:pt x="667941" y="3703"/>
                  </a:lnTo>
                  <a:lnTo>
                    <a:pt x="627796" y="0"/>
                  </a:lnTo>
                  <a:close/>
                </a:path>
              </a:pathLst>
            </a:custGeom>
            <a:solidFill>
              <a:srgbClr val="F39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12654263" y="142655"/>
              <a:ext cx="880744" cy="1311275"/>
            </a:xfrm>
            <a:custGeom>
              <a:avLst/>
              <a:gdLst/>
              <a:ahLst/>
              <a:cxnLst/>
              <a:rect l="l" t="t" r="r" b="b"/>
              <a:pathLst>
                <a:path w="880744" h="1311275">
                  <a:moveTo>
                    <a:pt x="644221" y="0"/>
                  </a:moveTo>
                  <a:lnTo>
                    <a:pt x="138644" y="0"/>
                  </a:lnTo>
                  <a:lnTo>
                    <a:pt x="111112" y="2876"/>
                  </a:lnTo>
                  <a:lnTo>
                    <a:pt x="62179" y="25881"/>
                  </a:lnTo>
                  <a:lnTo>
                    <a:pt x="22935" y="70420"/>
                  </a:lnTo>
                  <a:lnTo>
                    <a:pt x="2547" y="127645"/>
                  </a:lnTo>
                  <a:lnTo>
                    <a:pt x="0" y="160455"/>
                  </a:lnTo>
                  <a:lnTo>
                    <a:pt x="0" y="613478"/>
                  </a:lnTo>
                  <a:lnTo>
                    <a:pt x="10705" y="674537"/>
                  </a:lnTo>
                  <a:lnTo>
                    <a:pt x="42825" y="725559"/>
                  </a:lnTo>
                  <a:lnTo>
                    <a:pt x="88179" y="760068"/>
                  </a:lnTo>
                  <a:lnTo>
                    <a:pt x="138644" y="771568"/>
                  </a:lnTo>
                  <a:lnTo>
                    <a:pt x="424049" y="771568"/>
                  </a:lnTo>
                  <a:lnTo>
                    <a:pt x="461186" y="775328"/>
                  </a:lnTo>
                  <a:lnTo>
                    <a:pt x="525918" y="805414"/>
                  </a:lnTo>
                  <a:lnTo>
                    <a:pt x="553501" y="831744"/>
                  </a:lnTo>
                  <a:lnTo>
                    <a:pt x="576246" y="863522"/>
                  </a:lnTo>
                  <a:lnTo>
                    <a:pt x="592492" y="898697"/>
                  </a:lnTo>
                  <a:lnTo>
                    <a:pt x="602240" y="937261"/>
                  </a:lnTo>
                  <a:lnTo>
                    <a:pt x="605489" y="979205"/>
                  </a:lnTo>
                  <a:lnTo>
                    <a:pt x="602240" y="1026324"/>
                  </a:lnTo>
                  <a:lnTo>
                    <a:pt x="592492" y="1068574"/>
                  </a:lnTo>
                  <a:lnTo>
                    <a:pt x="576246" y="1105955"/>
                  </a:lnTo>
                  <a:lnTo>
                    <a:pt x="553501" y="1138467"/>
                  </a:lnTo>
                  <a:lnTo>
                    <a:pt x="524800" y="1165493"/>
                  </a:lnTo>
                  <a:lnTo>
                    <a:pt x="785724" y="1311070"/>
                  </a:lnTo>
                  <a:lnTo>
                    <a:pt x="818283" y="1255676"/>
                  </a:lnTo>
                  <a:lnTo>
                    <a:pt x="845031" y="1195115"/>
                  </a:lnTo>
                  <a:lnTo>
                    <a:pt x="860629" y="1145786"/>
                  </a:lnTo>
                  <a:lnTo>
                    <a:pt x="871778" y="1093356"/>
                  </a:lnTo>
                  <a:lnTo>
                    <a:pt x="878473" y="1037829"/>
                  </a:lnTo>
                  <a:lnTo>
                    <a:pt x="880706" y="979205"/>
                  </a:lnTo>
                  <a:lnTo>
                    <a:pt x="878348" y="924724"/>
                  </a:lnTo>
                  <a:lnTo>
                    <a:pt x="871277" y="872152"/>
                  </a:lnTo>
                  <a:lnTo>
                    <a:pt x="859493" y="821491"/>
                  </a:lnTo>
                  <a:lnTo>
                    <a:pt x="843000" y="772740"/>
                  </a:lnTo>
                  <a:lnTo>
                    <a:pt x="822537" y="726516"/>
                  </a:lnTo>
                  <a:lnTo>
                    <a:pt x="798894" y="683386"/>
                  </a:lnTo>
                  <a:lnTo>
                    <a:pt x="772074" y="643347"/>
                  </a:lnTo>
                  <a:lnTo>
                    <a:pt x="742082" y="606400"/>
                  </a:lnTo>
                  <a:lnTo>
                    <a:pt x="709267" y="572933"/>
                  </a:lnTo>
                  <a:lnTo>
                    <a:pt x="674037" y="543300"/>
                  </a:lnTo>
                  <a:lnTo>
                    <a:pt x="636388" y="517495"/>
                  </a:lnTo>
                  <a:lnTo>
                    <a:pt x="596316" y="495513"/>
                  </a:lnTo>
                  <a:lnTo>
                    <a:pt x="554590" y="477816"/>
                  </a:lnTo>
                  <a:lnTo>
                    <a:pt x="511966" y="464837"/>
                  </a:lnTo>
                  <a:lnTo>
                    <a:pt x="468450" y="456577"/>
                  </a:lnTo>
                  <a:lnTo>
                    <a:pt x="424049" y="453033"/>
                  </a:lnTo>
                  <a:lnTo>
                    <a:pt x="269112" y="453033"/>
                  </a:lnTo>
                  <a:lnTo>
                    <a:pt x="269112" y="318534"/>
                  </a:lnTo>
                  <a:lnTo>
                    <a:pt x="644221" y="318534"/>
                  </a:lnTo>
                  <a:lnTo>
                    <a:pt x="672566" y="315660"/>
                  </a:lnTo>
                  <a:lnTo>
                    <a:pt x="722008" y="292662"/>
                  </a:lnTo>
                  <a:lnTo>
                    <a:pt x="760493" y="248275"/>
                  </a:lnTo>
                  <a:lnTo>
                    <a:pt x="780363" y="192238"/>
                  </a:lnTo>
                  <a:lnTo>
                    <a:pt x="782845" y="160455"/>
                  </a:lnTo>
                  <a:lnTo>
                    <a:pt x="780363" y="127645"/>
                  </a:lnTo>
                  <a:lnTo>
                    <a:pt x="760493" y="70420"/>
                  </a:lnTo>
                  <a:lnTo>
                    <a:pt x="722008" y="25881"/>
                  </a:lnTo>
                  <a:lnTo>
                    <a:pt x="672566" y="2876"/>
                  </a:lnTo>
                  <a:lnTo>
                    <a:pt x="644221" y="0"/>
                  </a:lnTo>
                  <a:close/>
                </a:path>
              </a:pathLst>
            </a:custGeom>
            <a:solidFill>
              <a:srgbClr val="009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11057242" y="137394"/>
              <a:ext cx="3450590" cy="1517650"/>
            </a:xfrm>
            <a:custGeom>
              <a:avLst/>
              <a:gdLst/>
              <a:ahLst/>
              <a:cxnLst/>
              <a:rect l="l" t="t" r="r" b="b"/>
              <a:pathLst>
                <a:path w="3450590" h="1517650">
                  <a:moveTo>
                    <a:pt x="482092" y="167525"/>
                  </a:moveTo>
                  <a:lnTo>
                    <a:pt x="471385" y="103822"/>
                  </a:lnTo>
                  <a:lnTo>
                    <a:pt x="439280" y="49542"/>
                  </a:lnTo>
                  <a:lnTo>
                    <a:pt x="392379" y="12382"/>
                  </a:lnTo>
                  <a:lnTo>
                    <a:pt x="337350" y="0"/>
                  </a:lnTo>
                  <a:lnTo>
                    <a:pt x="314579" y="4457"/>
                  </a:lnTo>
                  <a:lnTo>
                    <a:pt x="242531" y="40106"/>
                  </a:lnTo>
                  <a:lnTo>
                    <a:pt x="193268" y="71310"/>
                  </a:lnTo>
                  <a:lnTo>
                    <a:pt x="135166" y="111417"/>
                  </a:lnTo>
                  <a:lnTo>
                    <a:pt x="68237" y="160439"/>
                  </a:lnTo>
                  <a:lnTo>
                    <a:pt x="26695" y="200863"/>
                  </a:lnTo>
                  <a:lnTo>
                    <a:pt x="4013" y="256006"/>
                  </a:lnTo>
                  <a:lnTo>
                    <a:pt x="0" y="286766"/>
                  </a:lnTo>
                  <a:lnTo>
                    <a:pt x="1206" y="316471"/>
                  </a:lnTo>
                  <a:lnTo>
                    <a:pt x="19316" y="372808"/>
                  </a:lnTo>
                  <a:lnTo>
                    <a:pt x="52425" y="419417"/>
                  </a:lnTo>
                  <a:lnTo>
                    <a:pt x="98818" y="445947"/>
                  </a:lnTo>
                  <a:lnTo>
                    <a:pt x="146215" y="451866"/>
                  </a:lnTo>
                  <a:lnTo>
                    <a:pt x="168770" y="446849"/>
                  </a:lnTo>
                  <a:lnTo>
                    <a:pt x="190550" y="436511"/>
                  </a:lnTo>
                  <a:lnTo>
                    <a:pt x="190550" y="1000442"/>
                  </a:lnTo>
                  <a:lnTo>
                    <a:pt x="200228" y="1059726"/>
                  </a:lnTo>
                  <a:lnTo>
                    <a:pt x="229285" y="1110170"/>
                  </a:lnTo>
                  <a:lnTo>
                    <a:pt x="272592" y="1144663"/>
                  </a:lnTo>
                  <a:lnTo>
                    <a:pt x="325107" y="1156169"/>
                  </a:lnTo>
                  <a:lnTo>
                    <a:pt x="349580" y="1156169"/>
                  </a:lnTo>
                  <a:lnTo>
                    <a:pt x="400532" y="1144663"/>
                  </a:lnTo>
                  <a:lnTo>
                    <a:pt x="443344" y="1110170"/>
                  </a:lnTo>
                  <a:lnTo>
                    <a:pt x="472389" y="1059726"/>
                  </a:lnTo>
                  <a:lnTo>
                    <a:pt x="482092" y="1000442"/>
                  </a:lnTo>
                  <a:lnTo>
                    <a:pt x="482092" y="436511"/>
                  </a:lnTo>
                  <a:lnTo>
                    <a:pt x="482092" y="167525"/>
                  </a:lnTo>
                  <a:close/>
                </a:path>
                <a:path w="3450590" h="1517650">
                  <a:moveTo>
                    <a:pt x="1501381" y="979208"/>
                  </a:moveTo>
                  <a:lnTo>
                    <a:pt x="1499031" y="924712"/>
                  </a:lnTo>
                  <a:lnTo>
                    <a:pt x="1491957" y="872147"/>
                  </a:lnTo>
                  <a:lnTo>
                    <a:pt x="1480172" y="821486"/>
                  </a:lnTo>
                  <a:lnTo>
                    <a:pt x="1463675" y="772744"/>
                  </a:lnTo>
                  <a:lnTo>
                    <a:pt x="1443215" y="726516"/>
                  </a:lnTo>
                  <a:lnTo>
                    <a:pt x="1419567" y="683374"/>
                  </a:lnTo>
                  <a:lnTo>
                    <a:pt x="1392758" y="643343"/>
                  </a:lnTo>
                  <a:lnTo>
                    <a:pt x="1362760" y="606399"/>
                  </a:lnTo>
                  <a:lnTo>
                    <a:pt x="1329944" y="572922"/>
                  </a:lnTo>
                  <a:lnTo>
                    <a:pt x="1294714" y="543293"/>
                  </a:lnTo>
                  <a:lnTo>
                    <a:pt x="1257071" y="517486"/>
                  </a:lnTo>
                  <a:lnTo>
                    <a:pt x="1217002" y="495490"/>
                  </a:lnTo>
                  <a:lnTo>
                    <a:pt x="1175270" y="477812"/>
                  </a:lnTo>
                  <a:lnTo>
                    <a:pt x="1132649" y="464832"/>
                  </a:lnTo>
                  <a:lnTo>
                    <a:pt x="1089126" y="456577"/>
                  </a:lnTo>
                  <a:lnTo>
                    <a:pt x="1044727" y="453034"/>
                  </a:lnTo>
                  <a:lnTo>
                    <a:pt x="889800" y="453034"/>
                  </a:lnTo>
                  <a:lnTo>
                    <a:pt x="889800" y="318528"/>
                  </a:lnTo>
                  <a:lnTo>
                    <a:pt x="1264894" y="318528"/>
                  </a:lnTo>
                  <a:lnTo>
                    <a:pt x="1319174" y="307022"/>
                  </a:lnTo>
                  <a:lnTo>
                    <a:pt x="1363789" y="272529"/>
                  </a:lnTo>
                  <a:lnTo>
                    <a:pt x="1393596" y="221500"/>
                  </a:lnTo>
                  <a:lnTo>
                    <a:pt x="1403540" y="160439"/>
                  </a:lnTo>
                  <a:lnTo>
                    <a:pt x="1401051" y="127635"/>
                  </a:lnTo>
                  <a:lnTo>
                    <a:pt x="1381175" y="70421"/>
                  </a:lnTo>
                  <a:lnTo>
                    <a:pt x="1342694" y="25882"/>
                  </a:lnTo>
                  <a:lnTo>
                    <a:pt x="1293241" y="2870"/>
                  </a:lnTo>
                  <a:lnTo>
                    <a:pt x="1264894" y="0"/>
                  </a:lnTo>
                  <a:lnTo>
                    <a:pt x="759307" y="0"/>
                  </a:lnTo>
                  <a:lnTo>
                    <a:pt x="706310" y="11506"/>
                  </a:lnTo>
                  <a:lnTo>
                    <a:pt x="661466" y="46012"/>
                  </a:lnTo>
                  <a:lnTo>
                    <a:pt x="630872" y="97624"/>
                  </a:lnTo>
                  <a:lnTo>
                    <a:pt x="620687" y="160439"/>
                  </a:lnTo>
                  <a:lnTo>
                    <a:pt x="620687" y="613473"/>
                  </a:lnTo>
                  <a:lnTo>
                    <a:pt x="631393" y="674535"/>
                  </a:lnTo>
                  <a:lnTo>
                    <a:pt x="663498" y="725563"/>
                  </a:lnTo>
                  <a:lnTo>
                    <a:pt x="708850" y="760069"/>
                  </a:lnTo>
                  <a:lnTo>
                    <a:pt x="759307" y="771563"/>
                  </a:lnTo>
                  <a:lnTo>
                    <a:pt x="1044727" y="771563"/>
                  </a:lnTo>
                  <a:lnTo>
                    <a:pt x="1081874" y="775322"/>
                  </a:lnTo>
                  <a:lnTo>
                    <a:pt x="1146594" y="805408"/>
                  </a:lnTo>
                  <a:lnTo>
                    <a:pt x="1174178" y="831748"/>
                  </a:lnTo>
                  <a:lnTo>
                    <a:pt x="1196936" y="863523"/>
                  </a:lnTo>
                  <a:lnTo>
                    <a:pt x="1213180" y="898690"/>
                  </a:lnTo>
                  <a:lnTo>
                    <a:pt x="1222933" y="937260"/>
                  </a:lnTo>
                  <a:lnTo>
                    <a:pt x="1226172" y="979208"/>
                  </a:lnTo>
                  <a:lnTo>
                    <a:pt x="1222933" y="1026325"/>
                  </a:lnTo>
                  <a:lnTo>
                    <a:pt x="1213180" y="1068565"/>
                  </a:lnTo>
                  <a:lnTo>
                    <a:pt x="1196936" y="1105954"/>
                  </a:lnTo>
                  <a:lnTo>
                    <a:pt x="1174178" y="1138466"/>
                  </a:lnTo>
                  <a:lnTo>
                    <a:pt x="1146594" y="1164793"/>
                  </a:lnTo>
                  <a:lnTo>
                    <a:pt x="1081874" y="1194879"/>
                  </a:lnTo>
                  <a:lnTo>
                    <a:pt x="1044727" y="1198638"/>
                  </a:lnTo>
                  <a:lnTo>
                    <a:pt x="1024407" y="1197686"/>
                  </a:lnTo>
                  <a:lnTo>
                    <a:pt x="976439" y="1183309"/>
                  </a:lnTo>
                  <a:lnTo>
                    <a:pt x="942225" y="1155636"/>
                  </a:lnTo>
                  <a:lnTo>
                    <a:pt x="915022" y="1120203"/>
                  </a:lnTo>
                  <a:lnTo>
                    <a:pt x="898969" y="1094828"/>
                  </a:lnTo>
                  <a:lnTo>
                    <a:pt x="890752" y="1082141"/>
                  </a:lnTo>
                  <a:lnTo>
                    <a:pt x="881380" y="1070051"/>
                  </a:lnTo>
                  <a:lnTo>
                    <a:pt x="870877" y="1058545"/>
                  </a:lnTo>
                  <a:lnTo>
                    <a:pt x="859218" y="1047623"/>
                  </a:lnTo>
                  <a:lnTo>
                    <a:pt x="838060" y="1026985"/>
                  </a:lnTo>
                  <a:lnTo>
                    <a:pt x="815378" y="1012240"/>
                  </a:lnTo>
                  <a:lnTo>
                    <a:pt x="791171" y="1003388"/>
                  </a:lnTo>
                  <a:lnTo>
                    <a:pt x="765429" y="1000442"/>
                  </a:lnTo>
                  <a:lnTo>
                    <a:pt x="746633" y="1001763"/>
                  </a:lnTo>
                  <a:lnTo>
                    <a:pt x="697141" y="1021689"/>
                  </a:lnTo>
                  <a:lnTo>
                    <a:pt x="660247" y="1060170"/>
                  </a:lnTo>
                  <a:lnTo>
                    <a:pt x="638009" y="1110754"/>
                  </a:lnTo>
                  <a:lnTo>
                    <a:pt x="630872" y="1149083"/>
                  </a:lnTo>
                  <a:lnTo>
                    <a:pt x="629856" y="1168996"/>
                  </a:lnTo>
                  <a:lnTo>
                    <a:pt x="630872" y="1188605"/>
                  </a:lnTo>
                  <a:lnTo>
                    <a:pt x="639038" y="1226947"/>
                  </a:lnTo>
                  <a:lnTo>
                    <a:pt x="664273" y="1289761"/>
                  </a:lnTo>
                  <a:lnTo>
                    <a:pt x="703249" y="1346111"/>
                  </a:lnTo>
                  <a:lnTo>
                    <a:pt x="751928" y="1395361"/>
                  </a:lnTo>
                  <a:lnTo>
                    <a:pt x="806208" y="1436954"/>
                  </a:lnTo>
                  <a:lnTo>
                    <a:pt x="863536" y="1470571"/>
                  </a:lnTo>
                  <a:lnTo>
                    <a:pt x="921397" y="1495933"/>
                  </a:lnTo>
                  <a:lnTo>
                    <a:pt x="981265" y="1511871"/>
                  </a:lnTo>
                  <a:lnTo>
                    <a:pt x="1044727" y="1517180"/>
                  </a:lnTo>
                  <a:lnTo>
                    <a:pt x="1090968" y="1514589"/>
                  </a:lnTo>
                  <a:lnTo>
                    <a:pt x="1135938" y="1506842"/>
                  </a:lnTo>
                  <a:lnTo>
                    <a:pt x="1179652" y="1493939"/>
                  </a:lnTo>
                  <a:lnTo>
                    <a:pt x="1222095" y="1475892"/>
                  </a:lnTo>
                  <a:lnTo>
                    <a:pt x="1262545" y="1453324"/>
                  </a:lnTo>
                  <a:lnTo>
                    <a:pt x="1300314" y="1426921"/>
                  </a:lnTo>
                  <a:lnTo>
                    <a:pt x="1335417" y="1396695"/>
                  </a:lnTo>
                  <a:lnTo>
                    <a:pt x="1367866" y="1362633"/>
                  </a:lnTo>
                  <a:lnTo>
                    <a:pt x="1397292" y="1325156"/>
                  </a:lnTo>
                  <a:lnTo>
                    <a:pt x="1423403" y="1284757"/>
                  </a:lnTo>
                  <a:lnTo>
                    <a:pt x="1446212" y="1241412"/>
                  </a:lnTo>
                  <a:lnTo>
                    <a:pt x="1464221" y="1198638"/>
                  </a:lnTo>
                  <a:lnTo>
                    <a:pt x="1481315" y="1145768"/>
                  </a:lnTo>
                  <a:lnTo>
                    <a:pt x="1492465" y="1093343"/>
                  </a:lnTo>
                  <a:lnTo>
                    <a:pt x="1499158" y="1037818"/>
                  </a:lnTo>
                  <a:lnTo>
                    <a:pt x="1501381" y="979208"/>
                  </a:lnTo>
                  <a:close/>
                </a:path>
                <a:path w="3450590" h="1517650">
                  <a:moveTo>
                    <a:pt x="3450361" y="979233"/>
                  </a:moveTo>
                  <a:lnTo>
                    <a:pt x="3447999" y="924750"/>
                  </a:lnTo>
                  <a:lnTo>
                    <a:pt x="3440938" y="872172"/>
                  </a:lnTo>
                  <a:lnTo>
                    <a:pt x="3429152" y="821512"/>
                  </a:lnTo>
                  <a:lnTo>
                    <a:pt x="3412655" y="772769"/>
                  </a:lnTo>
                  <a:lnTo>
                    <a:pt x="3392195" y="726541"/>
                  </a:lnTo>
                  <a:lnTo>
                    <a:pt x="3368548" y="683412"/>
                  </a:lnTo>
                  <a:lnTo>
                    <a:pt x="3341725" y="643369"/>
                  </a:lnTo>
                  <a:lnTo>
                    <a:pt x="3311741" y="606437"/>
                  </a:lnTo>
                  <a:lnTo>
                    <a:pt x="3278924" y="572960"/>
                  </a:lnTo>
                  <a:lnTo>
                    <a:pt x="3243694" y="543331"/>
                  </a:lnTo>
                  <a:lnTo>
                    <a:pt x="3206038" y="517525"/>
                  </a:lnTo>
                  <a:lnTo>
                    <a:pt x="3165970" y="495541"/>
                  </a:lnTo>
                  <a:lnTo>
                    <a:pt x="3124250" y="477850"/>
                  </a:lnTo>
                  <a:lnTo>
                    <a:pt x="3081617" y="464870"/>
                  </a:lnTo>
                  <a:lnTo>
                    <a:pt x="3038106" y="456603"/>
                  </a:lnTo>
                  <a:lnTo>
                    <a:pt x="2993707" y="453059"/>
                  </a:lnTo>
                  <a:lnTo>
                    <a:pt x="2838767" y="453059"/>
                  </a:lnTo>
                  <a:lnTo>
                    <a:pt x="2838767" y="318566"/>
                  </a:lnTo>
                  <a:lnTo>
                    <a:pt x="3213874" y="318566"/>
                  </a:lnTo>
                  <a:lnTo>
                    <a:pt x="3268154" y="307060"/>
                  </a:lnTo>
                  <a:lnTo>
                    <a:pt x="3312757" y="272554"/>
                  </a:lnTo>
                  <a:lnTo>
                    <a:pt x="3342563" y="221538"/>
                  </a:lnTo>
                  <a:lnTo>
                    <a:pt x="3352495" y="160477"/>
                  </a:lnTo>
                  <a:lnTo>
                    <a:pt x="3350018" y="127673"/>
                  </a:lnTo>
                  <a:lnTo>
                    <a:pt x="3330143" y="70446"/>
                  </a:lnTo>
                  <a:lnTo>
                    <a:pt x="3291662" y="25908"/>
                  </a:lnTo>
                  <a:lnTo>
                    <a:pt x="3242221" y="2908"/>
                  </a:lnTo>
                  <a:lnTo>
                    <a:pt x="3213874" y="25"/>
                  </a:lnTo>
                  <a:lnTo>
                    <a:pt x="2708300" y="25"/>
                  </a:lnTo>
                  <a:lnTo>
                    <a:pt x="2655278" y="11531"/>
                  </a:lnTo>
                  <a:lnTo>
                    <a:pt x="2610434" y="46037"/>
                  </a:lnTo>
                  <a:lnTo>
                    <a:pt x="2579852" y="97663"/>
                  </a:lnTo>
                  <a:lnTo>
                    <a:pt x="2569654" y="160477"/>
                  </a:lnTo>
                  <a:lnTo>
                    <a:pt x="2569654" y="613511"/>
                  </a:lnTo>
                  <a:lnTo>
                    <a:pt x="2580360" y="674573"/>
                  </a:lnTo>
                  <a:lnTo>
                    <a:pt x="2612479" y="725589"/>
                  </a:lnTo>
                  <a:lnTo>
                    <a:pt x="2657830" y="760095"/>
                  </a:lnTo>
                  <a:lnTo>
                    <a:pt x="2708300" y="771588"/>
                  </a:lnTo>
                  <a:lnTo>
                    <a:pt x="2993707" y="771588"/>
                  </a:lnTo>
                  <a:lnTo>
                    <a:pt x="3030842" y="775347"/>
                  </a:lnTo>
                  <a:lnTo>
                    <a:pt x="3095574" y="805434"/>
                  </a:lnTo>
                  <a:lnTo>
                    <a:pt x="3123158" y="831761"/>
                  </a:lnTo>
                  <a:lnTo>
                    <a:pt x="3145904" y="863549"/>
                  </a:lnTo>
                  <a:lnTo>
                    <a:pt x="3162147" y="898728"/>
                  </a:lnTo>
                  <a:lnTo>
                    <a:pt x="3171901" y="937298"/>
                  </a:lnTo>
                  <a:lnTo>
                    <a:pt x="3175139" y="979233"/>
                  </a:lnTo>
                  <a:lnTo>
                    <a:pt x="3171901" y="1026350"/>
                  </a:lnTo>
                  <a:lnTo>
                    <a:pt x="3162147" y="1068603"/>
                  </a:lnTo>
                  <a:lnTo>
                    <a:pt x="3145904" y="1105979"/>
                  </a:lnTo>
                  <a:lnTo>
                    <a:pt x="3123158" y="1138504"/>
                  </a:lnTo>
                  <a:lnTo>
                    <a:pt x="3095574" y="1164831"/>
                  </a:lnTo>
                  <a:lnTo>
                    <a:pt x="3030842" y="1194917"/>
                  </a:lnTo>
                  <a:lnTo>
                    <a:pt x="2993707" y="1198676"/>
                  </a:lnTo>
                  <a:lnTo>
                    <a:pt x="2973374" y="1197711"/>
                  </a:lnTo>
                  <a:lnTo>
                    <a:pt x="2925419" y="1183347"/>
                  </a:lnTo>
                  <a:lnTo>
                    <a:pt x="2891193" y="1155674"/>
                  </a:lnTo>
                  <a:lnTo>
                    <a:pt x="2864002" y="1120241"/>
                  </a:lnTo>
                  <a:lnTo>
                    <a:pt x="2847937" y="1094854"/>
                  </a:lnTo>
                  <a:lnTo>
                    <a:pt x="2839720" y="1082179"/>
                  </a:lnTo>
                  <a:lnTo>
                    <a:pt x="2830360" y="1070076"/>
                  </a:lnTo>
                  <a:lnTo>
                    <a:pt x="2819844" y="1058583"/>
                  </a:lnTo>
                  <a:lnTo>
                    <a:pt x="2808186" y="1047661"/>
                  </a:lnTo>
                  <a:lnTo>
                    <a:pt x="2787027" y="1027023"/>
                  </a:lnTo>
                  <a:lnTo>
                    <a:pt x="2764345" y="1012278"/>
                  </a:lnTo>
                  <a:lnTo>
                    <a:pt x="2740139" y="1003427"/>
                  </a:lnTo>
                  <a:lnTo>
                    <a:pt x="2714421" y="1000467"/>
                  </a:lnTo>
                  <a:lnTo>
                    <a:pt x="2695613" y="1001801"/>
                  </a:lnTo>
                  <a:lnTo>
                    <a:pt x="2646108" y="1021715"/>
                  </a:lnTo>
                  <a:lnTo>
                    <a:pt x="2609215" y="1060208"/>
                  </a:lnTo>
                  <a:lnTo>
                    <a:pt x="2586977" y="1110792"/>
                  </a:lnTo>
                  <a:lnTo>
                    <a:pt x="2579852" y="1149121"/>
                  </a:lnTo>
                  <a:lnTo>
                    <a:pt x="2578824" y="1169035"/>
                  </a:lnTo>
                  <a:lnTo>
                    <a:pt x="2579852" y="1188643"/>
                  </a:lnTo>
                  <a:lnTo>
                    <a:pt x="2588006" y="1226985"/>
                  </a:lnTo>
                  <a:lnTo>
                    <a:pt x="2613241" y="1289812"/>
                  </a:lnTo>
                  <a:lnTo>
                    <a:pt x="2652230" y="1346149"/>
                  </a:lnTo>
                  <a:lnTo>
                    <a:pt x="2700896" y="1395399"/>
                  </a:lnTo>
                  <a:lnTo>
                    <a:pt x="2755176" y="1436992"/>
                  </a:lnTo>
                  <a:lnTo>
                    <a:pt x="2812504" y="1470609"/>
                  </a:lnTo>
                  <a:lnTo>
                    <a:pt x="2870365" y="1495971"/>
                  </a:lnTo>
                  <a:lnTo>
                    <a:pt x="2930245" y="1511896"/>
                  </a:lnTo>
                  <a:lnTo>
                    <a:pt x="2993707" y="1517205"/>
                  </a:lnTo>
                  <a:lnTo>
                    <a:pt x="3039948" y="1514627"/>
                  </a:lnTo>
                  <a:lnTo>
                    <a:pt x="3084919" y="1506880"/>
                  </a:lnTo>
                  <a:lnTo>
                    <a:pt x="3128632" y="1493977"/>
                  </a:lnTo>
                  <a:lnTo>
                    <a:pt x="3171075" y="1475917"/>
                  </a:lnTo>
                  <a:lnTo>
                    <a:pt x="3211525" y="1453349"/>
                  </a:lnTo>
                  <a:lnTo>
                    <a:pt x="3249295" y="1426959"/>
                  </a:lnTo>
                  <a:lnTo>
                    <a:pt x="3284397" y="1396720"/>
                  </a:lnTo>
                  <a:lnTo>
                    <a:pt x="3316821" y="1362671"/>
                  </a:lnTo>
                  <a:lnTo>
                    <a:pt x="3346259" y="1325194"/>
                  </a:lnTo>
                  <a:lnTo>
                    <a:pt x="3372383" y="1284795"/>
                  </a:lnTo>
                  <a:lnTo>
                    <a:pt x="3395192" y="1241437"/>
                  </a:lnTo>
                  <a:lnTo>
                    <a:pt x="3414687" y="1195146"/>
                  </a:lnTo>
                  <a:lnTo>
                    <a:pt x="3430282" y="1145819"/>
                  </a:lnTo>
                  <a:lnTo>
                    <a:pt x="3441433" y="1093393"/>
                  </a:lnTo>
                  <a:lnTo>
                    <a:pt x="3448126" y="1037856"/>
                  </a:lnTo>
                  <a:lnTo>
                    <a:pt x="3450361" y="979233"/>
                  </a:lnTo>
                  <a:close/>
                </a:path>
              </a:pathLst>
            </a:custGeom>
            <a:solidFill>
              <a:srgbClr val="006D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9" name="object 199"/>
          <p:cNvGrpSpPr/>
          <p:nvPr/>
        </p:nvGrpSpPr>
        <p:grpSpPr>
          <a:xfrm>
            <a:off x="0" y="1330964"/>
            <a:ext cx="10474960" cy="447675"/>
            <a:chOff x="0" y="1330964"/>
            <a:chExt cx="10474960" cy="447675"/>
          </a:xfrm>
        </p:grpSpPr>
        <p:sp>
          <p:nvSpPr>
            <p:cNvPr id="200" name="object 200"/>
            <p:cNvSpPr/>
            <p:nvPr/>
          </p:nvSpPr>
          <p:spPr>
            <a:xfrm>
              <a:off x="0" y="1480017"/>
              <a:ext cx="7933690" cy="149225"/>
            </a:xfrm>
            <a:custGeom>
              <a:avLst/>
              <a:gdLst/>
              <a:ahLst/>
              <a:cxnLst/>
              <a:rect l="l" t="t" r="r" b="b"/>
              <a:pathLst>
                <a:path w="7933690" h="149225">
                  <a:moveTo>
                    <a:pt x="7933590" y="149073"/>
                  </a:moveTo>
                  <a:lnTo>
                    <a:pt x="0" y="149073"/>
                  </a:lnTo>
                  <a:lnTo>
                    <a:pt x="0" y="0"/>
                  </a:lnTo>
                  <a:lnTo>
                    <a:pt x="7933590" y="0"/>
                  </a:lnTo>
                  <a:lnTo>
                    <a:pt x="7933590" y="149073"/>
                  </a:lnTo>
                  <a:close/>
                </a:path>
              </a:pathLst>
            </a:custGeom>
            <a:solidFill>
              <a:srgbClr val="009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0" y="1629102"/>
              <a:ext cx="4448175" cy="149225"/>
            </a:xfrm>
            <a:custGeom>
              <a:avLst/>
              <a:gdLst/>
              <a:ahLst/>
              <a:cxnLst/>
              <a:rect l="l" t="t" r="r" b="b"/>
              <a:pathLst>
                <a:path w="4448175" h="149225">
                  <a:moveTo>
                    <a:pt x="4447655" y="149063"/>
                  </a:moveTo>
                  <a:lnTo>
                    <a:pt x="0" y="149063"/>
                  </a:lnTo>
                  <a:lnTo>
                    <a:pt x="0" y="0"/>
                  </a:lnTo>
                  <a:lnTo>
                    <a:pt x="4447655" y="0"/>
                  </a:lnTo>
                  <a:lnTo>
                    <a:pt x="4447655" y="149063"/>
                  </a:lnTo>
                  <a:close/>
                </a:path>
              </a:pathLst>
            </a:custGeom>
            <a:solidFill>
              <a:srgbClr val="F39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0" y="1330964"/>
              <a:ext cx="10474960" cy="149225"/>
            </a:xfrm>
            <a:custGeom>
              <a:avLst/>
              <a:gdLst/>
              <a:ahLst/>
              <a:cxnLst/>
              <a:rect l="l" t="t" r="r" b="b"/>
              <a:pathLst>
                <a:path w="10474960" h="149225">
                  <a:moveTo>
                    <a:pt x="10474864" y="149063"/>
                  </a:moveTo>
                  <a:lnTo>
                    <a:pt x="0" y="149063"/>
                  </a:lnTo>
                  <a:lnTo>
                    <a:pt x="0" y="0"/>
                  </a:lnTo>
                  <a:lnTo>
                    <a:pt x="10474864" y="0"/>
                  </a:lnTo>
                  <a:lnTo>
                    <a:pt x="10474864" y="149063"/>
                  </a:lnTo>
                  <a:close/>
                </a:path>
              </a:pathLst>
            </a:custGeom>
            <a:solidFill>
              <a:srgbClr val="006D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8" name="object 41">
            <a:extLst>
              <a:ext uri="{FF2B5EF4-FFF2-40B4-BE49-F238E27FC236}">
                <a16:creationId xmlns:a16="http://schemas.microsoft.com/office/drawing/2014/main" id="{3F795CB2-74F2-4242-9307-85F95724F9DB}"/>
              </a:ext>
            </a:extLst>
          </p:cNvPr>
          <p:cNvSpPr txBox="1"/>
          <p:nvPr/>
        </p:nvSpPr>
        <p:spPr>
          <a:xfrm>
            <a:off x="14830931" y="141936"/>
            <a:ext cx="4942840" cy="12680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050" b="1" spc="45" dirty="0">
                <a:solidFill>
                  <a:srgbClr val="006DAC"/>
                </a:solidFill>
                <a:latin typeface="Arial"/>
                <a:cs typeface="Arial"/>
              </a:rPr>
              <a:t>Μια</a:t>
            </a:r>
            <a:r>
              <a:rPr sz="4050" b="1" spc="-200" dirty="0">
                <a:solidFill>
                  <a:srgbClr val="006DAC"/>
                </a:solidFill>
                <a:latin typeface="Arial"/>
                <a:cs typeface="Arial"/>
              </a:rPr>
              <a:t> </a:t>
            </a:r>
            <a:r>
              <a:rPr sz="4050" b="1" spc="-95" dirty="0">
                <a:solidFill>
                  <a:srgbClr val="006DAC"/>
                </a:solidFill>
                <a:latin typeface="Arial"/>
                <a:cs typeface="Arial"/>
              </a:rPr>
              <a:t>γραµµή,</a:t>
            </a:r>
            <a:endParaRPr sz="40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4050" b="1" spc="-10" dirty="0">
                <a:solidFill>
                  <a:srgbClr val="006DAC"/>
                </a:solidFill>
                <a:latin typeface="Arial"/>
                <a:cs typeface="Arial"/>
              </a:rPr>
              <a:t>για </a:t>
            </a:r>
            <a:r>
              <a:rPr sz="4050" b="1" spc="-110" dirty="0" err="1">
                <a:solidFill>
                  <a:srgbClr val="006DAC"/>
                </a:solidFill>
                <a:latin typeface="Arial"/>
                <a:cs typeface="Arial"/>
              </a:rPr>
              <a:t>ν</a:t>
            </a:r>
            <a:r>
              <a:rPr sz="4050" b="1" spc="-110" dirty="0">
                <a:solidFill>
                  <a:srgbClr val="006DAC"/>
                </a:solidFill>
                <a:latin typeface="Arial"/>
                <a:cs typeface="Arial"/>
              </a:rPr>
              <a:t>α </a:t>
            </a:r>
            <a:r>
              <a:rPr sz="4050" b="1" spc="-25" dirty="0">
                <a:solidFill>
                  <a:srgbClr val="006DAC"/>
                </a:solidFill>
                <a:latin typeface="Arial"/>
                <a:cs typeface="Arial"/>
              </a:rPr>
              <a:t>β</a:t>
            </a:r>
            <a:r>
              <a:rPr sz="4050" b="1" spc="-25" dirty="0" err="1">
                <a:solidFill>
                  <a:srgbClr val="006DAC"/>
                </a:solidFill>
                <a:latin typeface="Arial"/>
                <a:cs typeface="Arial"/>
              </a:rPr>
              <a:t>ρίσκει</a:t>
            </a:r>
            <a:r>
              <a:rPr lang="el-GR" sz="4050" b="1" spc="-25" dirty="0">
                <a:solidFill>
                  <a:srgbClr val="006DAC"/>
                </a:solidFill>
                <a:latin typeface="Arial"/>
                <a:cs typeface="Arial"/>
              </a:rPr>
              <a:t>ς</a:t>
            </a:r>
            <a:r>
              <a:rPr sz="4050" b="1" spc="-505" dirty="0">
                <a:solidFill>
                  <a:srgbClr val="006DAC"/>
                </a:solidFill>
                <a:latin typeface="Arial"/>
                <a:cs typeface="Arial"/>
              </a:rPr>
              <a:t> </a:t>
            </a:r>
            <a:r>
              <a:rPr sz="4050" b="1" spc="-65" dirty="0">
                <a:solidFill>
                  <a:srgbClr val="006DAC"/>
                </a:solidFill>
                <a:latin typeface="Arial"/>
                <a:cs typeface="Arial"/>
              </a:rPr>
              <a:t>άκρη</a:t>
            </a:r>
            <a:endParaRPr sz="40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4319" y="253921"/>
            <a:ext cx="621020" cy="6235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110887" y="506162"/>
            <a:ext cx="1939289" cy="296545"/>
            <a:chOff x="1110887" y="506162"/>
            <a:chExt cx="1939289" cy="296545"/>
          </a:xfrm>
        </p:grpSpPr>
        <p:sp>
          <p:nvSpPr>
            <p:cNvPr id="4" name="object 4"/>
            <p:cNvSpPr/>
            <p:nvPr/>
          </p:nvSpPr>
          <p:spPr>
            <a:xfrm>
              <a:off x="1110887" y="506717"/>
              <a:ext cx="103505" cy="107314"/>
            </a:xfrm>
            <a:custGeom>
              <a:avLst/>
              <a:gdLst/>
              <a:ahLst/>
              <a:cxnLst/>
              <a:rect l="l" t="t" r="r" b="b"/>
              <a:pathLst>
                <a:path w="103505" h="107315">
                  <a:moveTo>
                    <a:pt x="103221" y="0"/>
                  </a:moveTo>
                  <a:lnTo>
                    <a:pt x="85861" y="0"/>
                  </a:lnTo>
                  <a:lnTo>
                    <a:pt x="64060" y="31485"/>
                  </a:lnTo>
                  <a:lnTo>
                    <a:pt x="55139" y="44794"/>
                  </a:lnTo>
                  <a:lnTo>
                    <a:pt x="51757" y="50396"/>
                  </a:lnTo>
                  <a:lnTo>
                    <a:pt x="48228" y="44365"/>
                  </a:lnTo>
                  <a:lnTo>
                    <a:pt x="44417" y="38333"/>
                  </a:lnTo>
                  <a:lnTo>
                    <a:pt x="18125" y="0"/>
                  </a:lnTo>
                  <a:lnTo>
                    <a:pt x="0" y="0"/>
                  </a:lnTo>
                  <a:lnTo>
                    <a:pt x="43391" y="61715"/>
                  </a:lnTo>
                  <a:lnTo>
                    <a:pt x="43391" y="107085"/>
                  </a:lnTo>
                  <a:lnTo>
                    <a:pt x="58291" y="107085"/>
                  </a:lnTo>
                  <a:lnTo>
                    <a:pt x="58291" y="61715"/>
                  </a:lnTo>
                  <a:lnTo>
                    <a:pt x="103221" y="0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20719" y="721444"/>
              <a:ext cx="183627" cy="8109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18790" y="506162"/>
              <a:ext cx="1831336" cy="2964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121054" y="308723"/>
            <a:ext cx="438150" cy="121285"/>
            <a:chOff x="1121054" y="308723"/>
            <a:chExt cx="438150" cy="121285"/>
          </a:xfrm>
        </p:grpSpPr>
        <p:sp>
          <p:nvSpPr>
            <p:cNvPr id="8" name="object 8"/>
            <p:cNvSpPr/>
            <p:nvPr/>
          </p:nvSpPr>
          <p:spPr>
            <a:xfrm>
              <a:off x="1121054" y="309090"/>
              <a:ext cx="72741" cy="12042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16580" y="308723"/>
              <a:ext cx="224139" cy="1207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72488" y="308869"/>
              <a:ext cx="86995" cy="120650"/>
            </a:xfrm>
            <a:custGeom>
              <a:avLst/>
              <a:gdLst/>
              <a:ahLst/>
              <a:cxnLst/>
              <a:rect l="l" t="t" r="r" b="b"/>
              <a:pathLst>
                <a:path w="86994" h="120650">
                  <a:moveTo>
                    <a:pt x="86398" y="0"/>
                  </a:moveTo>
                  <a:lnTo>
                    <a:pt x="60896" y="0"/>
                  </a:lnTo>
                  <a:lnTo>
                    <a:pt x="60896" y="46990"/>
                  </a:lnTo>
                  <a:lnTo>
                    <a:pt x="24968" y="46990"/>
                  </a:lnTo>
                  <a:lnTo>
                    <a:pt x="24968" y="0"/>
                  </a:lnTo>
                  <a:lnTo>
                    <a:pt x="0" y="0"/>
                  </a:lnTo>
                  <a:lnTo>
                    <a:pt x="0" y="46990"/>
                  </a:lnTo>
                  <a:lnTo>
                    <a:pt x="0" y="67310"/>
                  </a:lnTo>
                  <a:lnTo>
                    <a:pt x="0" y="120650"/>
                  </a:lnTo>
                  <a:lnTo>
                    <a:pt x="24968" y="120650"/>
                  </a:lnTo>
                  <a:lnTo>
                    <a:pt x="24968" y="67310"/>
                  </a:lnTo>
                  <a:lnTo>
                    <a:pt x="60896" y="67310"/>
                  </a:lnTo>
                  <a:lnTo>
                    <a:pt x="60896" y="120650"/>
                  </a:lnTo>
                  <a:lnTo>
                    <a:pt x="86398" y="120650"/>
                  </a:lnTo>
                  <a:lnTo>
                    <a:pt x="86398" y="67310"/>
                  </a:lnTo>
                  <a:lnTo>
                    <a:pt x="86398" y="46990"/>
                  </a:lnTo>
                  <a:lnTo>
                    <a:pt x="86398" y="0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603762" y="309090"/>
            <a:ext cx="86761" cy="1204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35402" y="309100"/>
            <a:ext cx="26670" cy="120650"/>
          </a:xfrm>
          <a:custGeom>
            <a:avLst/>
            <a:gdLst/>
            <a:ahLst/>
            <a:cxnLst/>
            <a:rect l="l" t="t" r="r" b="b"/>
            <a:pathLst>
              <a:path w="26669" h="120650">
                <a:moveTo>
                  <a:pt x="26229" y="0"/>
                </a:moveTo>
                <a:lnTo>
                  <a:pt x="0" y="0"/>
                </a:lnTo>
                <a:lnTo>
                  <a:pt x="0" y="120436"/>
                </a:lnTo>
                <a:lnTo>
                  <a:pt x="26229" y="120436"/>
                </a:lnTo>
                <a:lnTo>
                  <a:pt x="26229" y="0"/>
                </a:lnTo>
                <a:close/>
              </a:path>
            </a:pathLst>
          </a:custGeom>
          <a:solidFill>
            <a:srgbClr val="14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1806510" y="308865"/>
            <a:ext cx="212090" cy="120650"/>
            <a:chOff x="1806510" y="308865"/>
            <a:chExt cx="212090" cy="120650"/>
          </a:xfrm>
        </p:grpSpPr>
        <p:sp>
          <p:nvSpPr>
            <p:cNvPr id="14" name="object 14"/>
            <p:cNvSpPr/>
            <p:nvPr/>
          </p:nvSpPr>
          <p:spPr>
            <a:xfrm>
              <a:off x="1806510" y="309090"/>
              <a:ext cx="96646" cy="12042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931847" y="308869"/>
              <a:ext cx="86995" cy="120650"/>
            </a:xfrm>
            <a:custGeom>
              <a:avLst/>
              <a:gdLst/>
              <a:ahLst/>
              <a:cxnLst/>
              <a:rect l="l" t="t" r="r" b="b"/>
              <a:pathLst>
                <a:path w="86994" h="120650">
                  <a:moveTo>
                    <a:pt x="86410" y="0"/>
                  </a:moveTo>
                  <a:lnTo>
                    <a:pt x="60896" y="0"/>
                  </a:lnTo>
                  <a:lnTo>
                    <a:pt x="60896" y="46990"/>
                  </a:lnTo>
                  <a:lnTo>
                    <a:pt x="24980" y="46990"/>
                  </a:lnTo>
                  <a:lnTo>
                    <a:pt x="24980" y="0"/>
                  </a:lnTo>
                  <a:lnTo>
                    <a:pt x="0" y="0"/>
                  </a:lnTo>
                  <a:lnTo>
                    <a:pt x="0" y="46990"/>
                  </a:lnTo>
                  <a:lnTo>
                    <a:pt x="0" y="67310"/>
                  </a:lnTo>
                  <a:lnTo>
                    <a:pt x="0" y="120650"/>
                  </a:lnTo>
                  <a:lnTo>
                    <a:pt x="24980" y="120650"/>
                  </a:lnTo>
                  <a:lnTo>
                    <a:pt x="24980" y="67310"/>
                  </a:lnTo>
                  <a:lnTo>
                    <a:pt x="60896" y="67310"/>
                  </a:lnTo>
                  <a:lnTo>
                    <a:pt x="60896" y="120650"/>
                  </a:lnTo>
                  <a:lnTo>
                    <a:pt x="86410" y="120650"/>
                  </a:lnTo>
                  <a:lnTo>
                    <a:pt x="86410" y="67310"/>
                  </a:lnTo>
                  <a:lnTo>
                    <a:pt x="86410" y="46990"/>
                  </a:lnTo>
                  <a:lnTo>
                    <a:pt x="86410" y="0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2112511" y="307592"/>
            <a:ext cx="1217930" cy="124460"/>
            <a:chOff x="2112511" y="307592"/>
            <a:chExt cx="1217930" cy="124460"/>
          </a:xfrm>
        </p:grpSpPr>
        <p:sp>
          <p:nvSpPr>
            <p:cNvPr id="17" name="object 17"/>
            <p:cNvSpPr/>
            <p:nvPr/>
          </p:nvSpPr>
          <p:spPr>
            <a:xfrm>
              <a:off x="2112511" y="308765"/>
              <a:ext cx="99515" cy="12078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247023" y="308869"/>
              <a:ext cx="86995" cy="120650"/>
            </a:xfrm>
            <a:custGeom>
              <a:avLst/>
              <a:gdLst/>
              <a:ahLst/>
              <a:cxnLst/>
              <a:rect l="l" t="t" r="r" b="b"/>
              <a:pathLst>
                <a:path w="86994" h="120650">
                  <a:moveTo>
                    <a:pt x="86423" y="0"/>
                  </a:moveTo>
                  <a:lnTo>
                    <a:pt x="60896" y="0"/>
                  </a:lnTo>
                  <a:lnTo>
                    <a:pt x="60896" y="46990"/>
                  </a:lnTo>
                  <a:lnTo>
                    <a:pt x="24968" y="46990"/>
                  </a:lnTo>
                  <a:lnTo>
                    <a:pt x="24968" y="0"/>
                  </a:lnTo>
                  <a:lnTo>
                    <a:pt x="0" y="0"/>
                  </a:lnTo>
                  <a:lnTo>
                    <a:pt x="0" y="46990"/>
                  </a:lnTo>
                  <a:lnTo>
                    <a:pt x="0" y="67310"/>
                  </a:lnTo>
                  <a:lnTo>
                    <a:pt x="0" y="120650"/>
                  </a:lnTo>
                  <a:lnTo>
                    <a:pt x="24968" y="120650"/>
                  </a:lnTo>
                  <a:lnTo>
                    <a:pt x="24968" y="67310"/>
                  </a:lnTo>
                  <a:lnTo>
                    <a:pt x="60896" y="67310"/>
                  </a:lnTo>
                  <a:lnTo>
                    <a:pt x="60896" y="120650"/>
                  </a:lnTo>
                  <a:lnTo>
                    <a:pt x="86423" y="120650"/>
                  </a:lnTo>
                  <a:lnTo>
                    <a:pt x="86423" y="67310"/>
                  </a:lnTo>
                  <a:lnTo>
                    <a:pt x="86423" y="46990"/>
                  </a:lnTo>
                  <a:lnTo>
                    <a:pt x="86423" y="0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74712" y="309090"/>
              <a:ext cx="128969" cy="12042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39566" y="307592"/>
              <a:ext cx="107776" cy="12391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686829" y="309090"/>
              <a:ext cx="96635" cy="12042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812165" y="309100"/>
              <a:ext cx="85515" cy="12043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919565" y="308817"/>
              <a:ext cx="107420" cy="12078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047060" y="308895"/>
              <a:ext cx="145415" cy="120650"/>
            </a:xfrm>
            <a:custGeom>
              <a:avLst/>
              <a:gdLst/>
              <a:ahLst/>
              <a:cxnLst/>
              <a:rect l="l" t="t" r="r" b="b"/>
              <a:pathLst>
                <a:path w="145414" h="120650">
                  <a:moveTo>
                    <a:pt x="87947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30543" y="20320"/>
                  </a:lnTo>
                  <a:lnTo>
                    <a:pt x="30543" y="120650"/>
                  </a:lnTo>
                  <a:lnTo>
                    <a:pt x="56045" y="120650"/>
                  </a:lnTo>
                  <a:lnTo>
                    <a:pt x="56045" y="20320"/>
                  </a:lnTo>
                  <a:lnTo>
                    <a:pt x="87947" y="20320"/>
                  </a:lnTo>
                  <a:lnTo>
                    <a:pt x="87947" y="0"/>
                  </a:lnTo>
                  <a:close/>
                </a:path>
                <a:path w="145414" h="120650">
                  <a:moveTo>
                    <a:pt x="144945" y="215"/>
                  </a:moveTo>
                  <a:lnTo>
                    <a:pt x="118706" y="215"/>
                  </a:lnTo>
                  <a:lnTo>
                    <a:pt x="118706" y="120650"/>
                  </a:lnTo>
                  <a:lnTo>
                    <a:pt x="144945" y="120650"/>
                  </a:lnTo>
                  <a:lnTo>
                    <a:pt x="144945" y="215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222875" y="308817"/>
              <a:ext cx="107410" cy="12078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538928" y="141936"/>
            <a:ext cx="18234660" cy="3498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3304519">
              <a:lnSpc>
                <a:spcPct val="100000"/>
              </a:lnSpc>
              <a:spcBef>
                <a:spcPts val="125"/>
              </a:spcBef>
            </a:pPr>
            <a:r>
              <a:rPr sz="4050" b="1" spc="45" dirty="0">
                <a:solidFill>
                  <a:srgbClr val="006DAC"/>
                </a:solidFill>
                <a:latin typeface="Arial"/>
                <a:cs typeface="Arial"/>
              </a:rPr>
              <a:t>Μια</a:t>
            </a:r>
            <a:r>
              <a:rPr sz="4050" b="1" spc="-200" dirty="0">
                <a:solidFill>
                  <a:srgbClr val="006DAC"/>
                </a:solidFill>
                <a:latin typeface="Arial"/>
                <a:cs typeface="Arial"/>
              </a:rPr>
              <a:t> </a:t>
            </a:r>
            <a:r>
              <a:rPr sz="4050" b="1" spc="-95" dirty="0">
                <a:solidFill>
                  <a:srgbClr val="006DAC"/>
                </a:solidFill>
                <a:latin typeface="Arial"/>
                <a:cs typeface="Arial"/>
              </a:rPr>
              <a:t>γραµµή,</a:t>
            </a:r>
            <a:endParaRPr sz="4050" dirty="0">
              <a:latin typeface="Arial"/>
              <a:cs typeface="Arial"/>
            </a:endParaRPr>
          </a:p>
          <a:p>
            <a:pPr marL="13304519">
              <a:lnSpc>
                <a:spcPct val="100000"/>
              </a:lnSpc>
              <a:spcBef>
                <a:spcPts val="30"/>
              </a:spcBef>
            </a:pPr>
            <a:r>
              <a:rPr sz="4050" b="1" spc="-10" dirty="0">
                <a:solidFill>
                  <a:srgbClr val="006DAC"/>
                </a:solidFill>
                <a:latin typeface="Arial"/>
                <a:cs typeface="Arial"/>
              </a:rPr>
              <a:t>για </a:t>
            </a:r>
            <a:r>
              <a:rPr sz="4050" b="1" spc="-110" dirty="0" err="1">
                <a:solidFill>
                  <a:srgbClr val="006DAC"/>
                </a:solidFill>
                <a:latin typeface="Arial"/>
                <a:cs typeface="Arial"/>
              </a:rPr>
              <a:t>ν</a:t>
            </a:r>
            <a:r>
              <a:rPr sz="4050" b="1" spc="-110" dirty="0">
                <a:solidFill>
                  <a:srgbClr val="006DAC"/>
                </a:solidFill>
                <a:latin typeface="Arial"/>
                <a:cs typeface="Arial"/>
              </a:rPr>
              <a:t>α </a:t>
            </a:r>
            <a:r>
              <a:rPr sz="4050" b="1" spc="-25" dirty="0">
                <a:solidFill>
                  <a:srgbClr val="006DAC"/>
                </a:solidFill>
                <a:latin typeface="Arial"/>
                <a:cs typeface="Arial"/>
              </a:rPr>
              <a:t>β</a:t>
            </a:r>
            <a:r>
              <a:rPr sz="4050" b="1" spc="-25" dirty="0" err="1">
                <a:solidFill>
                  <a:srgbClr val="006DAC"/>
                </a:solidFill>
                <a:latin typeface="Arial"/>
                <a:cs typeface="Arial"/>
              </a:rPr>
              <a:t>ρίσκει</a:t>
            </a:r>
            <a:r>
              <a:rPr lang="el-GR" sz="4050" b="1" spc="-25" dirty="0">
                <a:solidFill>
                  <a:srgbClr val="006DAC"/>
                </a:solidFill>
                <a:latin typeface="Arial"/>
                <a:cs typeface="Arial"/>
              </a:rPr>
              <a:t>ς</a:t>
            </a:r>
            <a:r>
              <a:rPr sz="4050" b="1" spc="-505" dirty="0">
                <a:solidFill>
                  <a:srgbClr val="006DAC"/>
                </a:solidFill>
                <a:latin typeface="Arial"/>
                <a:cs typeface="Arial"/>
              </a:rPr>
              <a:t> </a:t>
            </a:r>
            <a:r>
              <a:rPr sz="4050" b="1" spc="-65" dirty="0" err="1">
                <a:solidFill>
                  <a:srgbClr val="006DAC"/>
                </a:solidFill>
                <a:latin typeface="Arial"/>
                <a:cs typeface="Arial"/>
              </a:rPr>
              <a:t>άκ</a:t>
            </a:r>
            <a:r>
              <a:rPr lang="el-GR" sz="4050" b="1" spc="-65" dirty="0" err="1">
                <a:solidFill>
                  <a:srgbClr val="006DAC"/>
                </a:solidFill>
                <a:latin typeface="Arial"/>
                <a:cs typeface="Arial"/>
              </a:rPr>
              <a:t>ρη</a:t>
            </a:r>
            <a:endParaRPr lang="el-GR" sz="4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en-GR" sz="4050" dirty="0">
              <a:latin typeface="Arial"/>
              <a:cs typeface="Arial"/>
            </a:endParaRPr>
          </a:p>
          <a:p>
            <a:pPr marL="12700" marR="2139315">
              <a:lnSpc>
                <a:spcPct val="100200"/>
              </a:lnSpc>
            </a:pPr>
            <a:r>
              <a:rPr lang="el-GR" sz="5350" b="1" spc="-600" dirty="0">
                <a:solidFill>
                  <a:srgbClr val="006DAC"/>
                </a:solidFill>
                <a:latin typeface="Verdana"/>
                <a:cs typeface="Verdana"/>
              </a:rPr>
              <a:t>990 </a:t>
            </a:r>
            <a:r>
              <a:rPr lang="el-GR" sz="5350" b="1" spc="-585" dirty="0" err="1">
                <a:solidFill>
                  <a:srgbClr val="006DAC"/>
                </a:solidFill>
                <a:latin typeface="Verdana"/>
                <a:cs typeface="Verdana"/>
              </a:rPr>
              <a:t>εργαζόµενοι</a:t>
            </a:r>
            <a:r>
              <a:rPr lang="el-GR" sz="5350" b="1" spc="-585" dirty="0">
                <a:solidFill>
                  <a:srgbClr val="006DAC"/>
                </a:solidFill>
                <a:latin typeface="Verdana"/>
                <a:cs typeface="Verdana"/>
              </a:rPr>
              <a:t> </a:t>
            </a:r>
            <a:r>
              <a:rPr lang="el-GR" sz="5350" b="1" spc="-495" dirty="0">
                <a:solidFill>
                  <a:srgbClr val="006DAC"/>
                </a:solidFill>
                <a:latin typeface="Verdana"/>
                <a:cs typeface="Verdana"/>
              </a:rPr>
              <a:t>για </a:t>
            </a:r>
            <a:r>
              <a:rPr lang="el-GR" sz="5350" b="1" spc="-570" dirty="0">
                <a:solidFill>
                  <a:srgbClr val="006DAC"/>
                </a:solidFill>
                <a:latin typeface="Verdana"/>
                <a:cs typeface="Verdana"/>
              </a:rPr>
              <a:t>την </a:t>
            </a:r>
            <a:r>
              <a:rPr lang="el-GR" sz="5350" b="1" spc="-560" dirty="0">
                <a:solidFill>
                  <a:srgbClr val="006DAC"/>
                </a:solidFill>
                <a:latin typeface="Verdana"/>
                <a:cs typeface="Verdana"/>
              </a:rPr>
              <a:t>εξυπηρέτηση </a:t>
            </a:r>
            <a:r>
              <a:rPr lang="el-GR" sz="5350" b="1" spc="-595" dirty="0">
                <a:solidFill>
                  <a:srgbClr val="006DAC"/>
                </a:solidFill>
                <a:latin typeface="Verdana"/>
                <a:cs typeface="Verdana"/>
              </a:rPr>
              <a:t>των </a:t>
            </a:r>
            <a:r>
              <a:rPr lang="el-GR" sz="5350" b="1" spc="-560" dirty="0">
                <a:solidFill>
                  <a:srgbClr val="006DAC"/>
                </a:solidFill>
                <a:latin typeface="Verdana"/>
                <a:cs typeface="Verdana"/>
              </a:rPr>
              <a:t>πολιτών  </a:t>
            </a:r>
            <a:r>
              <a:rPr lang="el-GR" sz="5350" b="1" spc="-835" dirty="0">
                <a:solidFill>
                  <a:srgbClr val="006DAC"/>
                </a:solidFill>
                <a:latin typeface="Verdana"/>
                <a:cs typeface="Verdana"/>
              </a:rPr>
              <a:t>[320 </a:t>
            </a:r>
            <a:r>
              <a:rPr lang="el-GR" sz="5350" b="1" spc="-595" dirty="0">
                <a:solidFill>
                  <a:srgbClr val="006DAC"/>
                </a:solidFill>
                <a:latin typeface="Verdana"/>
                <a:cs typeface="Verdana"/>
              </a:rPr>
              <a:t>των</a:t>
            </a:r>
            <a:r>
              <a:rPr lang="el-GR" sz="5350" b="1" spc="-1005" dirty="0">
                <a:solidFill>
                  <a:srgbClr val="006DAC"/>
                </a:solidFill>
                <a:latin typeface="Verdana"/>
                <a:cs typeface="Verdana"/>
              </a:rPr>
              <a:t> </a:t>
            </a:r>
            <a:r>
              <a:rPr lang="el-GR" sz="5350" b="1" spc="-715" dirty="0">
                <a:solidFill>
                  <a:srgbClr val="006DAC"/>
                </a:solidFill>
                <a:latin typeface="Verdana"/>
                <a:cs typeface="Verdana"/>
              </a:rPr>
              <a:t>αναδόχων]</a:t>
            </a:r>
            <a:endParaRPr lang="el-GR" sz="5350" dirty="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016088" y="8819786"/>
            <a:ext cx="14902815" cy="906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9000"/>
              </a:lnSpc>
              <a:spcBef>
                <a:spcPts val="95"/>
              </a:spcBef>
            </a:pPr>
            <a:r>
              <a:rPr sz="2650" spc="-110" dirty="0">
                <a:latin typeface="Verdana"/>
                <a:cs typeface="Verdana"/>
              </a:rPr>
              <a:t>εξειδικευµένοι </a:t>
            </a:r>
            <a:r>
              <a:rPr sz="2650" spc="-135" dirty="0">
                <a:latin typeface="Verdana"/>
                <a:cs typeface="Verdana"/>
              </a:rPr>
              <a:t>υπάλληλοι </a:t>
            </a:r>
            <a:r>
              <a:rPr sz="2650" spc="-140" dirty="0">
                <a:latin typeface="Verdana"/>
                <a:cs typeface="Verdana"/>
              </a:rPr>
              <a:t>του Υπουργείου </a:t>
            </a:r>
            <a:r>
              <a:rPr sz="2650" spc="-75" dirty="0">
                <a:latin typeface="Verdana"/>
                <a:cs typeface="Verdana"/>
              </a:rPr>
              <a:t>και </a:t>
            </a:r>
            <a:r>
              <a:rPr sz="2650" spc="-170" dirty="0">
                <a:latin typeface="Verdana"/>
                <a:cs typeface="Verdana"/>
              </a:rPr>
              <a:t>των </a:t>
            </a:r>
            <a:r>
              <a:rPr sz="2650" spc="-140" dirty="0">
                <a:latin typeface="Verdana"/>
                <a:cs typeface="Verdana"/>
              </a:rPr>
              <a:t>εποπτευόµενων </a:t>
            </a:r>
            <a:r>
              <a:rPr sz="2650" spc="-155" dirty="0">
                <a:latin typeface="Verdana"/>
                <a:cs typeface="Verdana"/>
              </a:rPr>
              <a:t>φορέων </a:t>
            </a:r>
            <a:r>
              <a:rPr sz="2650" spc="-130" dirty="0">
                <a:latin typeface="Verdana"/>
                <a:cs typeface="Verdana"/>
              </a:rPr>
              <a:t>που </a:t>
            </a:r>
            <a:r>
              <a:rPr sz="2650" spc="-110" dirty="0">
                <a:latin typeface="Verdana"/>
                <a:cs typeface="Verdana"/>
              </a:rPr>
              <a:t>επεξεργάζονται  </a:t>
            </a:r>
            <a:r>
              <a:rPr sz="2650" spc="-130" dirty="0">
                <a:latin typeface="Verdana"/>
                <a:cs typeface="Verdana"/>
              </a:rPr>
              <a:t>σύνθετα</a:t>
            </a:r>
            <a:r>
              <a:rPr sz="2650" spc="-210" dirty="0">
                <a:latin typeface="Verdana"/>
                <a:cs typeface="Verdana"/>
              </a:rPr>
              <a:t> </a:t>
            </a:r>
            <a:r>
              <a:rPr sz="2650" spc="-135" dirty="0">
                <a:latin typeface="Verdana"/>
                <a:cs typeface="Verdana"/>
              </a:rPr>
              <a:t>αιτήµατα,</a:t>
            </a:r>
            <a:r>
              <a:rPr sz="2650" spc="-210" dirty="0">
                <a:latin typeface="Verdana"/>
                <a:cs typeface="Verdana"/>
              </a:rPr>
              <a:t> </a:t>
            </a:r>
            <a:r>
              <a:rPr sz="2650" spc="-130" dirty="0">
                <a:latin typeface="Verdana"/>
                <a:cs typeface="Verdana"/>
              </a:rPr>
              <a:t>που</a:t>
            </a:r>
            <a:r>
              <a:rPr sz="2650" spc="-210" dirty="0">
                <a:latin typeface="Verdana"/>
                <a:cs typeface="Verdana"/>
              </a:rPr>
              <a:t> </a:t>
            </a:r>
            <a:r>
              <a:rPr sz="2650" spc="-140" dirty="0">
                <a:latin typeface="Verdana"/>
                <a:cs typeface="Verdana"/>
              </a:rPr>
              <a:t>δεν</a:t>
            </a:r>
            <a:r>
              <a:rPr sz="2650" spc="-210" dirty="0">
                <a:latin typeface="Verdana"/>
                <a:cs typeface="Verdana"/>
              </a:rPr>
              <a:t> </a:t>
            </a:r>
            <a:r>
              <a:rPr sz="2650" spc="-135" dirty="0">
                <a:latin typeface="Verdana"/>
                <a:cs typeface="Verdana"/>
              </a:rPr>
              <a:t>µπορούν</a:t>
            </a:r>
            <a:r>
              <a:rPr sz="2650" spc="-204" dirty="0">
                <a:latin typeface="Verdana"/>
                <a:cs typeface="Verdana"/>
              </a:rPr>
              <a:t> </a:t>
            </a:r>
            <a:r>
              <a:rPr sz="2650" spc="-165" dirty="0">
                <a:latin typeface="Verdana"/>
                <a:cs typeface="Verdana"/>
              </a:rPr>
              <a:t>να</a:t>
            </a:r>
            <a:r>
              <a:rPr sz="2650" spc="-210" dirty="0">
                <a:latin typeface="Verdana"/>
                <a:cs typeface="Verdana"/>
              </a:rPr>
              <a:t> </a:t>
            </a:r>
            <a:r>
              <a:rPr sz="2650" spc="-130" dirty="0">
                <a:latin typeface="Verdana"/>
                <a:cs typeface="Verdana"/>
              </a:rPr>
              <a:t>υποστηριχθούν</a:t>
            </a:r>
            <a:r>
              <a:rPr sz="2650" spc="-210" dirty="0">
                <a:latin typeface="Verdana"/>
                <a:cs typeface="Verdana"/>
              </a:rPr>
              <a:t> </a:t>
            </a:r>
            <a:r>
              <a:rPr sz="2650" spc="-114" dirty="0">
                <a:latin typeface="Verdana"/>
                <a:cs typeface="Verdana"/>
              </a:rPr>
              <a:t>στο</a:t>
            </a:r>
            <a:r>
              <a:rPr sz="2650" spc="-210" dirty="0">
                <a:latin typeface="Verdana"/>
                <a:cs typeface="Verdana"/>
              </a:rPr>
              <a:t> </a:t>
            </a:r>
            <a:r>
              <a:rPr sz="2650" spc="-195" dirty="0">
                <a:latin typeface="Verdana"/>
                <a:cs typeface="Verdana"/>
              </a:rPr>
              <a:t>2ο</a:t>
            </a:r>
            <a:r>
              <a:rPr sz="2650" spc="-210" dirty="0">
                <a:latin typeface="Verdana"/>
                <a:cs typeface="Verdana"/>
              </a:rPr>
              <a:t> </a:t>
            </a:r>
            <a:r>
              <a:rPr sz="2650" spc="-80" dirty="0">
                <a:latin typeface="Verdana"/>
                <a:cs typeface="Verdana"/>
              </a:rPr>
              <a:t>επίπεδο</a:t>
            </a:r>
            <a:r>
              <a:rPr sz="2650" spc="-204" dirty="0">
                <a:latin typeface="Verdana"/>
                <a:cs typeface="Verdana"/>
              </a:rPr>
              <a:t> </a:t>
            </a:r>
            <a:r>
              <a:rPr sz="2650" spc="-265" dirty="0">
                <a:latin typeface="Verdana"/>
                <a:cs typeface="Verdana"/>
              </a:rPr>
              <a:t>(3ο</a:t>
            </a:r>
            <a:r>
              <a:rPr sz="2650" spc="-210" dirty="0">
                <a:latin typeface="Verdana"/>
                <a:cs typeface="Verdana"/>
              </a:rPr>
              <a:t> </a:t>
            </a:r>
            <a:r>
              <a:rPr sz="2650" spc="-80" dirty="0">
                <a:latin typeface="Verdana"/>
                <a:cs typeface="Verdana"/>
              </a:rPr>
              <a:t>επίπεδο</a:t>
            </a:r>
            <a:r>
              <a:rPr sz="2650" spc="-210" dirty="0">
                <a:latin typeface="Verdana"/>
                <a:cs typeface="Verdana"/>
              </a:rPr>
              <a:t> </a:t>
            </a:r>
            <a:r>
              <a:rPr sz="2650" spc="-155" dirty="0">
                <a:latin typeface="Verdana"/>
                <a:cs typeface="Verdana"/>
              </a:rPr>
              <a:t>–</a:t>
            </a:r>
            <a:r>
              <a:rPr sz="2650" spc="-210" dirty="0">
                <a:latin typeface="Verdana"/>
                <a:cs typeface="Verdana"/>
              </a:rPr>
              <a:t> </a:t>
            </a:r>
            <a:r>
              <a:rPr sz="2650" spc="-55" dirty="0">
                <a:latin typeface="Verdana"/>
                <a:cs typeface="Verdana"/>
              </a:rPr>
              <a:t>back</a:t>
            </a:r>
            <a:r>
              <a:rPr sz="2650" spc="-210" dirty="0">
                <a:latin typeface="Verdana"/>
                <a:cs typeface="Verdana"/>
              </a:rPr>
              <a:t> </a:t>
            </a:r>
            <a:r>
              <a:rPr sz="2650" spc="-114" dirty="0">
                <a:latin typeface="Verdana"/>
                <a:cs typeface="Verdana"/>
              </a:rPr>
              <a:t>office)</a:t>
            </a:r>
            <a:endParaRPr sz="265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83109" y="3671701"/>
            <a:ext cx="2336165" cy="637413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R="65405" algn="r">
              <a:lnSpc>
                <a:spcPct val="100000"/>
              </a:lnSpc>
              <a:spcBef>
                <a:spcPts val="720"/>
              </a:spcBef>
            </a:pPr>
            <a:r>
              <a:rPr sz="9900" b="1" spc="-1635" dirty="0">
                <a:solidFill>
                  <a:srgbClr val="006DAC"/>
                </a:solidFill>
                <a:latin typeface="Verdana"/>
                <a:cs typeface="Verdana"/>
              </a:rPr>
              <a:t>70</a:t>
            </a:r>
            <a:endParaRPr sz="9900">
              <a:latin typeface="Verdana"/>
              <a:cs typeface="Verdana"/>
            </a:endParaRPr>
          </a:p>
          <a:p>
            <a:pPr marR="12065" algn="r">
              <a:lnSpc>
                <a:spcPct val="100000"/>
              </a:lnSpc>
              <a:spcBef>
                <a:spcPts val="615"/>
              </a:spcBef>
            </a:pPr>
            <a:r>
              <a:rPr sz="9900" b="1" spc="-1465" dirty="0">
                <a:solidFill>
                  <a:srgbClr val="006DAC"/>
                </a:solidFill>
                <a:latin typeface="Verdana"/>
                <a:cs typeface="Verdana"/>
              </a:rPr>
              <a:t>220</a:t>
            </a:r>
            <a:endParaRPr sz="9900">
              <a:latin typeface="Verdana"/>
              <a:cs typeface="Verdana"/>
            </a:endParaRPr>
          </a:p>
          <a:p>
            <a:pPr marR="14604" algn="r">
              <a:lnSpc>
                <a:spcPct val="100000"/>
              </a:lnSpc>
              <a:spcBef>
                <a:spcPts val="615"/>
              </a:spcBef>
            </a:pPr>
            <a:r>
              <a:rPr sz="9900" b="1" spc="-1535" dirty="0">
                <a:solidFill>
                  <a:srgbClr val="006DAC"/>
                </a:solidFill>
                <a:latin typeface="Verdana"/>
                <a:cs typeface="Verdana"/>
              </a:rPr>
              <a:t>100</a:t>
            </a:r>
            <a:endParaRPr sz="990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  <a:spcBef>
                <a:spcPts val="620"/>
              </a:spcBef>
            </a:pPr>
            <a:r>
              <a:rPr sz="9900" b="1" spc="-1100" dirty="0">
                <a:solidFill>
                  <a:srgbClr val="006DAC"/>
                </a:solidFill>
                <a:latin typeface="Verdana"/>
                <a:cs typeface="Verdana"/>
              </a:rPr>
              <a:t>6</a:t>
            </a:r>
            <a:r>
              <a:rPr sz="9900" b="1" spc="-1030" dirty="0">
                <a:solidFill>
                  <a:srgbClr val="006DAC"/>
                </a:solidFill>
                <a:latin typeface="Verdana"/>
                <a:cs typeface="Verdana"/>
              </a:rPr>
              <a:t>0</a:t>
            </a:r>
            <a:r>
              <a:rPr sz="9900" b="1" spc="-800" dirty="0">
                <a:solidFill>
                  <a:srgbClr val="006DAC"/>
                </a:solidFill>
                <a:latin typeface="Verdana"/>
                <a:cs typeface="Verdana"/>
              </a:rPr>
              <a:t>0</a:t>
            </a:r>
            <a:endParaRPr sz="990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016088" y="4151665"/>
            <a:ext cx="8031480" cy="4279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00" spc="-105" dirty="0">
                <a:latin typeface="Verdana"/>
                <a:cs typeface="Verdana"/>
              </a:rPr>
              <a:t>εργαζόµενοι </a:t>
            </a:r>
            <a:r>
              <a:rPr sz="2600" spc="-80" dirty="0">
                <a:latin typeface="Verdana"/>
                <a:cs typeface="Verdana"/>
              </a:rPr>
              <a:t>για </a:t>
            </a:r>
            <a:r>
              <a:rPr sz="2600" spc="-140" dirty="0">
                <a:latin typeface="Verdana"/>
                <a:cs typeface="Verdana"/>
              </a:rPr>
              <a:t>την </a:t>
            </a:r>
            <a:r>
              <a:rPr sz="2600" spc="-70" dirty="0">
                <a:latin typeface="Verdana"/>
                <a:cs typeface="Verdana"/>
              </a:rPr>
              <a:t>οριζόντια </a:t>
            </a:r>
            <a:r>
              <a:rPr sz="2600" spc="-90" dirty="0">
                <a:latin typeface="Verdana"/>
                <a:cs typeface="Verdana"/>
              </a:rPr>
              <a:t>υποστήριξη </a:t>
            </a:r>
            <a:r>
              <a:rPr sz="2600" spc="-110" dirty="0">
                <a:latin typeface="Verdana"/>
                <a:cs typeface="Verdana"/>
              </a:rPr>
              <a:t>του</a:t>
            </a:r>
            <a:r>
              <a:rPr sz="2600" spc="-675" dirty="0">
                <a:latin typeface="Verdana"/>
                <a:cs typeface="Verdana"/>
              </a:rPr>
              <a:t> </a:t>
            </a:r>
            <a:r>
              <a:rPr sz="2600" spc="-130" dirty="0">
                <a:latin typeface="Verdana"/>
                <a:cs typeface="Verdana"/>
              </a:rPr>
              <a:t>έργου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016088" y="5581831"/>
            <a:ext cx="8052434" cy="101726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25200"/>
              </a:lnSpc>
              <a:spcBef>
                <a:spcPts val="90"/>
              </a:spcBef>
            </a:pPr>
            <a:r>
              <a:rPr sz="2600" spc="-105" dirty="0">
                <a:latin typeface="Verdana"/>
                <a:cs typeface="Verdana"/>
              </a:rPr>
              <a:t>εργαζόµενοι </a:t>
            </a:r>
            <a:r>
              <a:rPr sz="2600" spc="-140" dirty="0">
                <a:latin typeface="Verdana"/>
                <a:cs typeface="Verdana"/>
              </a:rPr>
              <a:t>των </a:t>
            </a:r>
            <a:r>
              <a:rPr sz="2600" spc="-15" dirty="0">
                <a:latin typeface="Verdana"/>
                <a:cs typeface="Verdana"/>
              </a:rPr>
              <a:t>call </a:t>
            </a:r>
            <a:r>
              <a:rPr sz="2600" spc="-110" dirty="0">
                <a:latin typeface="Verdana"/>
                <a:cs typeface="Verdana"/>
              </a:rPr>
              <a:t>centers </a:t>
            </a:r>
            <a:r>
              <a:rPr sz="2600" spc="-130" dirty="0">
                <a:latin typeface="Verdana"/>
                <a:cs typeface="Verdana"/>
              </a:rPr>
              <a:t>στην </a:t>
            </a:r>
            <a:r>
              <a:rPr sz="2600" spc="-120" dirty="0">
                <a:latin typeface="Verdana"/>
                <a:cs typeface="Verdana"/>
              </a:rPr>
              <a:t>υποδοχή</a:t>
            </a:r>
            <a:r>
              <a:rPr sz="2600" spc="-640" dirty="0">
                <a:latin typeface="Verdana"/>
                <a:cs typeface="Verdana"/>
              </a:rPr>
              <a:t> </a:t>
            </a:r>
            <a:r>
              <a:rPr sz="2600" spc="-114" dirty="0">
                <a:latin typeface="Verdana"/>
                <a:cs typeface="Verdana"/>
              </a:rPr>
              <a:t>κλήσεων  </a:t>
            </a:r>
            <a:r>
              <a:rPr sz="2600" spc="-380" dirty="0">
                <a:latin typeface="Verdana"/>
                <a:cs typeface="Verdana"/>
              </a:rPr>
              <a:t>(1ο </a:t>
            </a:r>
            <a:r>
              <a:rPr sz="2600" spc="-55" dirty="0">
                <a:latin typeface="Verdana"/>
                <a:cs typeface="Verdana"/>
              </a:rPr>
              <a:t>επίπεδο </a:t>
            </a:r>
            <a:r>
              <a:rPr sz="2600" spc="-100" dirty="0">
                <a:latin typeface="Verdana"/>
                <a:cs typeface="Verdana"/>
              </a:rPr>
              <a:t>- </a:t>
            </a:r>
            <a:r>
              <a:rPr sz="2600" spc="-90" dirty="0">
                <a:latin typeface="Verdana"/>
                <a:cs typeface="Verdana"/>
              </a:rPr>
              <a:t>front</a:t>
            </a:r>
            <a:r>
              <a:rPr sz="2600" spc="-229" dirty="0">
                <a:latin typeface="Verdana"/>
                <a:cs typeface="Verdana"/>
              </a:rPr>
              <a:t> </a:t>
            </a:r>
            <a:r>
              <a:rPr sz="2600" spc="-95" dirty="0">
                <a:latin typeface="Verdana"/>
                <a:cs typeface="Verdana"/>
              </a:rPr>
              <a:t>office)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016088" y="7200546"/>
            <a:ext cx="12641580" cy="8303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00" spc="-105" dirty="0">
                <a:latin typeface="Verdana"/>
                <a:cs typeface="Verdana"/>
              </a:rPr>
              <a:t>εργαζόµενοι</a:t>
            </a:r>
            <a:r>
              <a:rPr sz="2600" spc="-190" dirty="0">
                <a:latin typeface="Verdana"/>
                <a:cs typeface="Verdana"/>
              </a:rPr>
              <a:t> </a:t>
            </a:r>
            <a:r>
              <a:rPr sz="2600" spc="-100" dirty="0">
                <a:latin typeface="Verdana"/>
                <a:cs typeface="Verdana"/>
              </a:rPr>
              <a:t>που</a:t>
            </a:r>
            <a:r>
              <a:rPr sz="2600" spc="-190" dirty="0">
                <a:latin typeface="Verdana"/>
                <a:cs typeface="Verdana"/>
              </a:rPr>
              <a:t> </a:t>
            </a:r>
            <a:r>
              <a:rPr sz="2600" spc="-105" dirty="0">
                <a:latin typeface="Verdana"/>
                <a:cs typeface="Verdana"/>
              </a:rPr>
              <a:t>υποδέχονται</a:t>
            </a:r>
            <a:r>
              <a:rPr sz="2600" spc="-190" dirty="0">
                <a:latin typeface="Verdana"/>
                <a:cs typeface="Verdana"/>
              </a:rPr>
              <a:t> </a:t>
            </a:r>
            <a:r>
              <a:rPr sz="2600" spc="-100" dirty="0">
                <a:latin typeface="Verdana"/>
                <a:cs typeface="Verdana"/>
              </a:rPr>
              <a:t>σύνθετα</a:t>
            </a:r>
            <a:r>
              <a:rPr sz="2600" spc="-190" dirty="0">
                <a:latin typeface="Verdana"/>
                <a:cs typeface="Verdana"/>
              </a:rPr>
              <a:t> </a:t>
            </a:r>
            <a:r>
              <a:rPr sz="2600" spc="-75" dirty="0">
                <a:latin typeface="Verdana"/>
                <a:cs typeface="Verdana"/>
              </a:rPr>
              <a:t>αιτήµατα</a:t>
            </a:r>
            <a:r>
              <a:rPr sz="2600" spc="-190" dirty="0">
                <a:latin typeface="Verdana"/>
                <a:cs typeface="Verdana"/>
              </a:rPr>
              <a:t> </a:t>
            </a:r>
            <a:r>
              <a:rPr sz="2600" spc="-55" dirty="0">
                <a:latin typeface="Verdana"/>
                <a:cs typeface="Verdana"/>
              </a:rPr>
              <a:t>από</a:t>
            </a:r>
            <a:r>
              <a:rPr sz="2600" spc="-190" dirty="0">
                <a:latin typeface="Verdana"/>
                <a:cs typeface="Verdana"/>
              </a:rPr>
              <a:t> </a:t>
            </a:r>
            <a:r>
              <a:rPr sz="2600" spc="-85" dirty="0">
                <a:latin typeface="Verdana"/>
                <a:cs typeface="Verdana"/>
              </a:rPr>
              <a:t>το</a:t>
            </a:r>
            <a:r>
              <a:rPr sz="2600" spc="-190" dirty="0">
                <a:latin typeface="Verdana"/>
                <a:cs typeface="Verdana"/>
              </a:rPr>
              <a:t> </a:t>
            </a:r>
            <a:r>
              <a:rPr sz="2600" spc="-355" dirty="0">
                <a:latin typeface="Verdana"/>
                <a:cs typeface="Verdana"/>
              </a:rPr>
              <a:t>1ο</a:t>
            </a:r>
            <a:r>
              <a:rPr sz="2600" spc="-190" dirty="0">
                <a:latin typeface="Verdana"/>
                <a:cs typeface="Verdana"/>
              </a:rPr>
              <a:t> </a:t>
            </a:r>
            <a:r>
              <a:rPr sz="2600" spc="-55" dirty="0">
                <a:latin typeface="Verdana"/>
                <a:cs typeface="Verdana"/>
              </a:rPr>
              <a:t>επίπεδο</a:t>
            </a:r>
            <a:r>
              <a:rPr sz="2600" spc="-190" dirty="0">
                <a:latin typeface="Verdana"/>
                <a:cs typeface="Verdana"/>
              </a:rPr>
              <a:t> </a:t>
            </a:r>
            <a:r>
              <a:rPr sz="2600" spc="-125" dirty="0">
                <a:latin typeface="Verdana"/>
                <a:cs typeface="Verdana"/>
              </a:rPr>
              <a:t>–</a:t>
            </a:r>
            <a:endParaRPr sz="26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600" spc="-114" dirty="0">
                <a:latin typeface="Verdana"/>
                <a:cs typeface="Verdana"/>
              </a:rPr>
              <a:t>Καταχώρηση</a:t>
            </a:r>
            <a:r>
              <a:rPr sz="2600" spc="-185" dirty="0">
                <a:latin typeface="Verdana"/>
                <a:cs typeface="Verdana"/>
              </a:rPr>
              <a:t> </a:t>
            </a:r>
            <a:r>
              <a:rPr sz="2600" spc="-100" dirty="0">
                <a:latin typeface="Verdana"/>
                <a:cs typeface="Verdana"/>
              </a:rPr>
              <a:t>αιτηµάτων</a:t>
            </a:r>
            <a:r>
              <a:rPr sz="2600" spc="-180" dirty="0">
                <a:latin typeface="Verdana"/>
                <a:cs typeface="Verdana"/>
              </a:rPr>
              <a:t> </a:t>
            </a:r>
            <a:r>
              <a:rPr sz="2600" spc="-50" dirty="0">
                <a:latin typeface="Verdana"/>
                <a:cs typeface="Verdana"/>
              </a:rPr>
              <a:t>και</a:t>
            </a:r>
            <a:r>
              <a:rPr sz="2600" spc="-185" dirty="0">
                <a:latin typeface="Verdana"/>
                <a:cs typeface="Verdana"/>
              </a:rPr>
              <a:t> </a:t>
            </a:r>
            <a:r>
              <a:rPr sz="2600" spc="-90" dirty="0">
                <a:latin typeface="Verdana"/>
                <a:cs typeface="Verdana"/>
              </a:rPr>
              <a:t>επικοινωνία</a:t>
            </a:r>
            <a:r>
              <a:rPr sz="2600" spc="-180" dirty="0">
                <a:latin typeface="Verdana"/>
                <a:cs typeface="Verdana"/>
              </a:rPr>
              <a:t> </a:t>
            </a:r>
            <a:r>
              <a:rPr sz="2600" spc="-105" dirty="0">
                <a:latin typeface="Verdana"/>
                <a:cs typeface="Verdana"/>
              </a:rPr>
              <a:t>µε</a:t>
            </a:r>
            <a:r>
              <a:rPr sz="2600" spc="-185" dirty="0">
                <a:latin typeface="Verdana"/>
                <a:cs typeface="Verdana"/>
              </a:rPr>
              <a:t> </a:t>
            </a:r>
            <a:r>
              <a:rPr sz="2600" spc="-95" dirty="0" err="1">
                <a:latin typeface="Verdana"/>
                <a:cs typeface="Verdana"/>
              </a:rPr>
              <a:t>του</a:t>
            </a:r>
            <a:r>
              <a:rPr lang="el-GR" sz="2600" spc="-95" dirty="0">
                <a:latin typeface="Verdana"/>
                <a:cs typeface="Verdana"/>
              </a:rPr>
              <a:t>ς</a:t>
            </a:r>
            <a:r>
              <a:rPr sz="2600" spc="-180" dirty="0">
                <a:latin typeface="Verdana"/>
                <a:cs typeface="Verdana"/>
              </a:rPr>
              <a:t> </a:t>
            </a:r>
            <a:r>
              <a:rPr sz="2600" spc="-80" dirty="0">
                <a:latin typeface="Verdana"/>
                <a:cs typeface="Verdana"/>
              </a:rPr>
              <a:t>π</a:t>
            </a:r>
            <a:r>
              <a:rPr sz="2600" spc="-80" dirty="0" err="1">
                <a:latin typeface="Verdana"/>
                <a:cs typeface="Verdana"/>
              </a:rPr>
              <a:t>ολίτε</a:t>
            </a:r>
            <a:r>
              <a:rPr lang="el-GR" sz="2600" spc="-80" dirty="0">
                <a:latin typeface="Verdana"/>
                <a:cs typeface="Verdana"/>
              </a:rPr>
              <a:t>ς</a:t>
            </a:r>
            <a:r>
              <a:rPr sz="2600" spc="-185" dirty="0">
                <a:latin typeface="Verdana"/>
                <a:cs typeface="Verdana"/>
              </a:rPr>
              <a:t> </a:t>
            </a:r>
            <a:r>
              <a:rPr sz="2600" spc="-254" dirty="0">
                <a:latin typeface="Verdana"/>
                <a:cs typeface="Verdana"/>
              </a:rPr>
              <a:t>(2ο</a:t>
            </a:r>
            <a:r>
              <a:rPr sz="2600" spc="-180" dirty="0">
                <a:latin typeface="Verdana"/>
                <a:cs typeface="Verdana"/>
              </a:rPr>
              <a:t> </a:t>
            </a:r>
            <a:r>
              <a:rPr sz="2600" spc="-55" dirty="0">
                <a:latin typeface="Verdana"/>
                <a:cs typeface="Verdana"/>
              </a:rPr>
              <a:t>επίπεδο</a:t>
            </a:r>
            <a:r>
              <a:rPr sz="2600" spc="-185" dirty="0">
                <a:latin typeface="Verdana"/>
                <a:cs typeface="Verdana"/>
              </a:rPr>
              <a:t> </a:t>
            </a:r>
            <a:r>
              <a:rPr sz="2600" spc="-125" dirty="0">
                <a:latin typeface="Verdana"/>
                <a:cs typeface="Verdana"/>
              </a:rPr>
              <a:t>–</a:t>
            </a:r>
            <a:r>
              <a:rPr sz="2600" spc="-180" dirty="0">
                <a:latin typeface="Verdana"/>
                <a:cs typeface="Verdana"/>
              </a:rPr>
              <a:t> </a:t>
            </a:r>
            <a:r>
              <a:rPr sz="2600" spc="-30" dirty="0">
                <a:latin typeface="Verdana"/>
                <a:cs typeface="Verdana"/>
              </a:rPr>
              <a:t>back</a:t>
            </a:r>
            <a:r>
              <a:rPr sz="2600" spc="-180" dirty="0">
                <a:latin typeface="Verdana"/>
                <a:cs typeface="Verdana"/>
              </a:rPr>
              <a:t> </a:t>
            </a:r>
            <a:r>
              <a:rPr sz="2600" spc="-95" dirty="0">
                <a:latin typeface="Verdana"/>
                <a:cs typeface="Verdana"/>
              </a:rPr>
              <a:t>office)</a:t>
            </a:r>
            <a:endParaRPr sz="2600" dirty="0">
              <a:latin typeface="Verdana"/>
              <a:cs typeface="Verdana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1057244" y="137388"/>
            <a:ext cx="3450590" cy="2032635"/>
            <a:chOff x="11057244" y="137388"/>
            <a:chExt cx="3450590" cy="2032635"/>
          </a:xfrm>
        </p:grpSpPr>
        <p:sp>
          <p:nvSpPr>
            <p:cNvPr id="33" name="object 33"/>
            <p:cNvSpPr/>
            <p:nvPr/>
          </p:nvSpPr>
          <p:spPr>
            <a:xfrm>
              <a:off x="12652379" y="137419"/>
              <a:ext cx="880744" cy="1517650"/>
            </a:xfrm>
            <a:custGeom>
              <a:avLst/>
              <a:gdLst/>
              <a:ahLst/>
              <a:cxnLst/>
              <a:rect l="l" t="t" r="r" b="b"/>
              <a:pathLst>
                <a:path w="880744" h="1517650">
                  <a:moveTo>
                    <a:pt x="644221" y="0"/>
                  </a:moveTo>
                  <a:lnTo>
                    <a:pt x="138644" y="0"/>
                  </a:lnTo>
                  <a:lnTo>
                    <a:pt x="111112" y="2876"/>
                  </a:lnTo>
                  <a:lnTo>
                    <a:pt x="62179" y="25881"/>
                  </a:lnTo>
                  <a:lnTo>
                    <a:pt x="22935" y="70420"/>
                  </a:lnTo>
                  <a:lnTo>
                    <a:pt x="2547" y="127641"/>
                  </a:lnTo>
                  <a:lnTo>
                    <a:pt x="0" y="160445"/>
                  </a:lnTo>
                  <a:lnTo>
                    <a:pt x="0" y="613478"/>
                  </a:lnTo>
                  <a:lnTo>
                    <a:pt x="10705" y="674537"/>
                  </a:lnTo>
                  <a:lnTo>
                    <a:pt x="42825" y="725559"/>
                  </a:lnTo>
                  <a:lnTo>
                    <a:pt x="88179" y="760068"/>
                  </a:lnTo>
                  <a:lnTo>
                    <a:pt x="138644" y="771568"/>
                  </a:lnTo>
                  <a:lnTo>
                    <a:pt x="424049" y="771568"/>
                  </a:lnTo>
                  <a:lnTo>
                    <a:pt x="461186" y="775328"/>
                  </a:lnTo>
                  <a:lnTo>
                    <a:pt x="525918" y="805414"/>
                  </a:lnTo>
                  <a:lnTo>
                    <a:pt x="553501" y="831744"/>
                  </a:lnTo>
                  <a:lnTo>
                    <a:pt x="576246" y="863522"/>
                  </a:lnTo>
                  <a:lnTo>
                    <a:pt x="592492" y="898697"/>
                  </a:lnTo>
                  <a:lnTo>
                    <a:pt x="602240" y="937261"/>
                  </a:lnTo>
                  <a:lnTo>
                    <a:pt x="605489" y="979205"/>
                  </a:lnTo>
                  <a:lnTo>
                    <a:pt x="602240" y="1026324"/>
                  </a:lnTo>
                  <a:lnTo>
                    <a:pt x="592492" y="1068574"/>
                  </a:lnTo>
                  <a:lnTo>
                    <a:pt x="576246" y="1105955"/>
                  </a:lnTo>
                  <a:lnTo>
                    <a:pt x="553501" y="1138467"/>
                  </a:lnTo>
                  <a:lnTo>
                    <a:pt x="525918" y="1164797"/>
                  </a:lnTo>
                  <a:lnTo>
                    <a:pt x="461186" y="1194884"/>
                  </a:lnTo>
                  <a:lnTo>
                    <a:pt x="424049" y="1198644"/>
                  </a:lnTo>
                  <a:lnTo>
                    <a:pt x="403724" y="1197684"/>
                  </a:lnTo>
                  <a:lnTo>
                    <a:pt x="355758" y="1183314"/>
                  </a:lnTo>
                  <a:lnTo>
                    <a:pt x="321534" y="1155647"/>
                  </a:lnTo>
                  <a:lnTo>
                    <a:pt x="294343" y="1120208"/>
                  </a:lnTo>
                  <a:lnTo>
                    <a:pt x="278284" y="1094825"/>
                  </a:lnTo>
                  <a:lnTo>
                    <a:pt x="270068" y="1082149"/>
                  </a:lnTo>
                  <a:lnTo>
                    <a:pt x="260702" y="1070055"/>
                  </a:lnTo>
                  <a:lnTo>
                    <a:pt x="250188" y="1058548"/>
                  </a:lnTo>
                  <a:lnTo>
                    <a:pt x="238526" y="1047633"/>
                  </a:lnTo>
                  <a:lnTo>
                    <a:pt x="217365" y="1026995"/>
                  </a:lnTo>
                  <a:lnTo>
                    <a:pt x="170485" y="1003401"/>
                  </a:lnTo>
                  <a:lnTo>
                    <a:pt x="125953" y="1001778"/>
                  </a:lnTo>
                  <a:lnTo>
                    <a:pt x="76447" y="1021686"/>
                  </a:lnTo>
                  <a:lnTo>
                    <a:pt x="39564" y="1060177"/>
                  </a:lnTo>
                  <a:lnTo>
                    <a:pt x="17325" y="1110769"/>
                  </a:lnTo>
                  <a:lnTo>
                    <a:pt x="10198" y="1149095"/>
                  </a:lnTo>
                  <a:lnTo>
                    <a:pt x="9173" y="1168999"/>
                  </a:lnTo>
                  <a:lnTo>
                    <a:pt x="10193" y="1188611"/>
                  </a:lnTo>
                  <a:lnTo>
                    <a:pt x="18355" y="1226957"/>
                  </a:lnTo>
                  <a:lnTo>
                    <a:pt x="43585" y="1289780"/>
                  </a:lnTo>
                  <a:lnTo>
                    <a:pt x="82573" y="1346116"/>
                  </a:lnTo>
                  <a:lnTo>
                    <a:pt x="131240" y="1395371"/>
                  </a:lnTo>
                  <a:lnTo>
                    <a:pt x="185523" y="1436961"/>
                  </a:lnTo>
                  <a:lnTo>
                    <a:pt x="242851" y="1470575"/>
                  </a:lnTo>
                  <a:lnTo>
                    <a:pt x="300713" y="1495943"/>
                  </a:lnTo>
                  <a:lnTo>
                    <a:pt x="360587" y="1511870"/>
                  </a:lnTo>
                  <a:lnTo>
                    <a:pt x="424049" y="1517178"/>
                  </a:lnTo>
                  <a:lnTo>
                    <a:pt x="470291" y="1514596"/>
                  </a:lnTo>
                  <a:lnTo>
                    <a:pt x="515265" y="1506852"/>
                  </a:lnTo>
                  <a:lnTo>
                    <a:pt x="558973" y="1493952"/>
                  </a:lnTo>
                  <a:lnTo>
                    <a:pt x="601416" y="1475902"/>
                  </a:lnTo>
                  <a:lnTo>
                    <a:pt x="641864" y="1453326"/>
                  </a:lnTo>
                  <a:lnTo>
                    <a:pt x="679637" y="1426923"/>
                  </a:lnTo>
                  <a:lnTo>
                    <a:pt x="714738" y="1396694"/>
                  </a:lnTo>
                  <a:lnTo>
                    <a:pt x="747170" y="1362639"/>
                  </a:lnTo>
                  <a:lnTo>
                    <a:pt x="776600" y="1325168"/>
                  </a:lnTo>
                  <a:lnTo>
                    <a:pt x="802721" y="1284763"/>
                  </a:lnTo>
                  <a:lnTo>
                    <a:pt x="825532" y="1241415"/>
                  </a:lnTo>
                  <a:lnTo>
                    <a:pt x="845031" y="1195115"/>
                  </a:lnTo>
                  <a:lnTo>
                    <a:pt x="860629" y="1145786"/>
                  </a:lnTo>
                  <a:lnTo>
                    <a:pt x="871778" y="1093356"/>
                  </a:lnTo>
                  <a:lnTo>
                    <a:pt x="878473" y="1037829"/>
                  </a:lnTo>
                  <a:lnTo>
                    <a:pt x="880706" y="979205"/>
                  </a:lnTo>
                  <a:lnTo>
                    <a:pt x="878348" y="924720"/>
                  </a:lnTo>
                  <a:lnTo>
                    <a:pt x="871277" y="872148"/>
                  </a:lnTo>
                  <a:lnTo>
                    <a:pt x="859493" y="821489"/>
                  </a:lnTo>
                  <a:lnTo>
                    <a:pt x="843000" y="772740"/>
                  </a:lnTo>
                  <a:lnTo>
                    <a:pt x="822537" y="726515"/>
                  </a:lnTo>
                  <a:lnTo>
                    <a:pt x="798894" y="683382"/>
                  </a:lnTo>
                  <a:lnTo>
                    <a:pt x="772074" y="643343"/>
                  </a:lnTo>
                  <a:lnTo>
                    <a:pt x="742082" y="606400"/>
                  </a:lnTo>
                  <a:lnTo>
                    <a:pt x="709267" y="572933"/>
                  </a:lnTo>
                  <a:lnTo>
                    <a:pt x="674037" y="543300"/>
                  </a:lnTo>
                  <a:lnTo>
                    <a:pt x="636388" y="517495"/>
                  </a:lnTo>
                  <a:lnTo>
                    <a:pt x="596316" y="495513"/>
                  </a:lnTo>
                  <a:lnTo>
                    <a:pt x="554590" y="477816"/>
                  </a:lnTo>
                  <a:lnTo>
                    <a:pt x="511966" y="464837"/>
                  </a:lnTo>
                  <a:lnTo>
                    <a:pt x="468450" y="456577"/>
                  </a:lnTo>
                  <a:lnTo>
                    <a:pt x="424049" y="453033"/>
                  </a:lnTo>
                  <a:lnTo>
                    <a:pt x="269112" y="453033"/>
                  </a:lnTo>
                  <a:lnTo>
                    <a:pt x="269112" y="318534"/>
                  </a:lnTo>
                  <a:lnTo>
                    <a:pt x="644221" y="318534"/>
                  </a:lnTo>
                  <a:lnTo>
                    <a:pt x="672566" y="315660"/>
                  </a:lnTo>
                  <a:lnTo>
                    <a:pt x="722008" y="292657"/>
                  </a:lnTo>
                  <a:lnTo>
                    <a:pt x="760493" y="248270"/>
                  </a:lnTo>
                  <a:lnTo>
                    <a:pt x="780363" y="192233"/>
                  </a:lnTo>
                  <a:lnTo>
                    <a:pt x="782845" y="160445"/>
                  </a:lnTo>
                  <a:lnTo>
                    <a:pt x="780363" y="127641"/>
                  </a:lnTo>
                  <a:lnTo>
                    <a:pt x="760493" y="70420"/>
                  </a:lnTo>
                  <a:lnTo>
                    <a:pt x="722008" y="25881"/>
                  </a:lnTo>
                  <a:lnTo>
                    <a:pt x="672566" y="2876"/>
                  </a:lnTo>
                  <a:lnTo>
                    <a:pt x="644221" y="0"/>
                  </a:lnTo>
                  <a:close/>
                </a:path>
              </a:pathLst>
            </a:custGeom>
            <a:solidFill>
              <a:srgbClr val="009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2473442" y="902584"/>
              <a:ext cx="1209675" cy="1267460"/>
            </a:xfrm>
            <a:custGeom>
              <a:avLst/>
              <a:gdLst/>
              <a:ahLst/>
              <a:cxnLst/>
              <a:rect l="l" t="t" r="r" b="b"/>
              <a:pathLst>
                <a:path w="1209675" h="1267460">
                  <a:moveTo>
                    <a:pt x="627796" y="0"/>
                  </a:moveTo>
                  <a:lnTo>
                    <a:pt x="587854" y="336"/>
                  </a:lnTo>
                  <a:lnTo>
                    <a:pt x="548336" y="4544"/>
                  </a:lnTo>
                  <a:lnTo>
                    <a:pt x="509466" y="12454"/>
                  </a:lnTo>
                  <a:lnTo>
                    <a:pt x="471467" y="23897"/>
                  </a:lnTo>
                  <a:lnTo>
                    <a:pt x="434562" y="38706"/>
                  </a:lnTo>
                  <a:lnTo>
                    <a:pt x="398974" y="56711"/>
                  </a:lnTo>
                  <a:lnTo>
                    <a:pt x="364925" y="77743"/>
                  </a:lnTo>
                  <a:lnTo>
                    <a:pt x="332639" y="101635"/>
                  </a:lnTo>
                  <a:lnTo>
                    <a:pt x="302339" y="128217"/>
                  </a:lnTo>
                  <a:lnTo>
                    <a:pt x="274247" y="157320"/>
                  </a:lnTo>
                  <a:lnTo>
                    <a:pt x="248587" y="188777"/>
                  </a:lnTo>
                  <a:lnTo>
                    <a:pt x="225581" y="222418"/>
                  </a:lnTo>
                  <a:lnTo>
                    <a:pt x="205453" y="258075"/>
                  </a:lnTo>
                  <a:lnTo>
                    <a:pt x="188426" y="295579"/>
                  </a:lnTo>
                  <a:lnTo>
                    <a:pt x="174721" y="334761"/>
                  </a:lnTo>
                  <a:lnTo>
                    <a:pt x="164563" y="375453"/>
                  </a:lnTo>
                  <a:lnTo>
                    <a:pt x="158174" y="417486"/>
                  </a:lnTo>
                  <a:lnTo>
                    <a:pt x="155778" y="460691"/>
                  </a:lnTo>
                  <a:lnTo>
                    <a:pt x="157597" y="504901"/>
                  </a:lnTo>
                  <a:lnTo>
                    <a:pt x="148941" y="511842"/>
                  </a:lnTo>
                  <a:lnTo>
                    <a:pt x="141807" y="520480"/>
                  </a:lnTo>
                  <a:lnTo>
                    <a:pt x="136337" y="530608"/>
                  </a:lnTo>
                  <a:lnTo>
                    <a:pt x="132676" y="542020"/>
                  </a:lnTo>
                  <a:lnTo>
                    <a:pt x="90635" y="550426"/>
                  </a:lnTo>
                  <a:lnTo>
                    <a:pt x="54201" y="572112"/>
                  </a:lnTo>
                  <a:lnTo>
                    <a:pt x="25520" y="604703"/>
                  </a:lnTo>
                  <a:lnTo>
                    <a:pt x="6737" y="645822"/>
                  </a:lnTo>
                  <a:lnTo>
                    <a:pt x="0" y="693094"/>
                  </a:lnTo>
                  <a:lnTo>
                    <a:pt x="6737" y="740359"/>
                  </a:lnTo>
                  <a:lnTo>
                    <a:pt x="25520" y="781477"/>
                  </a:lnTo>
                  <a:lnTo>
                    <a:pt x="54201" y="814065"/>
                  </a:lnTo>
                  <a:lnTo>
                    <a:pt x="90635" y="835743"/>
                  </a:lnTo>
                  <a:lnTo>
                    <a:pt x="132676" y="844126"/>
                  </a:lnTo>
                  <a:lnTo>
                    <a:pt x="139596" y="862288"/>
                  </a:lnTo>
                  <a:lnTo>
                    <a:pt x="150998" y="876812"/>
                  </a:lnTo>
                  <a:lnTo>
                    <a:pt x="166016" y="886446"/>
                  </a:lnTo>
                  <a:lnTo>
                    <a:pt x="183784" y="889936"/>
                  </a:lnTo>
                  <a:lnTo>
                    <a:pt x="204728" y="885204"/>
                  </a:lnTo>
                  <a:lnTo>
                    <a:pt x="221821" y="872303"/>
                  </a:lnTo>
                  <a:lnTo>
                    <a:pt x="233340" y="853174"/>
                  </a:lnTo>
                  <a:lnTo>
                    <a:pt x="237563" y="829760"/>
                  </a:lnTo>
                  <a:lnTo>
                    <a:pt x="237563" y="556480"/>
                  </a:lnTo>
                  <a:lnTo>
                    <a:pt x="236079" y="542829"/>
                  </a:lnTo>
                  <a:lnTo>
                    <a:pt x="231901" y="530437"/>
                  </a:lnTo>
                  <a:lnTo>
                    <a:pt x="225442" y="519524"/>
                  </a:lnTo>
                  <a:lnTo>
                    <a:pt x="217113" y="510314"/>
                  </a:lnTo>
                  <a:lnTo>
                    <a:pt x="226022" y="463038"/>
                  </a:lnTo>
                  <a:lnTo>
                    <a:pt x="239051" y="416073"/>
                  </a:lnTo>
                  <a:lnTo>
                    <a:pt x="255912" y="370613"/>
                  </a:lnTo>
                  <a:lnTo>
                    <a:pt x="276318" y="327848"/>
                  </a:lnTo>
                  <a:lnTo>
                    <a:pt x="299982" y="288970"/>
                  </a:lnTo>
                  <a:lnTo>
                    <a:pt x="326618" y="255170"/>
                  </a:lnTo>
                  <a:lnTo>
                    <a:pt x="356223" y="224081"/>
                  </a:lnTo>
                  <a:lnTo>
                    <a:pt x="389931" y="196539"/>
                  </a:lnTo>
                  <a:lnTo>
                    <a:pt x="427360" y="173022"/>
                  </a:lnTo>
                  <a:lnTo>
                    <a:pt x="468128" y="154006"/>
                  </a:lnTo>
                  <a:lnTo>
                    <a:pt x="511852" y="139969"/>
                  </a:lnTo>
                  <a:lnTo>
                    <a:pt x="558152" y="131387"/>
                  </a:lnTo>
                  <a:lnTo>
                    <a:pt x="606644" y="128737"/>
                  </a:lnTo>
                  <a:lnTo>
                    <a:pt x="656947" y="132497"/>
                  </a:lnTo>
                  <a:lnTo>
                    <a:pt x="708679" y="143142"/>
                  </a:lnTo>
                  <a:lnTo>
                    <a:pt x="753646" y="162574"/>
                  </a:lnTo>
                  <a:lnTo>
                    <a:pt x="797431" y="188308"/>
                  </a:lnTo>
                  <a:lnTo>
                    <a:pt x="839181" y="221024"/>
                  </a:lnTo>
                  <a:lnTo>
                    <a:pt x="878046" y="261400"/>
                  </a:lnTo>
                  <a:lnTo>
                    <a:pt x="904656" y="294098"/>
                  </a:lnTo>
                  <a:lnTo>
                    <a:pt x="928990" y="331189"/>
                  </a:lnTo>
                  <a:lnTo>
                    <a:pt x="950498" y="372019"/>
                  </a:lnTo>
                  <a:lnTo>
                    <a:pt x="968630" y="415929"/>
                  </a:lnTo>
                  <a:lnTo>
                    <a:pt x="982836" y="462264"/>
                  </a:lnTo>
                  <a:lnTo>
                    <a:pt x="992566" y="510366"/>
                  </a:lnTo>
                  <a:lnTo>
                    <a:pt x="981431" y="523197"/>
                  </a:lnTo>
                  <a:lnTo>
                    <a:pt x="974627" y="539827"/>
                  </a:lnTo>
                  <a:lnTo>
                    <a:pt x="971200" y="564535"/>
                  </a:lnTo>
                  <a:lnTo>
                    <a:pt x="970197" y="601602"/>
                  </a:lnTo>
                  <a:lnTo>
                    <a:pt x="970662" y="655308"/>
                  </a:lnTo>
                  <a:lnTo>
                    <a:pt x="971641" y="729934"/>
                  </a:lnTo>
                  <a:lnTo>
                    <a:pt x="972179" y="829760"/>
                  </a:lnTo>
                  <a:lnTo>
                    <a:pt x="973964" y="844668"/>
                  </a:lnTo>
                  <a:lnTo>
                    <a:pt x="978967" y="858021"/>
                  </a:lnTo>
                  <a:lnTo>
                    <a:pt x="986660" y="869505"/>
                  </a:lnTo>
                  <a:lnTo>
                    <a:pt x="996514" y="878806"/>
                  </a:lnTo>
                  <a:lnTo>
                    <a:pt x="996514" y="901915"/>
                  </a:lnTo>
                  <a:lnTo>
                    <a:pt x="986587" y="943369"/>
                  </a:lnTo>
                  <a:lnTo>
                    <a:pt x="956160" y="1000984"/>
                  </a:lnTo>
                  <a:lnTo>
                    <a:pt x="932032" y="1042669"/>
                  </a:lnTo>
                  <a:lnTo>
                    <a:pt x="884093" y="1094707"/>
                  </a:lnTo>
                  <a:lnTo>
                    <a:pt x="805608" y="1132389"/>
                  </a:lnTo>
                  <a:lnTo>
                    <a:pt x="752847" y="1148068"/>
                  </a:lnTo>
                  <a:lnTo>
                    <a:pt x="724945" y="1154814"/>
                  </a:lnTo>
                  <a:lnTo>
                    <a:pt x="696512" y="1162451"/>
                  </a:lnTo>
                  <a:lnTo>
                    <a:pt x="666557" y="1143186"/>
                  </a:lnTo>
                  <a:lnTo>
                    <a:pt x="634845" y="1146407"/>
                  </a:lnTo>
                  <a:lnTo>
                    <a:pt x="609709" y="1168229"/>
                  </a:lnTo>
                  <a:lnTo>
                    <a:pt x="599479" y="1204764"/>
                  </a:lnTo>
                  <a:lnTo>
                    <a:pt x="609136" y="1240863"/>
                  </a:lnTo>
                  <a:lnTo>
                    <a:pt x="632821" y="1262135"/>
                  </a:lnTo>
                  <a:lnTo>
                    <a:pt x="662603" y="1266994"/>
                  </a:lnTo>
                  <a:lnTo>
                    <a:pt x="690550" y="1253858"/>
                  </a:lnTo>
                  <a:lnTo>
                    <a:pt x="708732" y="1221141"/>
                  </a:lnTo>
                  <a:lnTo>
                    <a:pt x="728108" y="1215875"/>
                  </a:lnTo>
                  <a:lnTo>
                    <a:pt x="766835" y="1205871"/>
                  </a:lnTo>
                  <a:lnTo>
                    <a:pt x="833031" y="1181234"/>
                  </a:lnTo>
                  <a:lnTo>
                    <a:pt x="873041" y="1162869"/>
                  </a:lnTo>
                  <a:lnTo>
                    <a:pt x="907222" y="1142707"/>
                  </a:lnTo>
                  <a:lnTo>
                    <a:pt x="936978" y="1118877"/>
                  </a:lnTo>
                  <a:lnTo>
                    <a:pt x="963712" y="1089506"/>
                  </a:lnTo>
                  <a:lnTo>
                    <a:pt x="988830" y="1052723"/>
                  </a:lnTo>
                  <a:lnTo>
                    <a:pt x="1013735" y="1006656"/>
                  </a:lnTo>
                  <a:lnTo>
                    <a:pt x="1039832" y="949432"/>
                  </a:lnTo>
                  <a:lnTo>
                    <a:pt x="1049638" y="911090"/>
                  </a:lnTo>
                  <a:lnTo>
                    <a:pt x="1050313" y="897632"/>
                  </a:lnTo>
                  <a:lnTo>
                    <a:pt x="1050313" y="882659"/>
                  </a:lnTo>
                  <a:lnTo>
                    <a:pt x="1059669" y="875720"/>
                  </a:lnTo>
                  <a:lnTo>
                    <a:pt x="1067382" y="866793"/>
                  </a:lnTo>
                  <a:lnTo>
                    <a:pt x="1073267" y="856157"/>
                  </a:lnTo>
                  <a:lnTo>
                    <a:pt x="1077139" y="844095"/>
                  </a:lnTo>
                  <a:lnTo>
                    <a:pt x="1119138" y="835675"/>
                  </a:lnTo>
                  <a:lnTo>
                    <a:pt x="1155535" y="813988"/>
                  </a:lnTo>
                  <a:lnTo>
                    <a:pt x="1184186" y="781410"/>
                  </a:lnTo>
                  <a:lnTo>
                    <a:pt x="1202949" y="740319"/>
                  </a:lnTo>
                  <a:lnTo>
                    <a:pt x="1209680" y="693094"/>
                  </a:lnTo>
                  <a:lnTo>
                    <a:pt x="1202949" y="645870"/>
                  </a:lnTo>
                  <a:lnTo>
                    <a:pt x="1184186" y="604783"/>
                  </a:lnTo>
                  <a:lnTo>
                    <a:pt x="1155535" y="572205"/>
                  </a:lnTo>
                  <a:lnTo>
                    <a:pt x="1119138" y="550510"/>
                  </a:lnTo>
                  <a:lnTo>
                    <a:pt x="1077139" y="542072"/>
                  </a:lnTo>
                  <a:lnTo>
                    <a:pt x="1073470" y="530616"/>
                  </a:lnTo>
                  <a:lnTo>
                    <a:pt x="1067970" y="520450"/>
                  </a:lnTo>
                  <a:lnTo>
                    <a:pt x="1060792" y="511784"/>
                  </a:lnTo>
                  <a:lnTo>
                    <a:pt x="1052093" y="504827"/>
                  </a:lnTo>
                  <a:lnTo>
                    <a:pt x="1052950" y="476389"/>
                  </a:lnTo>
                  <a:lnTo>
                    <a:pt x="1048500" y="416328"/>
                  </a:lnTo>
                  <a:lnTo>
                    <a:pt x="1038839" y="364576"/>
                  </a:lnTo>
                  <a:lnTo>
                    <a:pt x="1024393" y="315076"/>
                  </a:lnTo>
                  <a:lnTo>
                    <a:pt x="1002820" y="262856"/>
                  </a:lnTo>
                  <a:lnTo>
                    <a:pt x="973639" y="209734"/>
                  </a:lnTo>
                  <a:lnTo>
                    <a:pt x="935955" y="158172"/>
                  </a:lnTo>
                  <a:lnTo>
                    <a:pt x="889818" y="110521"/>
                  </a:lnTo>
                  <a:lnTo>
                    <a:pt x="826079" y="62284"/>
                  </a:lnTo>
                  <a:lnTo>
                    <a:pt x="787357" y="40736"/>
                  </a:lnTo>
                  <a:lnTo>
                    <a:pt x="747944" y="23902"/>
                  </a:lnTo>
                  <a:lnTo>
                    <a:pt x="708064" y="11614"/>
                  </a:lnTo>
                  <a:lnTo>
                    <a:pt x="667941" y="3702"/>
                  </a:lnTo>
                  <a:lnTo>
                    <a:pt x="627796" y="0"/>
                  </a:lnTo>
                  <a:close/>
                </a:path>
              </a:pathLst>
            </a:custGeom>
            <a:solidFill>
              <a:srgbClr val="F39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2654263" y="142655"/>
              <a:ext cx="880744" cy="1311275"/>
            </a:xfrm>
            <a:custGeom>
              <a:avLst/>
              <a:gdLst/>
              <a:ahLst/>
              <a:cxnLst/>
              <a:rect l="l" t="t" r="r" b="b"/>
              <a:pathLst>
                <a:path w="880744" h="1311275">
                  <a:moveTo>
                    <a:pt x="644221" y="0"/>
                  </a:moveTo>
                  <a:lnTo>
                    <a:pt x="138644" y="0"/>
                  </a:lnTo>
                  <a:lnTo>
                    <a:pt x="111112" y="2875"/>
                  </a:lnTo>
                  <a:lnTo>
                    <a:pt x="62179" y="25877"/>
                  </a:lnTo>
                  <a:lnTo>
                    <a:pt x="22935" y="70415"/>
                  </a:lnTo>
                  <a:lnTo>
                    <a:pt x="2547" y="127641"/>
                  </a:lnTo>
                  <a:lnTo>
                    <a:pt x="0" y="160445"/>
                  </a:lnTo>
                  <a:lnTo>
                    <a:pt x="0" y="613478"/>
                  </a:lnTo>
                  <a:lnTo>
                    <a:pt x="10705" y="674537"/>
                  </a:lnTo>
                  <a:lnTo>
                    <a:pt x="42825" y="725559"/>
                  </a:lnTo>
                  <a:lnTo>
                    <a:pt x="88179" y="760063"/>
                  </a:lnTo>
                  <a:lnTo>
                    <a:pt x="138644" y="771557"/>
                  </a:lnTo>
                  <a:lnTo>
                    <a:pt x="424049" y="771557"/>
                  </a:lnTo>
                  <a:lnTo>
                    <a:pt x="461186" y="775319"/>
                  </a:lnTo>
                  <a:lnTo>
                    <a:pt x="525918" y="805408"/>
                  </a:lnTo>
                  <a:lnTo>
                    <a:pt x="553501" y="831733"/>
                  </a:lnTo>
                  <a:lnTo>
                    <a:pt x="576246" y="863518"/>
                  </a:lnTo>
                  <a:lnTo>
                    <a:pt x="592492" y="898696"/>
                  </a:lnTo>
                  <a:lnTo>
                    <a:pt x="602240" y="937261"/>
                  </a:lnTo>
                  <a:lnTo>
                    <a:pt x="605489" y="979205"/>
                  </a:lnTo>
                  <a:lnTo>
                    <a:pt x="602240" y="1026320"/>
                  </a:lnTo>
                  <a:lnTo>
                    <a:pt x="592492" y="1068570"/>
                  </a:lnTo>
                  <a:lnTo>
                    <a:pt x="576246" y="1105954"/>
                  </a:lnTo>
                  <a:lnTo>
                    <a:pt x="553501" y="1138467"/>
                  </a:lnTo>
                  <a:lnTo>
                    <a:pt x="524800" y="1165482"/>
                  </a:lnTo>
                  <a:lnTo>
                    <a:pt x="785724" y="1311059"/>
                  </a:lnTo>
                  <a:lnTo>
                    <a:pt x="818283" y="1255673"/>
                  </a:lnTo>
                  <a:lnTo>
                    <a:pt x="845031" y="1195104"/>
                  </a:lnTo>
                  <a:lnTo>
                    <a:pt x="860629" y="1145781"/>
                  </a:lnTo>
                  <a:lnTo>
                    <a:pt x="871778" y="1093355"/>
                  </a:lnTo>
                  <a:lnTo>
                    <a:pt x="878473" y="1037829"/>
                  </a:lnTo>
                  <a:lnTo>
                    <a:pt x="880706" y="979205"/>
                  </a:lnTo>
                  <a:lnTo>
                    <a:pt x="878348" y="924718"/>
                  </a:lnTo>
                  <a:lnTo>
                    <a:pt x="871277" y="872144"/>
                  </a:lnTo>
                  <a:lnTo>
                    <a:pt x="859493" y="821485"/>
                  </a:lnTo>
                  <a:lnTo>
                    <a:pt x="843000" y="772740"/>
                  </a:lnTo>
                  <a:lnTo>
                    <a:pt x="822539" y="726510"/>
                  </a:lnTo>
                  <a:lnTo>
                    <a:pt x="798898" y="683377"/>
                  </a:lnTo>
                  <a:lnTo>
                    <a:pt x="772079" y="643337"/>
                  </a:lnTo>
                  <a:lnTo>
                    <a:pt x="742082" y="606389"/>
                  </a:lnTo>
                  <a:lnTo>
                    <a:pt x="709267" y="572928"/>
                  </a:lnTo>
                  <a:lnTo>
                    <a:pt x="674037" y="543298"/>
                  </a:lnTo>
                  <a:lnTo>
                    <a:pt x="636388" y="517495"/>
                  </a:lnTo>
                  <a:lnTo>
                    <a:pt x="596316" y="495513"/>
                  </a:lnTo>
                  <a:lnTo>
                    <a:pt x="554590" y="477816"/>
                  </a:lnTo>
                  <a:lnTo>
                    <a:pt x="511966" y="464837"/>
                  </a:lnTo>
                  <a:lnTo>
                    <a:pt x="468450" y="456577"/>
                  </a:lnTo>
                  <a:lnTo>
                    <a:pt x="424049" y="453033"/>
                  </a:lnTo>
                  <a:lnTo>
                    <a:pt x="269112" y="453033"/>
                  </a:lnTo>
                  <a:lnTo>
                    <a:pt x="269112" y="318534"/>
                  </a:lnTo>
                  <a:lnTo>
                    <a:pt x="644221" y="318534"/>
                  </a:lnTo>
                  <a:lnTo>
                    <a:pt x="672566" y="315660"/>
                  </a:lnTo>
                  <a:lnTo>
                    <a:pt x="722008" y="292657"/>
                  </a:lnTo>
                  <a:lnTo>
                    <a:pt x="760493" y="248266"/>
                  </a:lnTo>
                  <a:lnTo>
                    <a:pt x="780363" y="192232"/>
                  </a:lnTo>
                  <a:lnTo>
                    <a:pt x="782845" y="160445"/>
                  </a:lnTo>
                  <a:lnTo>
                    <a:pt x="780363" y="127641"/>
                  </a:lnTo>
                  <a:lnTo>
                    <a:pt x="760493" y="70415"/>
                  </a:lnTo>
                  <a:lnTo>
                    <a:pt x="722008" y="25877"/>
                  </a:lnTo>
                  <a:lnTo>
                    <a:pt x="672566" y="2875"/>
                  </a:lnTo>
                  <a:lnTo>
                    <a:pt x="644221" y="0"/>
                  </a:lnTo>
                  <a:close/>
                </a:path>
              </a:pathLst>
            </a:custGeom>
            <a:solidFill>
              <a:srgbClr val="009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1057242" y="137394"/>
              <a:ext cx="3450590" cy="1517650"/>
            </a:xfrm>
            <a:custGeom>
              <a:avLst/>
              <a:gdLst/>
              <a:ahLst/>
              <a:cxnLst/>
              <a:rect l="l" t="t" r="r" b="b"/>
              <a:pathLst>
                <a:path w="3450590" h="1517650">
                  <a:moveTo>
                    <a:pt x="482092" y="167525"/>
                  </a:moveTo>
                  <a:lnTo>
                    <a:pt x="471385" y="103822"/>
                  </a:lnTo>
                  <a:lnTo>
                    <a:pt x="439280" y="49542"/>
                  </a:lnTo>
                  <a:lnTo>
                    <a:pt x="392379" y="12395"/>
                  </a:lnTo>
                  <a:lnTo>
                    <a:pt x="337350" y="0"/>
                  </a:lnTo>
                  <a:lnTo>
                    <a:pt x="314579" y="4457"/>
                  </a:lnTo>
                  <a:lnTo>
                    <a:pt x="242544" y="40106"/>
                  </a:lnTo>
                  <a:lnTo>
                    <a:pt x="193268" y="71310"/>
                  </a:lnTo>
                  <a:lnTo>
                    <a:pt x="135166" y="111417"/>
                  </a:lnTo>
                  <a:lnTo>
                    <a:pt x="68237" y="160439"/>
                  </a:lnTo>
                  <a:lnTo>
                    <a:pt x="26695" y="200875"/>
                  </a:lnTo>
                  <a:lnTo>
                    <a:pt x="4013" y="256019"/>
                  </a:lnTo>
                  <a:lnTo>
                    <a:pt x="0" y="286766"/>
                  </a:lnTo>
                  <a:lnTo>
                    <a:pt x="1206" y="316484"/>
                  </a:lnTo>
                  <a:lnTo>
                    <a:pt x="19316" y="372808"/>
                  </a:lnTo>
                  <a:lnTo>
                    <a:pt x="52425" y="419417"/>
                  </a:lnTo>
                  <a:lnTo>
                    <a:pt x="98818" y="445960"/>
                  </a:lnTo>
                  <a:lnTo>
                    <a:pt x="146215" y="451866"/>
                  </a:lnTo>
                  <a:lnTo>
                    <a:pt x="168770" y="446849"/>
                  </a:lnTo>
                  <a:lnTo>
                    <a:pt x="190550" y="436511"/>
                  </a:lnTo>
                  <a:lnTo>
                    <a:pt x="190550" y="1000442"/>
                  </a:lnTo>
                  <a:lnTo>
                    <a:pt x="200228" y="1059726"/>
                  </a:lnTo>
                  <a:lnTo>
                    <a:pt x="229285" y="1110170"/>
                  </a:lnTo>
                  <a:lnTo>
                    <a:pt x="272592" y="1144663"/>
                  </a:lnTo>
                  <a:lnTo>
                    <a:pt x="325107" y="1156169"/>
                  </a:lnTo>
                  <a:lnTo>
                    <a:pt x="349580" y="1156169"/>
                  </a:lnTo>
                  <a:lnTo>
                    <a:pt x="400532" y="1144663"/>
                  </a:lnTo>
                  <a:lnTo>
                    <a:pt x="443344" y="1110170"/>
                  </a:lnTo>
                  <a:lnTo>
                    <a:pt x="472389" y="1059726"/>
                  </a:lnTo>
                  <a:lnTo>
                    <a:pt x="482092" y="1000442"/>
                  </a:lnTo>
                  <a:lnTo>
                    <a:pt x="482092" y="436511"/>
                  </a:lnTo>
                  <a:lnTo>
                    <a:pt x="482092" y="167525"/>
                  </a:lnTo>
                  <a:close/>
                </a:path>
                <a:path w="3450590" h="1517650">
                  <a:moveTo>
                    <a:pt x="1501381" y="979208"/>
                  </a:moveTo>
                  <a:lnTo>
                    <a:pt x="1499031" y="924712"/>
                  </a:lnTo>
                  <a:lnTo>
                    <a:pt x="1491957" y="872147"/>
                  </a:lnTo>
                  <a:lnTo>
                    <a:pt x="1480172" y="821486"/>
                  </a:lnTo>
                  <a:lnTo>
                    <a:pt x="1463675" y="772744"/>
                  </a:lnTo>
                  <a:lnTo>
                    <a:pt x="1443215" y="726516"/>
                  </a:lnTo>
                  <a:lnTo>
                    <a:pt x="1419567" y="683374"/>
                  </a:lnTo>
                  <a:lnTo>
                    <a:pt x="1392758" y="643343"/>
                  </a:lnTo>
                  <a:lnTo>
                    <a:pt x="1362760" y="606399"/>
                  </a:lnTo>
                  <a:lnTo>
                    <a:pt x="1329944" y="572935"/>
                  </a:lnTo>
                  <a:lnTo>
                    <a:pt x="1294714" y="543293"/>
                  </a:lnTo>
                  <a:lnTo>
                    <a:pt x="1257071" y="517486"/>
                  </a:lnTo>
                  <a:lnTo>
                    <a:pt x="1217002" y="495490"/>
                  </a:lnTo>
                  <a:lnTo>
                    <a:pt x="1175270" y="477812"/>
                  </a:lnTo>
                  <a:lnTo>
                    <a:pt x="1132649" y="464832"/>
                  </a:lnTo>
                  <a:lnTo>
                    <a:pt x="1089126" y="456577"/>
                  </a:lnTo>
                  <a:lnTo>
                    <a:pt x="1044727" y="453034"/>
                  </a:lnTo>
                  <a:lnTo>
                    <a:pt x="889800" y="453034"/>
                  </a:lnTo>
                  <a:lnTo>
                    <a:pt x="889800" y="318528"/>
                  </a:lnTo>
                  <a:lnTo>
                    <a:pt x="1264894" y="318528"/>
                  </a:lnTo>
                  <a:lnTo>
                    <a:pt x="1319174" y="307035"/>
                  </a:lnTo>
                  <a:lnTo>
                    <a:pt x="1363789" y="272529"/>
                  </a:lnTo>
                  <a:lnTo>
                    <a:pt x="1393596" y="221500"/>
                  </a:lnTo>
                  <a:lnTo>
                    <a:pt x="1403540" y="160439"/>
                  </a:lnTo>
                  <a:lnTo>
                    <a:pt x="1401051" y="127635"/>
                  </a:lnTo>
                  <a:lnTo>
                    <a:pt x="1381175" y="70421"/>
                  </a:lnTo>
                  <a:lnTo>
                    <a:pt x="1342694" y="25882"/>
                  </a:lnTo>
                  <a:lnTo>
                    <a:pt x="1293241" y="2870"/>
                  </a:lnTo>
                  <a:lnTo>
                    <a:pt x="1264894" y="0"/>
                  </a:lnTo>
                  <a:lnTo>
                    <a:pt x="759307" y="0"/>
                  </a:lnTo>
                  <a:lnTo>
                    <a:pt x="706310" y="11506"/>
                  </a:lnTo>
                  <a:lnTo>
                    <a:pt x="661466" y="46012"/>
                  </a:lnTo>
                  <a:lnTo>
                    <a:pt x="630872" y="97637"/>
                  </a:lnTo>
                  <a:lnTo>
                    <a:pt x="620687" y="160439"/>
                  </a:lnTo>
                  <a:lnTo>
                    <a:pt x="620687" y="613473"/>
                  </a:lnTo>
                  <a:lnTo>
                    <a:pt x="631393" y="674535"/>
                  </a:lnTo>
                  <a:lnTo>
                    <a:pt x="663498" y="725563"/>
                  </a:lnTo>
                  <a:lnTo>
                    <a:pt x="708850" y="760069"/>
                  </a:lnTo>
                  <a:lnTo>
                    <a:pt x="759307" y="771563"/>
                  </a:lnTo>
                  <a:lnTo>
                    <a:pt x="1044727" y="771563"/>
                  </a:lnTo>
                  <a:lnTo>
                    <a:pt x="1081874" y="775322"/>
                  </a:lnTo>
                  <a:lnTo>
                    <a:pt x="1146594" y="805408"/>
                  </a:lnTo>
                  <a:lnTo>
                    <a:pt x="1174178" y="831748"/>
                  </a:lnTo>
                  <a:lnTo>
                    <a:pt x="1196936" y="863523"/>
                  </a:lnTo>
                  <a:lnTo>
                    <a:pt x="1213180" y="898702"/>
                  </a:lnTo>
                  <a:lnTo>
                    <a:pt x="1222933" y="937260"/>
                  </a:lnTo>
                  <a:lnTo>
                    <a:pt x="1226172" y="979208"/>
                  </a:lnTo>
                  <a:lnTo>
                    <a:pt x="1222933" y="1026325"/>
                  </a:lnTo>
                  <a:lnTo>
                    <a:pt x="1213180" y="1068565"/>
                  </a:lnTo>
                  <a:lnTo>
                    <a:pt x="1196936" y="1105954"/>
                  </a:lnTo>
                  <a:lnTo>
                    <a:pt x="1174178" y="1138466"/>
                  </a:lnTo>
                  <a:lnTo>
                    <a:pt x="1146594" y="1164793"/>
                  </a:lnTo>
                  <a:lnTo>
                    <a:pt x="1081874" y="1194892"/>
                  </a:lnTo>
                  <a:lnTo>
                    <a:pt x="1044727" y="1198651"/>
                  </a:lnTo>
                  <a:lnTo>
                    <a:pt x="1024407" y="1197686"/>
                  </a:lnTo>
                  <a:lnTo>
                    <a:pt x="976439" y="1183309"/>
                  </a:lnTo>
                  <a:lnTo>
                    <a:pt x="942225" y="1155636"/>
                  </a:lnTo>
                  <a:lnTo>
                    <a:pt x="915022" y="1120203"/>
                  </a:lnTo>
                  <a:lnTo>
                    <a:pt x="898969" y="1094828"/>
                  </a:lnTo>
                  <a:lnTo>
                    <a:pt x="890752" y="1082141"/>
                  </a:lnTo>
                  <a:lnTo>
                    <a:pt x="881380" y="1070051"/>
                  </a:lnTo>
                  <a:lnTo>
                    <a:pt x="870877" y="1058545"/>
                  </a:lnTo>
                  <a:lnTo>
                    <a:pt x="859218" y="1047635"/>
                  </a:lnTo>
                  <a:lnTo>
                    <a:pt x="838060" y="1026998"/>
                  </a:lnTo>
                  <a:lnTo>
                    <a:pt x="815378" y="1012240"/>
                  </a:lnTo>
                  <a:lnTo>
                    <a:pt x="791171" y="1003388"/>
                  </a:lnTo>
                  <a:lnTo>
                    <a:pt x="765429" y="1000442"/>
                  </a:lnTo>
                  <a:lnTo>
                    <a:pt x="746633" y="1001763"/>
                  </a:lnTo>
                  <a:lnTo>
                    <a:pt x="697141" y="1021689"/>
                  </a:lnTo>
                  <a:lnTo>
                    <a:pt x="660247" y="1060170"/>
                  </a:lnTo>
                  <a:lnTo>
                    <a:pt x="638009" y="1110754"/>
                  </a:lnTo>
                  <a:lnTo>
                    <a:pt x="630872" y="1149083"/>
                  </a:lnTo>
                  <a:lnTo>
                    <a:pt x="629856" y="1168996"/>
                  </a:lnTo>
                  <a:lnTo>
                    <a:pt x="630872" y="1188605"/>
                  </a:lnTo>
                  <a:lnTo>
                    <a:pt x="639038" y="1226959"/>
                  </a:lnTo>
                  <a:lnTo>
                    <a:pt x="664273" y="1289761"/>
                  </a:lnTo>
                  <a:lnTo>
                    <a:pt x="703249" y="1346111"/>
                  </a:lnTo>
                  <a:lnTo>
                    <a:pt x="751928" y="1395361"/>
                  </a:lnTo>
                  <a:lnTo>
                    <a:pt x="806208" y="1436954"/>
                  </a:lnTo>
                  <a:lnTo>
                    <a:pt x="863536" y="1470571"/>
                  </a:lnTo>
                  <a:lnTo>
                    <a:pt x="921397" y="1495945"/>
                  </a:lnTo>
                  <a:lnTo>
                    <a:pt x="981265" y="1511871"/>
                  </a:lnTo>
                  <a:lnTo>
                    <a:pt x="1044727" y="1517180"/>
                  </a:lnTo>
                  <a:lnTo>
                    <a:pt x="1090968" y="1514602"/>
                  </a:lnTo>
                  <a:lnTo>
                    <a:pt x="1135938" y="1506855"/>
                  </a:lnTo>
                  <a:lnTo>
                    <a:pt x="1179652" y="1493951"/>
                  </a:lnTo>
                  <a:lnTo>
                    <a:pt x="1222095" y="1475892"/>
                  </a:lnTo>
                  <a:lnTo>
                    <a:pt x="1262545" y="1453324"/>
                  </a:lnTo>
                  <a:lnTo>
                    <a:pt x="1300314" y="1426921"/>
                  </a:lnTo>
                  <a:lnTo>
                    <a:pt x="1335417" y="1396695"/>
                  </a:lnTo>
                  <a:lnTo>
                    <a:pt x="1367866" y="1362633"/>
                  </a:lnTo>
                  <a:lnTo>
                    <a:pt x="1397292" y="1325156"/>
                  </a:lnTo>
                  <a:lnTo>
                    <a:pt x="1423403" y="1284757"/>
                  </a:lnTo>
                  <a:lnTo>
                    <a:pt x="1446212" y="1241412"/>
                  </a:lnTo>
                  <a:lnTo>
                    <a:pt x="1464221" y="1198651"/>
                  </a:lnTo>
                  <a:lnTo>
                    <a:pt x="1481315" y="1145768"/>
                  </a:lnTo>
                  <a:lnTo>
                    <a:pt x="1492465" y="1093343"/>
                  </a:lnTo>
                  <a:lnTo>
                    <a:pt x="1499158" y="1037818"/>
                  </a:lnTo>
                  <a:lnTo>
                    <a:pt x="1501381" y="979208"/>
                  </a:lnTo>
                  <a:close/>
                </a:path>
                <a:path w="3450590" h="1517650">
                  <a:moveTo>
                    <a:pt x="3450361" y="979233"/>
                  </a:moveTo>
                  <a:lnTo>
                    <a:pt x="3447999" y="924750"/>
                  </a:lnTo>
                  <a:lnTo>
                    <a:pt x="3440938" y="872185"/>
                  </a:lnTo>
                  <a:lnTo>
                    <a:pt x="3429152" y="821524"/>
                  </a:lnTo>
                  <a:lnTo>
                    <a:pt x="3412655" y="772769"/>
                  </a:lnTo>
                  <a:lnTo>
                    <a:pt x="3392195" y="726541"/>
                  </a:lnTo>
                  <a:lnTo>
                    <a:pt x="3368548" y="683412"/>
                  </a:lnTo>
                  <a:lnTo>
                    <a:pt x="3341725" y="643369"/>
                  </a:lnTo>
                  <a:lnTo>
                    <a:pt x="3311741" y="606437"/>
                  </a:lnTo>
                  <a:lnTo>
                    <a:pt x="3278924" y="572960"/>
                  </a:lnTo>
                  <a:lnTo>
                    <a:pt x="3243694" y="543331"/>
                  </a:lnTo>
                  <a:lnTo>
                    <a:pt x="3206038" y="517525"/>
                  </a:lnTo>
                  <a:lnTo>
                    <a:pt x="3165970" y="495541"/>
                  </a:lnTo>
                  <a:lnTo>
                    <a:pt x="3124250" y="477850"/>
                  </a:lnTo>
                  <a:lnTo>
                    <a:pt x="3081617" y="464870"/>
                  </a:lnTo>
                  <a:lnTo>
                    <a:pt x="3038106" y="456603"/>
                  </a:lnTo>
                  <a:lnTo>
                    <a:pt x="2993707" y="453059"/>
                  </a:lnTo>
                  <a:lnTo>
                    <a:pt x="2838767" y="453059"/>
                  </a:lnTo>
                  <a:lnTo>
                    <a:pt x="2838767" y="318566"/>
                  </a:lnTo>
                  <a:lnTo>
                    <a:pt x="3213874" y="318566"/>
                  </a:lnTo>
                  <a:lnTo>
                    <a:pt x="3268154" y="307060"/>
                  </a:lnTo>
                  <a:lnTo>
                    <a:pt x="3312757" y="272554"/>
                  </a:lnTo>
                  <a:lnTo>
                    <a:pt x="3342563" y="221538"/>
                  </a:lnTo>
                  <a:lnTo>
                    <a:pt x="3352495" y="160477"/>
                  </a:lnTo>
                  <a:lnTo>
                    <a:pt x="3350018" y="127673"/>
                  </a:lnTo>
                  <a:lnTo>
                    <a:pt x="3330143" y="70446"/>
                  </a:lnTo>
                  <a:lnTo>
                    <a:pt x="3291662" y="25908"/>
                  </a:lnTo>
                  <a:lnTo>
                    <a:pt x="3242221" y="2908"/>
                  </a:lnTo>
                  <a:lnTo>
                    <a:pt x="3213874" y="25"/>
                  </a:lnTo>
                  <a:lnTo>
                    <a:pt x="2708300" y="25"/>
                  </a:lnTo>
                  <a:lnTo>
                    <a:pt x="2655278" y="11531"/>
                  </a:lnTo>
                  <a:lnTo>
                    <a:pt x="2610434" y="46037"/>
                  </a:lnTo>
                  <a:lnTo>
                    <a:pt x="2579852" y="97663"/>
                  </a:lnTo>
                  <a:lnTo>
                    <a:pt x="2569654" y="160477"/>
                  </a:lnTo>
                  <a:lnTo>
                    <a:pt x="2569654" y="613511"/>
                  </a:lnTo>
                  <a:lnTo>
                    <a:pt x="2580360" y="674573"/>
                  </a:lnTo>
                  <a:lnTo>
                    <a:pt x="2612479" y="725589"/>
                  </a:lnTo>
                  <a:lnTo>
                    <a:pt x="2657830" y="760095"/>
                  </a:lnTo>
                  <a:lnTo>
                    <a:pt x="2708300" y="771601"/>
                  </a:lnTo>
                  <a:lnTo>
                    <a:pt x="2993707" y="771601"/>
                  </a:lnTo>
                  <a:lnTo>
                    <a:pt x="3030842" y="775360"/>
                  </a:lnTo>
                  <a:lnTo>
                    <a:pt x="3095574" y="805446"/>
                  </a:lnTo>
                  <a:lnTo>
                    <a:pt x="3123158" y="831773"/>
                  </a:lnTo>
                  <a:lnTo>
                    <a:pt x="3145904" y="863549"/>
                  </a:lnTo>
                  <a:lnTo>
                    <a:pt x="3162147" y="898728"/>
                  </a:lnTo>
                  <a:lnTo>
                    <a:pt x="3171901" y="937298"/>
                  </a:lnTo>
                  <a:lnTo>
                    <a:pt x="3175139" y="979233"/>
                  </a:lnTo>
                  <a:lnTo>
                    <a:pt x="3171901" y="1026350"/>
                  </a:lnTo>
                  <a:lnTo>
                    <a:pt x="3162147" y="1068603"/>
                  </a:lnTo>
                  <a:lnTo>
                    <a:pt x="3145904" y="1105992"/>
                  </a:lnTo>
                  <a:lnTo>
                    <a:pt x="3123158" y="1138504"/>
                  </a:lnTo>
                  <a:lnTo>
                    <a:pt x="3095574" y="1164831"/>
                  </a:lnTo>
                  <a:lnTo>
                    <a:pt x="3030842" y="1194917"/>
                  </a:lnTo>
                  <a:lnTo>
                    <a:pt x="2993707" y="1198676"/>
                  </a:lnTo>
                  <a:lnTo>
                    <a:pt x="2973374" y="1197711"/>
                  </a:lnTo>
                  <a:lnTo>
                    <a:pt x="2925419" y="1183347"/>
                  </a:lnTo>
                  <a:lnTo>
                    <a:pt x="2891193" y="1155674"/>
                  </a:lnTo>
                  <a:lnTo>
                    <a:pt x="2864002" y="1120241"/>
                  </a:lnTo>
                  <a:lnTo>
                    <a:pt x="2847937" y="1094854"/>
                  </a:lnTo>
                  <a:lnTo>
                    <a:pt x="2839720" y="1082179"/>
                  </a:lnTo>
                  <a:lnTo>
                    <a:pt x="2830360" y="1070089"/>
                  </a:lnTo>
                  <a:lnTo>
                    <a:pt x="2819844" y="1058583"/>
                  </a:lnTo>
                  <a:lnTo>
                    <a:pt x="2808186" y="1047661"/>
                  </a:lnTo>
                  <a:lnTo>
                    <a:pt x="2787027" y="1027023"/>
                  </a:lnTo>
                  <a:lnTo>
                    <a:pt x="2764345" y="1012278"/>
                  </a:lnTo>
                  <a:lnTo>
                    <a:pt x="2740139" y="1003427"/>
                  </a:lnTo>
                  <a:lnTo>
                    <a:pt x="2714421" y="1000480"/>
                  </a:lnTo>
                  <a:lnTo>
                    <a:pt x="2695613" y="1001814"/>
                  </a:lnTo>
                  <a:lnTo>
                    <a:pt x="2646108" y="1021715"/>
                  </a:lnTo>
                  <a:lnTo>
                    <a:pt x="2609215" y="1060208"/>
                  </a:lnTo>
                  <a:lnTo>
                    <a:pt x="2586977" y="1110805"/>
                  </a:lnTo>
                  <a:lnTo>
                    <a:pt x="2579852" y="1149121"/>
                  </a:lnTo>
                  <a:lnTo>
                    <a:pt x="2578824" y="1169035"/>
                  </a:lnTo>
                  <a:lnTo>
                    <a:pt x="2579852" y="1188643"/>
                  </a:lnTo>
                  <a:lnTo>
                    <a:pt x="2588006" y="1226985"/>
                  </a:lnTo>
                  <a:lnTo>
                    <a:pt x="2613241" y="1289812"/>
                  </a:lnTo>
                  <a:lnTo>
                    <a:pt x="2652230" y="1346149"/>
                  </a:lnTo>
                  <a:lnTo>
                    <a:pt x="2700896" y="1395399"/>
                  </a:lnTo>
                  <a:lnTo>
                    <a:pt x="2755176" y="1436992"/>
                  </a:lnTo>
                  <a:lnTo>
                    <a:pt x="2812504" y="1470609"/>
                  </a:lnTo>
                  <a:lnTo>
                    <a:pt x="2870365" y="1495971"/>
                  </a:lnTo>
                  <a:lnTo>
                    <a:pt x="2930245" y="1511896"/>
                  </a:lnTo>
                  <a:lnTo>
                    <a:pt x="2993707" y="1517205"/>
                  </a:lnTo>
                  <a:lnTo>
                    <a:pt x="3039948" y="1514627"/>
                  </a:lnTo>
                  <a:lnTo>
                    <a:pt x="3084919" y="1506880"/>
                  </a:lnTo>
                  <a:lnTo>
                    <a:pt x="3128632" y="1493989"/>
                  </a:lnTo>
                  <a:lnTo>
                    <a:pt x="3171075" y="1475930"/>
                  </a:lnTo>
                  <a:lnTo>
                    <a:pt x="3211525" y="1453362"/>
                  </a:lnTo>
                  <a:lnTo>
                    <a:pt x="3249295" y="1426959"/>
                  </a:lnTo>
                  <a:lnTo>
                    <a:pt x="3284397" y="1396720"/>
                  </a:lnTo>
                  <a:lnTo>
                    <a:pt x="3316833" y="1362671"/>
                  </a:lnTo>
                  <a:lnTo>
                    <a:pt x="3346259" y="1325194"/>
                  </a:lnTo>
                  <a:lnTo>
                    <a:pt x="3372383" y="1284795"/>
                  </a:lnTo>
                  <a:lnTo>
                    <a:pt x="3395192" y="1241450"/>
                  </a:lnTo>
                  <a:lnTo>
                    <a:pt x="3414687" y="1195146"/>
                  </a:lnTo>
                  <a:lnTo>
                    <a:pt x="3430282" y="1145819"/>
                  </a:lnTo>
                  <a:lnTo>
                    <a:pt x="3441433" y="1093393"/>
                  </a:lnTo>
                  <a:lnTo>
                    <a:pt x="3448126" y="1037856"/>
                  </a:lnTo>
                  <a:lnTo>
                    <a:pt x="3450361" y="979233"/>
                  </a:lnTo>
                  <a:close/>
                </a:path>
              </a:pathLst>
            </a:custGeom>
            <a:solidFill>
              <a:srgbClr val="006D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0" y="1330964"/>
            <a:ext cx="10474960" cy="447675"/>
            <a:chOff x="0" y="1330964"/>
            <a:chExt cx="10474960" cy="447675"/>
          </a:xfrm>
        </p:grpSpPr>
        <p:sp>
          <p:nvSpPr>
            <p:cNvPr id="38" name="object 38"/>
            <p:cNvSpPr/>
            <p:nvPr/>
          </p:nvSpPr>
          <p:spPr>
            <a:xfrm>
              <a:off x="0" y="1480028"/>
              <a:ext cx="7933690" cy="149225"/>
            </a:xfrm>
            <a:custGeom>
              <a:avLst/>
              <a:gdLst/>
              <a:ahLst/>
              <a:cxnLst/>
              <a:rect l="l" t="t" r="r" b="b"/>
              <a:pathLst>
                <a:path w="7933690" h="149225">
                  <a:moveTo>
                    <a:pt x="7933590" y="149063"/>
                  </a:moveTo>
                  <a:lnTo>
                    <a:pt x="0" y="149063"/>
                  </a:lnTo>
                  <a:lnTo>
                    <a:pt x="0" y="0"/>
                  </a:lnTo>
                  <a:lnTo>
                    <a:pt x="7933590" y="0"/>
                  </a:lnTo>
                  <a:lnTo>
                    <a:pt x="7933590" y="149063"/>
                  </a:lnTo>
                  <a:close/>
                </a:path>
              </a:pathLst>
            </a:custGeom>
            <a:solidFill>
              <a:srgbClr val="009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0" y="1629102"/>
              <a:ext cx="4448175" cy="149225"/>
            </a:xfrm>
            <a:custGeom>
              <a:avLst/>
              <a:gdLst/>
              <a:ahLst/>
              <a:cxnLst/>
              <a:rect l="l" t="t" r="r" b="b"/>
              <a:pathLst>
                <a:path w="4448175" h="149225">
                  <a:moveTo>
                    <a:pt x="4447655" y="149063"/>
                  </a:moveTo>
                  <a:lnTo>
                    <a:pt x="0" y="149063"/>
                  </a:lnTo>
                  <a:lnTo>
                    <a:pt x="0" y="0"/>
                  </a:lnTo>
                  <a:lnTo>
                    <a:pt x="4447655" y="0"/>
                  </a:lnTo>
                  <a:lnTo>
                    <a:pt x="4447655" y="149063"/>
                  </a:lnTo>
                  <a:close/>
                </a:path>
              </a:pathLst>
            </a:custGeom>
            <a:solidFill>
              <a:srgbClr val="F39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0" y="1330964"/>
              <a:ext cx="10474960" cy="149225"/>
            </a:xfrm>
            <a:custGeom>
              <a:avLst/>
              <a:gdLst/>
              <a:ahLst/>
              <a:cxnLst/>
              <a:rect l="l" t="t" r="r" b="b"/>
              <a:pathLst>
                <a:path w="10474960" h="149225">
                  <a:moveTo>
                    <a:pt x="10474864" y="149063"/>
                  </a:moveTo>
                  <a:lnTo>
                    <a:pt x="0" y="149063"/>
                  </a:lnTo>
                  <a:lnTo>
                    <a:pt x="0" y="0"/>
                  </a:lnTo>
                  <a:lnTo>
                    <a:pt x="10474864" y="0"/>
                  </a:lnTo>
                  <a:lnTo>
                    <a:pt x="10474864" y="149063"/>
                  </a:lnTo>
                  <a:close/>
                </a:path>
              </a:pathLst>
            </a:custGeom>
            <a:solidFill>
              <a:srgbClr val="006D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4319" y="253921"/>
            <a:ext cx="621019" cy="6235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110887" y="506162"/>
            <a:ext cx="1939289" cy="296545"/>
            <a:chOff x="1110887" y="506162"/>
            <a:chExt cx="1939289" cy="296545"/>
          </a:xfrm>
        </p:grpSpPr>
        <p:sp>
          <p:nvSpPr>
            <p:cNvPr id="4" name="object 4"/>
            <p:cNvSpPr/>
            <p:nvPr/>
          </p:nvSpPr>
          <p:spPr>
            <a:xfrm>
              <a:off x="1110887" y="506717"/>
              <a:ext cx="103505" cy="107314"/>
            </a:xfrm>
            <a:custGeom>
              <a:avLst/>
              <a:gdLst/>
              <a:ahLst/>
              <a:cxnLst/>
              <a:rect l="l" t="t" r="r" b="b"/>
              <a:pathLst>
                <a:path w="103505" h="107315">
                  <a:moveTo>
                    <a:pt x="103221" y="0"/>
                  </a:moveTo>
                  <a:lnTo>
                    <a:pt x="85861" y="0"/>
                  </a:lnTo>
                  <a:lnTo>
                    <a:pt x="64060" y="31485"/>
                  </a:lnTo>
                  <a:lnTo>
                    <a:pt x="55139" y="44794"/>
                  </a:lnTo>
                  <a:lnTo>
                    <a:pt x="51757" y="50396"/>
                  </a:lnTo>
                  <a:lnTo>
                    <a:pt x="48228" y="44365"/>
                  </a:lnTo>
                  <a:lnTo>
                    <a:pt x="44417" y="38333"/>
                  </a:lnTo>
                  <a:lnTo>
                    <a:pt x="18125" y="0"/>
                  </a:lnTo>
                  <a:lnTo>
                    <a:pt x="0" y="0"/>
                  </a:lnTo>
                  <a:lnTo>
                    <a:pt x="43391" y="61715"/>
                  </a:lnTo>
                  <a:lnTo>
                    <a:pt x="43391" y="107085"/>
                  </a:lnTo>
                  <a:lnTo>
                    <a:pt x="58291" y="107085"/>
                  </a:lnTo>
                  <a:lnTo>
                    <a:pt x="58291" y="61715"/>
                  </a:lnTo>
                  <a:lnTo>
                    <a:pt x="103221" y="0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20719" y="721444"/>
              <a:ext cx="183627" cy="8109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18790" y="506162"/>
              <a:ext cx="1831336" cy="2964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121054" y="308723"/>
            <a:ext cx="438150" cy="121285"/>
            <a:chOff x="1121054" y="308723"/>
            <a:chExt cx="438150" cy="121285"/>
          </a:xfrm>
        </p:grpSpPr>
        <p:sp>
          <p:nvSpPr>
            <p:cNvPr id="8" name="object 8"/>
            <p:cNvSpPr/>
            <p:nvPr/>
          </p:nvSpPr>
          <p:spPr>
            <a:xfrm>
              <a:off x="1121054" y="309090"/>
              <a:ext cx="72741" cy="12042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16580" y="308723"/>
              <a:ext cx="224139" cy="1207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72488" y="308869"/>
              <a:ext cx="86995" cy="120650"/>
            </a:xfrm>
            <a:custGeom>
              <a:avLst/>
              <a:gdLst/>
              <a:ahLst/>
              <a:cxnLst/>
              <a:rect l="l" t="t" r="r" b="b"/>
              <a:pathLst>
                <a:path w="86994" h="120650">
                  <a:moveTo>
                    <a:pt x="86398" y="0"/>
                  </a:moveTo>
                  <a:lnTo>
                    <a:pt x="60896" y="0"/>
                  </a:lnTo>
                  <a:lnTo>
                    <a:pt x="60896" y="46990"/>
                  </a:lnTo>
                  <a:lnTo>
                    <a:pt x="24968" y="46990"/>
                  </a:lnTo>
                  <a:lnTo>
                    <a:pt x="24968" y="0"/>
                  </a:lnTo>
                  <a:lnTo>
                    <a:pt x="0" y="0"/>
                  </a:lnTo>
                  <a:lnTo>
                    <a:pt x="0" y="46990"/>
                  </a:lnTo>
                  <a:lnTo>
                    <a:pt x="0" y="67310"/>
                  </a:lnTo>
                  <a:lnTo>
                    <a:pt x="0" y="120650"/>
                  </a:lnTo>
                  <a:lnTo>
                    <a:pt x="24968" y="120650"/>
                  </a:lnTo>
                  <a:lnTo>
                    <a:pt x="24968" y="67310"/>
                  </a:lnTo>
                  <a:lnTo>
                    <a:pt x="60896" y="67310"/>
                  </a:lnTo>
                  <a:lnTo>
                    <a:pt x="60896" y="120650"/>
                  </a:lnTo>
                  <a:lnTo>
                    <a:pt x="86398" y="120650"/>
                  </a:lnTo>
                  <a:lnTo>
                    <a:pt x="86398" y="67310"/>
                  </a:lnTo>
                  <a:lnTo>
                    <a:pt x="86398" y="46990"/>
                  </a:lnTo>
                  <a:lnTo>
                    <a:pt x="86398" y="0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603762" y="309090"/>
            <a:ext cx="86761" cy="1204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35402" y="309100"/>
            <a:ext cx="26670" cy="120650"/>
          </a:xfrm>
          <a:custGeom>
            <a:avLst/>
            <a:gdLst/>
            <a:ahLst/>
            <a:cxnLst/>
            <a:rect l="l" t="t" r="r" b="b"/>
            <a:pathLst>
              <a:path w="26669" h="120650">
                <a:moveTo>
                  <a:pt x="26229" y="0"/>
                </a:moveTo>
                <a:lnTo>
                  <a:pt x="0" y="0"/>
                </a:lnTo>
                <a:lnTo>
                  <a:pt x="0" y="120436"/>
                </a:lnTo>
                <a:lnTo>
                  <a:pt x="26229" y="120436"/>
                </a:lnTo>
                <a:lnTo>
                  <a:pt x="26229" y="0"/>
                </a:lnTo>
                <a:close/>
              </a:path>
            </a:pathLst>
          </a:custGeom>
          <a:solidFill>
            <a:srgbClr val="14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1806510" y="308865"/>
            <a:ext cx="212090" cy="120650"/>
            <a:chOff x="1806510" y="308865"/>
            <a:chExt cx="212090" cy="120650"/>
          </a:xfrm>
        </p:grpSpPr>
        <p:sp>
          <p:nvSpPr>
            <p:cNvPr id="14" name="object 14"/>
            <p:cNvSpPr/>
            <p:nvPr/>
          </p:nvSpPr>
          <p:spPr>
            <a:xfrm>
              <a:off x="1806510" y="309090"/>
              <a:ext cx="96646" cy="12042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931847" y="308869"/>
              <a:ext cx="86995" cy="120650"/>
            </a:xfrm>
            <a:custGeom>
              <a:avLst/>
              <a:gdLst/>
              <a:ahLst/>
              <a:cxnLst/>
              <a:rect l="l" t="t" r="r" b="b"/>
              <a:pathLst>
                <a:path w="86994" h="120650">
                  <a:moveTo>
                    <a:pt x="86410" y="0"/>
                  </a:moveTo>
                  <a:lnTo>
                    <a:pt x="60896" y="0"/>
                  </a:lnTo>
                  <a:lnTo>
                    <a:pt x="60896" y="46990"/>
                  </a:lnTo>
                  <a:lnTo>
                    <a:pt x="24980" y="46990"/>
                  </a:lnTo>
                  <a:lnTo>
                    <a:pt x="24980" y="0"/>
                  </a:lnTo>
                  <a:lnTo>
                    <a:pt x="0" y="0"/>
                  </a:lnTo>
                  <a:lnTo>
                    <a:pt x="0" y="46990"/>
                  </a:lnTo>
                  <a:lnTo>
                    <a:pt x="0" y="67310"/>
                  </a:lnTo>
                  <a:lnTo>
                    <a:pt x="0" y="120650"/>
                  </a:lnTo>
                  <a:lnTo>
                    <a:pt x="24980" y="120650"/>
                  </a:lnTo>
                  <a:lnTo>
                    <a:pt x="24980" y="67310"/>
                  </a:lnTo>
                  <a:lnTo>
                    <a:pt x="60896" y="67310"/>
                  </a:lnTo>
                  <a:lnTo>
                    <a:pt x="60896" y="120650"/>
                  </a:lnTo>
                  <a:lnTo>
                    <a:pt x="86410" y="120650"/>
                  </a:lnTo>
                  <a:lnTo>
                    <a:pt x="86410" y="67310"/>
                  </a:lnTo>
                  <a:lnTo>
                    <a:pt x="86410" y="46990"/>
                  </a:lnTo>
                  <a:lnTo>
                    <a:pt x="86410" y="0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2112511" y="307603"/>
            <a:ext cx="1217930" cy="124460"/>
            <a:chOff x="2112511" y="307603"/>
            <a:chExt cx="1217930" cy="124460"/>
          </a:xfrm>
        </p:grpSpPr>
        <p:sp>
          <p:nvSpPr>
            <p:cNvPr id="17" name="object 17"/>
            <p:cNvSpPr/>
            <p:nvPr/>
          </p:nvSpPr>
          <p:spPr>
            <a:xfrm>
              <a:off x="2112511" y="308765"/>
              <a:ext cx="99515" cy="12078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247023" y="308869"/>
              <a:ext cx="86995" cy="120650"/>
            </a:xfrm>
            <a:custGeom>
              <a:avLst/>
              <a:gdLst/>
              <a:ahLst/>
              <a:cxnLst/>
              <a:rect l="l" t="t" r="r" b="b"/>
              <a:pathLst>
                <a:path w="86994" h="120650">
                  <a:moveTo>
                    <a:pt x="86423" y="0"/>
                  </a:moveTo>
                  <a:lnTo>
                    <a:pt x="60896" y="0"/>
                  </a:lnTo>
                  <a:lnTo>
                    <a:pt x="60896" y="46990"/>
                  </a:lnTo>
                  <a:lnTo>
                    <a:pt x="24968" y="46990"/>
                  </a:lnTo>
                  <a:lnTo>
                    <a:pt x="24968" y="0"/>
                  </a:lnTo>
                  <a:lnTo>
                    <a:pt x="0" y="0"/>
                  </a:lnTo>
                  <a:lnTo>
                    <a:pt x="0" y="46990"/>
                  </a:lnTo>
                  <a:lnTo>
                    <a:pt x="0" y="67310"/>
                  </a:lnTo>
                  <a:lnTo>
                    <a:pt x="0" y="120650"/>
                  </a:lnTo>
                  <a:lnTo>
                    <a:pt x="24968" y="120650"/>
                  </a:lnTo>
                  <a:lnTo>
                    <a:pt x="24968" y="67310"/>
                  </a:lnTo>
                  <a:lnTo>
                    <a:pt x="60896" y="67310"/>
                  </a:lnTo>
                  <a:lnTo>
                    <a:pt x="60896" y="120650"/>
                  </a:lnTo>
                  <a:lnTo>
                    <a:pt x="86423" y="120650"/>
                  </a:lnTo>
                  <a:lnTo>
                    <a:pt x="86423" y="67310"/>
                  </a:lnTo>
                  <a:lnTo>
                    <a:pt x="86423" y="46990"/>
                  </a:lnTo>
                  <a:lnTo>
                    <a:pt x="86423" y="0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74712" y="309090"/>
              <a:ext cx="128969" cy="12042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39566" y="307603"/>
              <a:ext cx="107776" cy="12390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686829" y="309090"/>
              <a:ext cx="96635" cy="12042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812165" y="309100"/>
              <a:ext cx="85515" cy="12043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919565" y="308817"/>
              <a:ext cx="107420" cy="12078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047060" y="308895"/>
              <a:ext cx="145415" cy="120650"/>
            </a:xfrm>
            <a:custGeom>
              <a:avLst/>
              <a:gdLst/>
              <a:ahLst/>
              <a:cxnLst/>
              <a:rect l="l" t="t" r="r" b="b"/>
              <a:pathLst>
                <a:path w="145414" h="120650">
                  <a:moveTo>
                    <a:pt x="87947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30543" y="20320"/>
                  </a:lnTo>
                  <a:lnTo>
                    <a:pt x="30543" y="120650"/>
                  </a:lnTo>
                  <a:lnTo>
                    <a:pt x="56045" y="120650"/>
                  </a:lnTo>
                  <a:lnTo>
                    <a:pt x="56045" y="20320"/>
                  </a:lnTo>
                  <a:lnTo>
                    <a:pt x="87947" y="20320"/>
                  </a:lnTo>
                  <a:lnTo>
                    <a:pt x="87947" y="0"/>
                  </a:lnTo>
                  <a:close/>
                </a:path>
                <a:path w="145414" h="120650">
                  <a:moveTo>
                    <a:pt x="144945" y="215"/>
                  </a:moveTo>
                  <a:lnTo>
                    <a:pt x="118706" y="215"/>
                  </a:lnTo>
                  <a:lnTo>
                    <a:pt x="118706" y="120650"/>
                  </a:lnTo>
                  <a:lnTo>
                    <a:pt x="144945" y="120650"/>
                  </a:lnTo>
                  <a:lnTo>
                    <a:pt x="144945" y="215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222875" y="308817"/>
              <a:ext cx="107410" cy="12078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29019" y="141936"/>
            <a:ext cx="19344640" cy="282449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4414500">
              <a:lnSpc>
                <a:spcPct val="100000"/>
              </a:lnSpc>
              <a:spcBef>
                <a:spcPts val="125"/>
              </a:spcBef>
            </a:pPr>
            <a:r>
              <a:rPr sz="4050" b="1" spc="45" dirty="0">
                <a:solidFill>
                  <a:srgbClr val="006DAC"/>
                </a:solidFill>
                <a:latin typeface="Arial"/>
                <a:cs typeface="Arial"/>
              </a:rPr>
              <a:t>Μια</a:t>
            </a:r>
            <a:r>
              <a:rPr sz="4050" b="1" spc="-200" dirty="0">
                <a:solidFill>
                  <a:srgbClr val="006DAC"/>
                </a:solidFill>
                <a:latin typeface="Arial"/>
                <a:cs typeface="Arial"/>
              </a:rPr>
              <a:t> </a:t>
            </a:r>
            <a:r>
              <a:rPr sz="4050" b="1" spc="-95" dirty="0">
                <a:solidFill>
                  <a:srgbClr val="006DAC"/>
                </a:solidFill>
                <a:latin typeface="Arial"/>
                <a:cs typeface="Arial"/>
              </a:rPr>
              <a:t>γραµµή,</a:t>
            </a:r>
            <a:endParaRPr sz="4050" dirty="0">
              <a:latin typeface="Arial"/>
              <a:cs typeface="Arial"/>
            </a:endParaRPr>
          </a:p>
          <a:p>
            <a:pPr marL="14414500">
              <a:lnSpc>
                <a:spcPct val="100000"/>
              </a:lnSpc>
              <a:spcBef>
                <a:spcPts val="30"/>
              </a:spcBef>
            </a:pPr>
            <a:r>
              <a:rPr sz="4050" b="1" spc="-10" dirty="0">
                <a:solidFill>
                  <a:srgbClr val="006DAC"/>
                </a:solidFill>
                <a:latin typeface="Arial"/>
                <a:cs typeface="Arial"/>
              </a:rPr>
              <a:t>για </a:t>
            </a:r>
            <a:r>
              <a:rPr sz="4050" b="1" spc="-110" dirty="0" err="1">
                <a:solidFill>
                  <a:srgbClr val="006DAC"/>
                </a:solidFill>
                <a:latin typeface="Arial"/>
                <a:cs typeface="Arial"/>
              </a:rPr>
              <a:t>ν</a:t>
            </a:r>
            <a:r>
              <a:rPr sz="4050" b="1" spc="-110" dirty="0">
                <a:solidFill>
                  <a:srgbClr val="006DAC"/>
                </a:solidFill>
                <a:latin typeface="Arial"/>
                <a:cs typeface="Arial"/>
              </a:rPr>
              <a:t>α </a:t>
            </a:r>
            <a:r>
              <a:rPr sz="4050" b="1" spc="-25" dirty="0">
                <a:solidFill>
                  <a:srgbClr val="006DAC"/>
                </a:solidFill>
                <a:latin typeface="Arial"/>
                <a:cs typeface="Arial"/>
              </a:rPr>
              <a:t>β</a:t>
            </a:r>
            <a:r>
              <a:rPr sz="4050" b="1" spc="-25" dirty="0" err="1">
                <a:solidFill>
                  <a:srgbClr val="006DAC"/>
                </a:solidFill>
                <a:latin typeface="Arial"/>
                <a:cs typeface="Arial"/>
              </a:rPr>
              <a:t>ρίσκει</a:t>
            </a:r>
            <a:r>
              <a:rPr lang="el-GR" sz="4050" b="1" spc="-25" dirty="0">
                <a:solidFill>
                  <a:srgbClr val="006DAC"/>
                </a:solidFill>
                <a:latin typeface="Arial"/>
                <a:cs typeface="Arial"/>
              </a:rPr>
              <a:t>ς</a:t>
            </a:r>
            <a:r>
              <a:rPr sz="4050" b="1" spc="-505" dirty="0">
                <a:solidFill>
                  <a:srgbClr val="006DAC"/>
                </a:solidFill>
                <a:latin typeface="Arial"/>
                <a:cs typeface="Arial"/>
              </a:rPr>
              <a:t> </a:t>
            </a:r>
            <a:r>
              <a:rPr sz="4050" b="1" spc="-65" dirty="0">
                <a:solidFill>
                  <a:srgbClr val="006DAC"/>
                </a:solidFill>
                <a:latin typeface="Arial"/>
                <a:cs typeface="Arial"/>
              </a:rPr>
              <a:t>άκρη</a:t>
            </a:r>
            <a:endParaRPr sz="4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5350" b="1" spc="-575" dirty="0">
                <a:solidFill>
                  <a:srgbClr val="006DAC"/>
                </a:solidFill>
                <a:latin typeface="Verdana"/>
                <a:cs typeface="Verdana"/>
              </a:rPr>
              <a:t>Η </a:t>
            </a:r>
            <a:r>
              <a:rPr sz="5350" b="1" spc="-560" dirty="0">
                <a:solidFill>
                  <a:srgbClr val="006DAC"/>
                </a:solidFill>
                <a:latin typeface="Verdana"/>
                <a:cs typeface="Verdana"/>
              </a:rPr>
              <a:t>εξυπηρέτηση </a:t>
            </a:r>
            <a:r>
              <a:rPr sz="5350" b="1" spc="-770" dirty="0">
                <a:solidFill>
                  <a:srgbClr val="006DAC"/>
                </a:solidFill>
                <a:latin typeface="Verdana"/>
                <a:cs typeface="Verdana"/>
              </a:rPr>
              <a:t>ΠΡΙΝ </a:t>
            </a:r>
            <a:r>
              <a:rPr sz="5350" b="1" spc="-475" dirty="0">
                <a:solidFill>
                  <a:srgbClr val="006DAC"/>
                </a:solidFill>
                <a:latin typeface="Verdana"/>
                <a:cs typeface="Verdana"/>
              </a:rPr>
              <a:t>και </a:t>
            </a:r>
            <a:r>
              <a:rPr sz="5350" b="1" spc="-535" dirty="0">
                <a:solidFill>
                  <a:srgbClr val="006DAC"/>
                </a:solidFill>
                <a:latin typeface="Verdana"/>
                <a:cs typeface="Verdana"/>
              </a:rPr>
              <a:t>ΜΕΤΑ </a:t>
            </a:r>
            <a:r>
              <a:rPr sz="5350" b="1" spc="-475" dirty="0">
                <a:solidFill>
                  <a:srgbClr val="006DAC"/>
                </a:solidFill>
                <a:latin typeface="Verdana"/>
                <a:cs typeface="Verdana"/>
              </a:rPr>
              <a:t>το</a:t>
            </a:r>
            <a:r>
              <a:rPr sz="5350" b="1" spc="390" dirty="0">
                <a:solidFill>
                  <a:srgbClr val="006DAC"/>
                </a:solidFill>
                <a:latin typeface="Verdana"/>
                <a:cs typeface="Verdana"/>
              </a:rPr>
              <a:t> </a:t>
            </a:r>
            <a:r>
              <a:rPr sz="5350" b="1" spc="-1030" dirty="0">
                <a:solidFill>
                  <a:srgbClr val="006DAC"/>
                </a:solidFill>
                <a:latin typeface="Verdana"/>
                <a:cs typeface="Verdana"/>
              </a:rPr>
              <a:t>1555</a:t>
            </a:r>
            <a:endParaRPr sz="5350" dirty="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257865" y="3633386"/>
            <a:ext cx="9464040" cy="6322885"/>
          </a:xfrm>
          <a:prstGeom prst="rect">
            <a:avLst/>
          </a:prstGeom>
          <a:solidFill>
            <a:srgbClr val="006DAC"/>
          </a:solidFill>
        </p:spPr>
        <p:txBody>
          <a:bodyPr vert="horz" wrap="square" lIns="0" tIns="574675" rIns="0" bIns="0" rtlCol="0">
            <a:spAutoFit/>
          </a:bodyPr>
          <a:lstStyle/>
          <a:p>
            <a:pPr marL="836930">
              <a:lnSpc>
                <a:spcPct val="100000"/>
              </a:lnSpc>
              <a:spcBef>
                <a:spcPts val="4525"/>
              </a:spcBef>
            </a:pPr>
            <a:r>
              <a:rPr sz="6100" b="1" spc="-335" dirty="0">
                <a:solidFill>
                  <a:srgbClr val="FFFFFF"/>
                </a:solidFill>
                <a:latin typeface="Arial"/>
                <a:cs typeface="Arial"/>
              </a:rPr>
              <a:t>ΜΕΤΑ</a:t>
            </a:r>
            <a:endParaRPr sz="6100" dirty="0">
              <a:latin typeface="Arial"/>
              <a:cs typeface="Arial"/>
            </a:endParaRPr>
          </a:p>
          <a:p>
            <a:pPr marL="1105535" indent="-269240">
              <a:lnSpc>
                <a:spcPct val="100000"/>
              </a:lnSpc>
              <a:spcBef>
                <a:spcPts val="3254"/>
              </a:spcBef>
              <a:buChar char="-"/>
              <a:tabLst>
                <a:tab pos="1106170" algn="l"/>
              </a:tabLst>
            </a:pPr>
            <a:r>
              <a:rPr sz="3100" b="1" spc="-315" dirty="0">
                <a:solidFill>
                  <a:srgbClr val="FFFFFF"/>
                </a:solidFill>
                <a:latin typeface="Verdana"/>
                <a:cs typeface="Verdana"/>
              </a:rPr>
              <a:t>Εξυπηρέτηση </a:t>
            </a:r>
            <a:r>
              <a:rPr sz="3100" b="1" spc="-280" dirty="0">
                <a:solidFill>
                  <a:srgbClr val="FFFFFF"/>
                </a:solidFill>
                <a:latin typeface="Verdana"/>
                <a:cs typeface="Verdana"/>
              </a:rPr>
              <a:t>8.000 </a:t>
            </a:r>
            <a:r>
              <a:rPr sz="3100" b="1" spc="-345" dirty="0" err="1">
                <a:solidFill>
                  <a:srgbClr val="FFFFFF"/>
                </a:solidFill>
                <a:latin typeface="Verdana"/>
                <a:cs typeface="Verdana"/>
              </a:rPr>
              <a:t>κλήσεων</a:t>
            </a:r>
            <a:r>
              <a:rPr sz="3100" b="1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100" b="1" spc="-320" dirty="0" err="1">
                <a:solidFill>
                  <a:srgbClr val="FFFFFF"/>
                </a:solidFill>
                <a:latin typeface="Verdana"/>
                <a:cs typeface="Verdana"/>
              </a:rPr>
              <a:t>ηµερησίω</a:t>
            </a:r>
            <a:r>
              <a:rPr lang="el-GR" sz="3100" b="1" spc="-320" dirty="0">
                <a:solidFill>
                  <a:srgbClr val="FFFFFF"/>
                </a:solidFill>
                <a:latin typeface="Verdana"/>
                <a:cs typeface="Verdana"/>
              </a:rPr>
              <a:t>ς</a:t>
            </a:r>
            <a:endParaRPr sz="31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Verdana"/>
              <a:buChar char="-"/>
            </a:pPr>
            <a:endParaRPr sz="3900" dirty="0">
              <a:latin typeface="Verdana"/>
              <a:cs typeface="Verdana"/>
            </a:endParaRPr>
          </a:p>
          <a:p>
            <a:pPr marL="1105535" indent="-269240">
              <a:lnSpc>
                <a:spcPct val="100000"/>
              </a:lnSpc>
              <a:spcBef>
                <a:spcPts val="3165"/>
              </a:spcBef>
              <a:buChar char="-"/>
              <a:tabLst>
                <a:tab pos="1106170" algn="l"/>
              </a:tabLst>
            </a:pPr>
            <a:r>
              <a:rPr sz="3100" b="1" spc="-270" dirty="0" err="1">
                <a:solidFill>
                  <a:srgbClr val="FFFFFF"/>
                </a:solidFill>
                <a:latin typeface="Verdana"/>
                <a:cs typeface="Verdana"/>
              </a:rPr>
              <a:t>Μέσο</a:t>
            </a:r>
            <a:r>
              <a:rPr lang="el-GR" sz="3100" b="1" spc="-270" dirty="0">
                <a:solidFill>
                  <a:srgbClr val="FFFFFF"/>
                </a:solidFill>
                <a:latin typeface="Verdana"/>
                <a:cs typeface="Verdana"/>
              </a:rPr>
              <a:t>ς</a:t>
            </a:r>
            <a:r>
              <a:rPr sz="3100" b="1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100" b="1" spc="-335" dirty="0" err="1">
                <a:solidFill>
                  <a:srgbClr val="FFFFFF"/>
                </a:solidFill>
                <a:latin typeface="Verdana"/>
                <a:cs typeface="Verdana"/>
              </a:rPr>
              <a:t>χρόνο</a:t>
            </a:r>
            <a:r>
              <a:rPr lang="el-GR" sz="3100" b="1" spc="-335" dirty="0">
                <a:solidFill>
                  <a:srgbClr val="FFFFFF"/>
                </a:solidFill>
                <a:latin typeface="Verdana"/>
                <a:cs typeface="Verdana"/>
              </a:rPr>
              <a:t>ς</a:t>
            </a:r>
            <a:r>
              <a:rPr sz="3100" b="1" spc="-3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100" b="1" spc="-360" dirty="0">
                <a:solidFill>
                  <a:srgbClr val="FFFFFF"/>
                </a:solidFill>
                <a:latin typeface="Verdana"/>
                <a:cs typeface="Verdana"/>
              </a:rPr>
              <a:t>αναµ</a:t>
            </a:r>
            <a:r>
              <a:rPr sz="3100" b="1" spc="-360" dirty="0" err="1">
                <a:solidFill>
                  <a:srgbClr val="FFFFFF"/>
                </a:solidFill>
                <a:latin typeface="Verdana"/>
                <a:cs typeface="Verdana"/>
              </a:rPr>
              <a:t>ονή</a:t>
            </a:r>
            <a:r>
              <a:rPr lang="el-GR" sz="3100" b="1" spc="-360" dirty="0">
                <a:solidFill>
                  <a:srgbClr val="FFFFFF"/>
                </a:solidFill>
                <a:latin typeface="Verdana"/>
                <a:cs typeface="Verdana"/>
              </a:rPr>
              <a:t>ς</a:t>
            </a:r>
            <a:r>
              <a:rPr sz="3100" b="1" spc="-3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100" b="1" spc="-695" dirty="0">
                <a:solidFill>
                  <a:srgbClr val="FFFFFF"/>
                </a:solidFill>
                <a:latin typeface="Verdana"/>
                <a:cs typeface="Verdana"/>
              </a:rPr>
              <a:t>15</a:t>
            </a:r>
            <a:r>
              <a:rPr sz="3100" b="1" spc="-6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l-GR" sz="3100" b="1" spc="-6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100" b="1" spc="-295" dirty="0" err="1">
                <a:solidFill>
                  <a:srgbClr val="FFFFFF"/>
                </a:solidFill>
                <a:latin typeface="Verdana"/>
                <a:cs typeface="Verdana"/>
              </a:rPr>
              <a:t>δευτερόλε</a:t>
            </a:r>
            <a:r>
              <a:rPr sz="3100" b="1" spc="-295" dirty="0">
                <a:solidFill>
                  <a:srgbClr val="FFFFFF"/>
                </a:solidFill>
                <a:latin typeface="Verdana"/>
                <a:cs typeface="Verdana"/>
              </a:rPr>
              <a:t>πτα</a:t>
            </a:r>
            <a:endParaRPr sz="31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300" dirty="0">
              <a:latin typeface="Verdana"/>
              <a:cs typeface="Verdana"/>
            </a:endParaRPr>
          </a:p>
          <a:p>
            <a:pPr marL="836930">
              <a:lnSpc>
                <a:spcPct val="100000"/>
              </a:lnSpc>
            </a:pPr>
            <a:r>
              <a:rPr sz="3100" b="1" spc="-275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3100" b="1" spc="-275" dirty="0" err="1">
                <a:solidFill>
                  <a:srgbClr val="FFFFFF"/>
                </a:solidFill>
                <a:latin typeface="Verdana"/>
                <a:cs typeface="Verdana"/>
              </a:rPr>
              <a:t>Ενι</a:t>
            </a:r>
            <a:r>
              <a:rPr sz="3100" b="1" spc="-275" dirty="0">
                <a:solidFill>
                  <a:srgbClr val="FFFFFF"/>
                </a:solidFill>
                <a:latin typeface="Verdana"/>
                <a:cs typeface="Verdana"/>
              </a:rPr>
              <a:t>α</a:t>
            </a:r>
            <a:r>
              <a:rPr sz="3100" b="1" spc="-275" dirty="0" err="1">
                <a:solidFill>
                  <a:srgbClr val="FFFFFF"/>
                </a:solidFill>
                <a:latin typeface="Verdana"/>
                <a:cs typeface="Verdana"/>
              </a:rPr>
              <a:t>ίο</a:t>
            </a:r>
            <a:r>
              <a:rPr lang="el-GR" sz="3100" b="1" spc="-275" dirty="0">
                <a:solidFill>
                  <a:srgbClr val="FFFFFF"/>
                </a:solidFill>
                <a:latin typeface="Verdana"/>
                <a:cs typeface="Verdana"/>
              </a:rPr>
              <a:t>ς</a:t>
            </a:r>
            <a:r>
              <a:rPr sz="3100" b="1" spc="-2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100" b="1" spc="-330" dirty="0" err="1">
                <a:solidFill>
                  <a:srgbClr val="FFFFFF"/>
                </a:solidFill>
                <a:latin typeface="Verdana"/>
                <a:cs typeface="Verdana"/>
              </a:rPr>
              <a:t>τηλεφωνικό</a:t>
            </a:r>
            <a:r>
              <a:rPr lang="el-GR" sz="3100" b="1" spc="-330" dirty="0">
                <a:solidFill>
                  <a:srgbClr val="FFFFFF"/>
                </a:solidFill>
                <a:latin typeface="Verdana"/>
                <a:cs typeface="Verdana"/>
              </a:rPr>
              <a:t>ς</a:t>
            </a:r>
            <a:r>
              <a:rPr sz="3100" b="1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100" b="1" spc="-305" dirty="0">
                <a:solidFill>
                  <a:srgbClr val="FFFFFF"/>
                </a:solidFill>
                <a:latin typeface="Verdana"/>
                <a:cs typeface="Verdana"/>
              </a:rPr>
              <a:t>α</a:t>
            </a:r>
            <a:r>
              <a:rPr sz="3100" b="1" spc="-305" dirty="0" err="1">
                <a:solidFill>
                  <a:srgbClr val="FFFFFF"/>
                </a:solidFill>
                <a:latin typeface="Verdana"/>
                <a:cs typeface="Verdana"/>
              </a:rPr>
              <a:t>ριθµό</a:t>
            </a:r>
            <a:r>
              <a:rPr lang="el-GR" sz="3100" b="1" spc="-305" dirty="0">
                <a:solidFill>
                  <a:srgbClr val="FFFFFF"/>
                </a:solidFill>
                <a:latin typeface="Verdana"/>
                <a:cs typeface="Verdana"/>
              </a:rPr>
              <a:t>ς</a:t>
            </a:r>
          </a:p>
          <a:p>
            <a:pPr marL="836930">
              <a:lnSpc>
                <a:spcPct val="100000"/>
              </a:lnSpc>
            </a:pPr>
            <a:endParaRPr lang="el-GR" sz="3100" b="1" spc="-305" dirty="0">
              <a:solidFill>
                <a:srgbClr val="FFFFFF"/>
              </a:solidFill>
              <a:latin typeface="Verdana"/>
              <a:cs typeface="Verdana"/>
            </a:endParaRPr>
          </a:p>
          <a:p>
            <a:pPr marL="836930">
              <a:lnSpc>
                <a:spcPct val="100000"/>
              </a:lnSpc>
            </a:pPr>
            <a:endParaRPr lang="el-GR" sz="3100" b="1" spc="-305" dirty="0">
              <a:solidFill>
                <a:srgbClr val="FFFFFF"/>
              </a:solidFill>
              <a:latin typeface="Verdana"/>
              <a:cs typeface="Verdana"/>
            </a:endParaRPr>
          </a:p>
          <a:p>
            <a:pPr marL="836930">
              <a:lnSpc>
                <a:spcPct val="100000"/>
              </a:lnSpc>
            </a:pPr>
            <a:endParaRPr sz="3100" dirty="0">
              <a:latin typeface="Verdana"/>
              <a:cs typeface="Verdana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1057244" y="137388"/>
            <a:ext cx="3450590" cy="2032635"/>
            <a:chOff x="11057244" y="137388"/>
            <a:chExt cx="3450590" cy="2032635"/>
          </a:xfrm>
        </p:grpSpPr>
        <p:sp>
          <p:nvSpPr>
            <p:cNvPr id="29" name="object 29"/>
            <p:cNvSpPr/>
            <p:nvPr/>
          </p:nvSpPr>
          <p:spPr>
            <a:xfrm>
              <a:off x="12652379" y="137419"/>
              <a:ext cx="880744" cy="1517650"/>
            </a:xfrm>
            <a:custGeom>
              <a:avLst/>
              <a:gdLst/>
              <a:ahLst/>
              <a:cxnLst/>
              <a:rect l="l" t="t" r="r" b="b"/>
              <a:pathLst>
                <a:path w="880744" h="1517650">
                  <a:moveTo>
                    <a:pt x="644221" y="0"/>
                  </a:moveTo>
                  <a:lnTo>
                    <a:pt x="138644" y="0"/>
                  </a:lnTo>
                  <a:lnTo>
                    <a:pt x="111112" y="2876"/>
                  </a:lnTo>
                  <a:lnTo>
                    <a:pt x="62179" y="25881"/>
                  </a:lnTo>
                  <a:lnTo>
                    <a:pt x="22935" y="70420"/>
                  </a:lnTo>
                  <a:lnTo>
                    <a:pt x="2547" y="127641"/>
                  </a:lnTo>
                  <a:lnTo>
                    <a:pt x="0" y="160445"/>
                  </a:lnTo>
                  <a:lnTo>
                    <a:pt x="0" y="613478"/>
                  </a:lnTo>
                  <a:lnTo>
                    <a:pt x="10709" y="674537"/>
                  </a:lnTo>
                  <a:lnTo>
                    <a:pt x="42825" y="725559"/>
                  </a:lnTo>
                  <a:lnTo>
                    <a:pt x="88179" y="760068"/>
                  </a:lnTo>
                  <a:lnTo>
                    <a:pt x="138644" y="771568"/>
                  </a:lnTo>
                  <a:lnTo>
                    <a:pt x="424049" y="771568"/>
                  </a:lnTo>
                  <a:lnTo>
                    <a:pt x="461186" y="775328"/>
                  </a:lnTo>
                  <a:lnTo>
                    <a:pt x="525918" y="805414"/>
                  </a:lnTo>
                  <a:lnTo>
                    <a:pt x="553501" y="831744"/>
                  </a:lnTo>
                  <a:lnTo>
                    <a:pt x="576246" y="863522"/>
                  </a:lnTo>
                  <a:lnTo>
                    <a:pt x="592492" y="898697"/>
                  </a:lnTo>
                  <a:lnTo>
                    <a:pt x="602240" y="937261"/>
                  </a:lnTo>
                  <a:lnTo>
                    <a:pt x="605489" y="979205"/>
                  </a:lnTo>
                  <a:lnTo>
                    <a:pt x="602240" y="1026324"/>
                  </a:lnTo>
                  <a:lnTo>
                    <a:pt x="592492" y="1068574"/>
                  </a:lnTo>
                  <a:lnTo>
                    <a:pt x="576246" y="1105955"/>
                  </a:lnTo>
                  <a:lnTo>
                    <a:pt x="553501" y="1138467"/>
                  </a:lnTo>
                  <a:lnTo>
                    <a:pt x="525918" y="1164797"/>
                  </a:lnTo>
                  <a:lnTo>
                    <a:pt x="461186" y="1194884"/>
                  </a:lnTo>
                  <a:lnTo>
                    <a:pt x="424049" y="1198644"/>
                  </a:lnTo>
                  <a:lnTo>
                    <a:pt x="403724" y="1197684"/>
                  </a:lnTo>
                  <a:lnTo>
                    <a:pt x="355758" y="1183314"/>
                  </a:lnTo>
                  <a:lnTo>
                    <a:pt x="321540" y="1155647"/>
                  </a:lnTo>
                  <a:lnTo>
                    <a:pt x="294343" y="1120208"/>
                  </a:lnTo>
                  <a:lnTo>
                    <a:pt x="278284" y="1094825"/>
                  </a:lnTo>
                  <a:lnTo>
                    <a:pt x="270068" y="1082149"/>
                  </a:lnTo>
                  <a:lnTo>
                    <a:pt x="260702" y="1070055"/>
                  </a:lnTo>
                  <a:lnTo>
                    <a:pt x="250188" y="1058548"/>
                  </a:lnTo>
                  <a:lnTo>
                    <a:pt x="238526" y="1047633"/>
                  </a:lnTo>
                  <a:lnTo>
                    <a:pt x="217365" y="1026995"/>
                  </a:lnTo>
                  <a:lnTo>
                    <a:pt x="170485" y="1003401"/>
                  </a:lnTo>
                  <a:lnTo>
                    <a:pt x="125958" y="1001778"/>
                  </a:lnTo>
                  <a:lnTo>
                    <a:pt x="76458" y="1021686"/>
                  </a:lnTo>
                  <a:lnTo>
                    <a:pt x="39565" y="1060177"/>
                  </a:lnTo>
                  <a:lnTo>
                    <a:pt x="17325" y="1110769"/>
                  </a:lnTo>
                  <a:lnTo>
                    <a:pt x="10198" y="1149095"/>
                  </a:lnTo>
                  <a:lnTo>
                    <a:pt x="9173" y="1168999"/>
                  </a:lnTo>
                  <a:lnTo>
                    <a:pt x="10193" y="1188611"/>
                  </a:lnTo>
                  <a:lnTo>
                    <a:pt x="18355" y="1226957"/>
                  </a:lnTo>
                  <a:lnTo>
                    <a:pt x="43585" y="1289780"/>
                  </a:lnTo>
                  <a:lnTo>
                    <a:pt x="82573" y="1346116"/>
                  </a:lnTo>
                  <a:lnTo>
                    <a:pt x="131244" y="1395371"/>
                  </a:lnTo>
                  <a:lnTo>
                    <a:pt x="185523" y="1436961"/>
                  </a:lnTo>
                  <a:lnTo>
                    <a:pt x="242859" y="1470575"/>
                  </a:lnTo>
                  <a:lnTo>
                    <a:pt x="300713" y="1495943"/>
                  </a:lnTo>
                  <a:lnTo>
                    <a:pt x="360587" y="1511870"/>
                  </a:lnTo>
                  <a:lnTo>
                    <a:pt x="424049" y="1517178"/>
                  </a:lnTo>
                  <a:lnTo>
                    <a:pt x="470291" y="1514596"/>
                  </a:lnTo>
                  <a:lnTo>
                    <a:pt x="515265" y="1506852"/>
                  </a:lnTo>
                  <a:lnTo>
                    <a:pt x="558973" y="1493952"/>
                  </a:lnTo>
                  <a:lnTo>
                    <a:pt x="601416" y="1475902"/>
                  </a:lnTo>
                  <a:lnTo>
                    <a:pt x="641864" y="1453326"/>
                  </a:lnTo>
                  <a:lnTo>
                    <a:pt x="679638" y="1426923"/>
                  </a:lnTo>
                  <a:lnTo>
                    <a:pt x="714743" y="1396694"/>
                  </a:lnTo>
                  <a:lnTo>
                    <a:pt x="747181" y="1362639"/>
                  </a:lnTo>
                  <a:lnTo>
                    <a:pt x="776604" y="1325168"/>
                  </a:lnTo>
                  <a:lnTo>
                    <a:pt x="802722" y="1284763"/>
                  </a:lnTo>
                  <a:lnTo>
                    <a:pt x="825532" y="1241415"/>
                  </a:lnTo>
                  <a:lnTo>
                    <a:pt x="845031" y="1195115"/>
                  </a:lnTo>
                  <a:lnTo>
                    <a:pt x="860633" y="1145786"/>
                  </a:lnTo>
                  <a:lnTo>
                    <a:pt x="871782" y="1093356"/>
                  </a:lnTo>
                  <a:lnTo>
                    <a:pt x="878474" y="1037829"/>
                  </a:lnTo>
                  <a:lnTo>
                    <a:pt x="880706" y="979205"/>
                  </a:lnTo>
                  <a:lnTo>
                    <a:pt x="878348" y="924720"/>
                  </a:lnTo>
                  <a:lnTo>
                    <a:pt x="871277" y="872148"/>
                  </a:lnTo>
                  <a:lnTo>
                    <a:pt x="859493" y="821489"/>
                  </a:lnTo>
                  <a:lnTo>
                    <a:pt x="843000" y="772740"/>
                  </a:lnTo>
                  <a:lnTo>
                    <a:pt x="822539" y="726515"/>
                  </a:lnTo>
                  <a:lnTo>
                    <a:pt x="798898" y="683382"/>
                  </a:lnTo>
                  <a:lnTo>
                    <a:pt x="772079" y="643343"/>
                  </a:lnTo>
                  <a:lnTo>
                    <a:pt x="742082" y="606400"/>
                  </a:lnTo>
                  <a:lnTo>
                    <a:pt x="709267" y="572933"/>
                  </a:lnTo>
                  <a:lnTo>
                    <a:pt x="674037" y="543300"/>
                  </a:lnTo>
                  <a:lnTo>
                    <a:pt x="636388" y="517495"/>
                  </a:lnTo>
                  <a:lnTo>
                    <a:pt x="596316" y="495513"/>
                  </a:lnTo>
                  <a:lnTo>
                    <a:pt x="554590" y="477816"/>
                  </a:lnTo>
                  <a:lnTo>
                    <a:pt x="511966" y="464837"/>
                  </a:lnTo>
                  <a:lnTo>
                    <a:pt x="468450" y="456577"/>
                  </a:lnTo>
                  <a:lnTo>
                    <a:pt x="424049" y="453033"/>
                  </a:lnTo>
                  <a:lnTo>
                    <a:pt x="269112" y="453033"/>
                  </a:lnTo>
                  <a:lnTo>
                    <a:pt x="269112" y="318534"/>
                  </a:lnTo>
                  <a:lnTo>
                    <a:pt x="644221" y="318534"/>
                  </a:lnTo>
                  <a:lnTo>
                    <a:pt x="672566" y="315660"/>
                  </a:lnTo>
                  <a:lnTo>
                    <a:pt x="722008" y="292657"/>
                  </a:lnTo>
                  <a:lnTo>
                    <a:pt x="760493" y="248270"/>
                  </a:lnTo>
                  <a:lnTo>
                    <a:pt x="780363" y="192233"/>
                  </a:lnTo>
                  <a:lnTo>
                    <a:pt x="782845" y="160445"/>
                  </a:lnTo>
                  <a:lnTo>
                    <a:pt x="780363" y="127641"/>
                  </a:lnTo>
                  <a:lnTo>
                    <a:pt x="760493" y="70420"/>
                  </a:lnTo>
                  <a:lnTo>
                    <a:pt x="722008" y="25881"/>
                  </a:lnTo>
                  <a:lnTo>
                    <a:pt x="672566" y="2876"/>
                  </a:lnTo>
                  <a:lnTo>
                    <a:pt x="644221" y="0"/>
                  </a:lnTo>
                  <a:close/>
                </a:path>
              </a:pathLst>
            </a:custGeom>
            <a:solidFill>
              <a:srgbClr val="009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2473442" y="902584"/>
              <a:ext cx="1209675" cy="1267460"/>
            </a:xfrm>
            <a:custGeom>
              <a:avLst/>
              <a:gdLst/>
              <a:ahLst/>
              <a:cxnLst/>
              <a:rect l="l" t="t" r="r" b="b"/>
              <a:pathLst>
                <a:path w="1209675" h="1267460">
                  <a:moveTo>
                    <a:pt x="627796" y="0"/>
                  </a:moveTo>
                  <a:lnTo>
                    <a:pt x="587854" y="336"/>
                  </a:lnTo>
                  <a:lnTo>
                    <a:pt x="548336" y="4544"/>
                  </a:lnTo>
                  <a:lnTo>
                    <a:pt x="509466" y="12454"/>
                  </a:lnTo>
                  <a:lnTo>
                    <a:pt x="471467" y="23897"/>
                  </a:lnTo>
                  <a:lnTo>
                    <a:pt x="434562" y="38706"/>
                  </a:lnTo>
                  <a:lnTo>
                    <a:pt x="398974" y="56711"/>
                  </a:lnTo>
                  <a:lnTo>
                    <a:pt x="364925" y="77743"/>
                  </a:lnTo>
                  <a:lnTo>
                    <a:pt x="332639" y="101635"/>
                  </a:lnTo>
                  <a:lnTo>
                    <a:pt x="302339" y="128217"/>
                  </a:lnTo>
                  <a:lnTo>
                    <a:pt x="274247" y="157320"/>
                  </a:lnTo>
                  <a:lnTo>
                    <a:pt x="248587" y="188777"/>
                  </a:lnTo>
                  <a:lnTo>
                    <a:pt x="225581" y="222418"/>
                  </a:lnTo>
                  <a:lnTo>
                    <a:pt x="205453" y="258075"/>
                  </a:lnTo>
                  <a:lnTo>
                    <a:pt x="188426" y="295579"/>
                  </a:lnTo>
                  <a:lnTo>
                    <a:pt x="174721" y="334761"/>
                  </a:lnTo>
                  <a:lnTo>
                    <a:pt x="164563" y="375453"/>
                  </a:lnTo>
                  <a:lnTo>
                    <a:pt x="158174" y="417486"/>
                  </a:lnTo>
                  <a:lnTo>
                    <a:pt x="155778" y="460691"/>
                  </a:lnTo>
                  <a:lnTo>
                    <a:pt x="157597" y="504901"/>
                  </a:lnTo>
                  <a:lnTo>
                    <a:pt x="148941" y="511842"/>
                  </a:lnTo>
                  <a:lnTo>
                    <a:pt x="141807" y="520480"/>
                  </a:lnTo>
                  <a:lnTo>
                    <a:pt x="136337" y="530608"/>
                  </a:lnTo>
                  <a:lnTo>
                    <a:pt x="132676" y="542020"/>
                  </a:lnTo>
                  <a:lnTo>
                    <a:pt x="90635" y="550426"/>
                  </a:lnTo>
                  <a:lnTo>
                    <a:pt x="54201" y="572112"/>
                  </a:lnTo>
                  <a:lnTo>
                    <a:pt x="25520" y="604703"/>
                  </a:lnTo>
                  <a:lnTo>
                    <a:pt x="6737" y="645822"/>
                  </a:lnTo>
                  <a:lnTo>
                    <a:pt x="0" y="693094"/>
                  </a:lnTo>
                  <a:lnTo>
                    <a:pt x="6737" y="740359"/>
                  </a:lnTo>
                  <a:lnTo>
                    <a:pt x="25520" y="781477"/>
                  </a:lnTo>
                  <a:lnTo>
                    <a:pt x="54201" y="814065"/>
                  </a:lnTo>
                  <a:lnTo>
                    <a:pt x="90635" y="835743"/>
                  </a:lnTo>
                  <a:lnTo>
                    <a:pt x="132676" y="844126"/>
                  </a:lnTo>
                  <a:lnTo>
                    <a:pt x="139596" y="862288"/>
                  </a:lnTo>
                  <a:lnTo>
                    <a:pt x="150998" y="876812"/>
                  </a:lnTo>
                  <a:lnTo>
                    <a:pt x="166016" y="886446"/>
                  </a:lnTo>
                  <a:lnTo>
                    <a:pt x="183784" y="889936"/>
                  </a:lnTo>
                  <a:lnTo>
                    <a:pt x="204728" y="885204"/>
                  </a:lnTo>
                  <a:lnTo>
                    <a:pt x="221821" y="872303"/>
                  </a:lnTo>
                  <a:lnTo>
                    <a:pt x="233340" y="853174"/>
                  </a:lnTo>
                  <a:lnTo>
                    <a:pt x="237563" y="829760"/>
                  </a:lnTo>
                  <a:lnTo>
                    <a:pt x="237563" y="556480"/>
                  </a:lnTo>
                  <a:lnTo>
                    <a:pt x="236079" y="542829"/>
                  </a:lnTo>
                  <a:lnTo>
                    <a:pt x="231901" y="530437"/>
                  </a:lnTo>
                  <a:lnTo>
                    <a:pt x="225442" y="519524"/>
                  </a:lnTo>
                  <a:lnTo>
                    <a:pt x="217113" y="510314"/>
                  </a:lnTo>
                  <a:lnTo>
                    <a:pt x="226022" y="463038"/>
                  </a:lnTo>
                  <a:lnTo>
                    <a:pt x="239051" y="416073"/>
                  </a:lnTo>
                  <a:lnTo>
                    <a:pt x="255912" y="370613"/>
                  </a:lnTo>
                  <a:lnTo>
                    <a:pt x="276318" y="327848"/>
                  </a:lnTo>
                  <a:lnTo>
                    <a:pt x="299982" y="288970"/>
                  </a:lnTo>
                  <a:lnTo>
                    <a:pt x="326618" y="255170"/>
                  </a:lnTo>
                  <a:lnTo>
                    <a:pt x="356223" y="224081"/>
                  </a:lnTo>
                  <a:lnTo>
                    <a:pt x="389931" y="196539"/>
                  </a:lnTo>
                  <a:lnTo>
                    <a:pt x="427360" y="173022"/>
                  </a:lnTo>
                  <a:lnTo>
                    <a:pt x="468127" y="154006"/>
                  </a:lnTo>
                  <a:lnTo>
                    <a:pt x="511850" y="139969"/>
                  </a:lnTo>
                  <a:lnTo>
                    <a:pt x="558148" y="131387"/>
                  </a:lnTo>
                  <a:lnTo>
                    <a:pt x="606639" y="128737"/>
                  </a:lnTo>
                  <a:lnTo>
                    <a:pt x="656940" y="132497"/>
                  </a:lnTo>
                  <a:lnTo>
                    <a:pt x="708669" y="143142"/>
                  </a:lnTo>
                  <a:lnTo>
                    <a:pt x="753637" y="162574"/>
                  </a:lnTo>
                  <a:lnTo>
                    <a:pt x="797424" y="188308"/>
                  </a:lnTo>
                  <a:lnTo>
                    <a:pt x="839175" y="221024"/>
                  </a:lnTo>
                  <a:lnTo>
                    <a:pt x="878036" y="261400"/>
                  </a:lnTo>
                  <a:lnTo>
                    <a:pt x="904650" y="294099"/>
                  </a:lnTo>
                  <a:lnTo>
                    <a:pt x="928987" y="331192"/>
                  </a:lnTo>
                  <a:lnTo>
                    <a:pt x="950497" y="372023"/>
                  </a:lnTo>
                  <a:lnTo>
                    <a:pt x="968630" y="415933"/>
                  </a:lnTo>
                  <a:lnTo>
                    <a:pt x="982836" y="462267"/>
                  </a:lnTo>
                  <a:lnTo>
                    <a:pt x="992566" y="510366"/>
                  </a:lnTo>
                  <a:lnTo>
                    <a:pt x="981431" y="523197"/>
                  </a:lnTo>
                  <a:lnTo>
                    <a:pt x="974627" y="539827"/>
                  </a:lnTo>
                  <a:lnTo>
                    <a:pt x="971200" y="564535"/>
                  </a:lnTo>
                  <a:lnTo>
                    <a:pt x="970197" y="601602"/>
                  </a:lnTo>
                  <a:lnTo>
                    <a:pt x="970662" y="655308"/>
                  </a:lnTo>
                  <a:lnTo>
                    <a:pt x="971641" y="729934"/>
                  </a:lnTo>
                  <a:lnTo>
                    <a:pt x="972179" y="829760"/>
                  </a:lnTo>
                  <a:lnTo>
                    <a:pt x="973964" y="844668"/>
                  </a:lnTo>
                  <a:lnTo>
                    <a:pt x="978967" y="858021"/>
                  </a:lnTo>
                  <a:lnTo>
                    <a:pt x="986660" y="869505"/>
                  </a:lnTo>
                  <a:lnTo>
                    <a:pt x="996514" y="878806"/>
                  </a:lnTo>
                  <a:lnTo>
                    <a:pt x="996514" y="901915"/>
                  </a:lnTo>
                  <a:lnTo>
                    <a:pt x="986587" y="943369"/>
                  </a:lnTo>
                  <a:lnTo>
                    <a:pt x="956160" y="1000984"/>
                  </a:lnTo>
                  <a:lnTo>
                    <a:pt x="932032" y="1042669"/>
                  </a:lnTo>
                  <a:lnTo>
                    <a:pt x="884093" y="1094707"/>
                  </a:lnTo>
                  <a:lnTo>
                    <a:pt x="805608" y="1132389"/>
                  </a:lnTo>
                  <a:lnTo>
                    <a:pt x="752847" y="1148068"/>
                  </a:lnTo>
                  <a:lnTo>
                    <a:pt x="724945" y="1154814"/>
                  </a:lnTo>
                  <a:lnTo>
                    <a:pt x="696512" y="1162451"/>
                  </a:lnTo>
                  <a:lnTo>
                    <a:pt x="666557" y="1143186"/>
                  </a:lnTo>
                  <a:lnTo>
                    <a:pt x="634845" y="1146407"/>
                  </a:lnTo>
                  <a:lnTo>
                    <a:pt x="609709" y="1168229"/>
                  </a:lnTo>
                  <a:lnTo>
                    <a:pt x="599479" y="1204764"/>
                  </a:lnTo>
                  <a:lnTo>
                    <a:pt x="609136" y="1240863"/>
                  </a:lnTo>
                  <a:lnTo>
                    <a:pt x="632821" y="1262135"/>
                  </a:lnTo>
                  <a:lnTo>
                    <a:pt x="662603" y="1266994"/>
                  </a:lnTo>
                  <a:lnTo>
                    <a:pt x="690550" y="1253858"/>
                  </a:lnTo>
                  <a:lnTo>
                    <a:pt x="708732" y="1221141"/>
                  </a:lnTo>
                  <a:lnTo>
                    <a:pt x="728108" y="1215876"/>
                  </a:lnTo>
                  <a:lnTo>
                    <a:pt x="766835" y="1205876"/>
                  </a:lnTo>
                  <a:lnTo>
                    <a:pt x="833031" y="1181241"/>
                  </a:lnTo>
                  <a:lnTo>
                    <a:pt x="873041" y="1162873"/>
                  </a:lnTo>
                  <a:lnTo>
                    <a:pt x="907222" y="1142710"/>
                  </a:lnTo>
                  <a:lnTo>
                    <a:pt x="936978" y="1118878"/>
                  </a:lnTo>
                  <a:lnTo>
                    <a:pt x="963712" y="1089507"/>
                  </a:lnTo>
                  <a:lnTo>
                    <a:pt x="988830" y="1052723"/>
                  </a:lnTo>
                  <a:lnTo>
                    <a:pt x="1013735" y="1006656"/>
                  </a:lnTo>
                  <a:lnTo>
                    <a:pt x="1039832" y="949432"/>
                  </a:lnTo>
                  <a:lnTo>
                    <a:pt x="1049630" y="911090"/>
                  </a:lnTo>
                  <a:lnTo>
                    <a:pt x="1050303" y="897632"/>
                  </a:lnTo>
                  <a:lnTo>
                    <a:pt x="1050303" y="882659"/>
                  </a:lnTo>
                  <a:lnTo>
                    <a:pt x="1059664" y="875720"/>
                  </a:lnTo>
                  <a:lnTo>
                    <a:pt x="1067381" y="866793"/>
                  </a:lnTo>
                  <a:lnTo>
                    <a:pt x="1073267" y="856157"/>
                  </a:lnTo>
                  <a:lnTo>
                    <a:pt x="1077139" y="844095"/>
                  </a:lnTo>
                  <a:lnTo>
                    <a:pt x="1119138" y="835675"/>
                  </a:lnTo>
                  <a:lnTo>
                    <a:pt x="1155535" y="813988"/>
                  </a:lnTo>
                  <a:lnTo>
                    <a:pt x="1184186" y="781410"/>
                  </a:lnTo>
                  <a:lnTo>
                    <a:pt x="1202949" y="740319"/>
                  </a:lnTo>
                  <a:lnTo>
                    <a:pt x="1209680" y="693094"/>
                  </a:lnTo>
                  <a:lnTo>
                    <a:pt x="1202949" y="645870"/>
                  </a:lnTo>
                  <a:lnTo>
                    <a:pt x="1184186" y="604783"/>
                  </a:lnTo>
                  <a:lnTo>
                    <a:pt x="1155535" y="572205"/>
                  </a:lnTo>
                  <a:lnTo>
                    <a:pt x="1119138" y="550510"/>
                  </a:lnTo>
                  <a:lnTo>
                    <a:pt x="1077139" y="542072"/>
                  </a:lnTo>
                  <a:lnTo>
                    <a:pt x="1073470" y="530616"/>
                  </a:lnTo>
                  <a:lnTo>
                    <a:pt x="1067970" y="520450"/>
                  </a:lnTo>
                  <a:lnTo>
                    <a:pt x="1060792" y="511784"/>
                  </a:lnTo>
                  <a:lnTo>
                    <a:pt x="1052093" y="504827"/>
                  </a:lnTo>
                  <a:lnTo>
                    <a:pt x="1052950" y="476389"/>
                  </a:lnTo>
                  <a:lnTo>
                    <a:pt x="1048500" y="416328"/>
                  </a:lnTo>
                  <a:lnTo>
                    <a:pt x="1038839" y="364576"/>
                  </a:lnTo>
                  <a:lnTo>
                    <a:pt x="1024393" y="315076"/>
                  </a:lnTo>
                  <a:lnTo>
                    <a:pt x="1002818" y="262856"/>
                  </a:lnTo>
                  <a:lnTo>
                    <a:pt x="973635" y="209734"/>
                  </a:lnTo>
                  <a:lnTo>
                    <a:pt x="935955" y="158172"/>
                  </a:lnTo>
                  <a:lnTo>
                    <a:pt x="889818" y="110521"/>
                  </a:lnTo>
                  <a:lnTo>
                    <a:pt x="826079" y="62284"/>
                  </a:lnTo>
                  <a:lnTo>
                    <a:pt x="787357" y="40736"/>
                  </a:lnTo>
                  <a:lnTo>
                    <a:pt x="747944" y="23902"/>
                  </a:lnTo>
                  <a:lnTo>
                    <a:pt x="708064" y="11614"/>
                  </a:lnTo>
                  <a:lnTo>
                    <a:pt x="667941" y="3702"/>
                  </a:lnTo>
                  <a:lnTo>
                    <a:pt x="627796" y="0"/>
                  </a:lnTo>
                  <a:close/>
                </a:path>
              </a:pathLst>
            </a:custGeom>
            <a:solidFill>
              <a:srgbClr val="F39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2654274" y="142655"/>
              <a:ext cx="880744" cy="1311275"/>
            </a:xfrm>
            <a:custGeom>
              <a:avLst/>
              <a:gdLst/>
              <a:ahLst/>
              <a:cxnLst/>
              <a:rect l="l" t="t" r="r" b="b"/>
              <a:pathLst>
                <a:path w="880744" h="1311275">
                  <a:moveTo>
                    <a:pt x="644210" y="0"/>
                  </a:moveTo>
                  <a:lnTo>
                    <a:pt x="138634" y="0"/>
                  </a:lnTo>
                  <a:lnTo>
                    <a:pt x="111103" y="2876"/>
                  </a:lnTo>
                  <a:lnTo>
                    <a:pt x="62173" y="25881"/>
                  </a:lnTo>
                  <a:lnTo>
                    <a:pt x="22926" y="70420"/>
                  </a:lnTo>
                  <a:lnTo>
                    <a:pt x="2545" y="127641"/>
                  </a:lnTo>
                  <a:lnTo>
                    <a:pt x="0" y="160445"/>
                  </a:lnTo>
                  <a:lnTo>
                    <a:pt x="0" y="613478"/>
                  </a:lnTo>
                  <a:lnTo>
                    <a:pt x="10703" y="674537"/>
                  </a:lnTo>
                  <a:lnTo>
                    <a:pt x="42815" y="725559"/>
                  </a:lnTo>
                  <a:lnTo>
                    <a:pt x="88168" y="760063"/>
                  </a:lnTo>
                  <a:lnTo>
                    <a:pt x="138634" y="771557"/>
                  </a:lnTo>
                  <a:lnTo>
                    <a:pt x="424039" y="771557"/>
                  </a:lnTo>
                  <a:lnTo>
                    <a:pt x="461176" y="775319"/>
                  </a:lnTo>
                  <a:lnTo>
                    <a:pt x="525907" y="805408"/>
                  </a:lnTo>
                  <a:lnTo>
                    <a:pt x="553491" y="831733"/>
                  </a:lnTo>
                  <a:lnTo>
                    <a:pt x="576235" y="863518"/>
                  </a:lnTo>
                  <a:lnTo>
                    <a:pt x="592481" y="898696"/>
                  </a:lnTo>
                  <a:lnTo>
                    <a:pt x="602229" y="937261"/>
                  </a:lnTo>
                  <a:lnTo>
                    <a:pt x="605478" y="979205"/>
                  </a:lnTo>
                  <a:lnTo>
                    <a:pt x="602229" y="1026320"/>
                  </a:lnTo>
                  <a:lnTo>
                    <a:pt x="592481" y="1068570"/>
                  </a:lnTo>
                  <a:lnTo>
                    <a:pt x="576235" y="1105954"/>
                  </a:lnTo>
                  <a:lnTo>
                    <a:pt x="553491" y="1138467"/>
                  </a:lnTo>
                  <a:lnTo>
                    <a:pt x="524790" y="1165482"/>
                  </a:lnTo>
                  <a:lnTo>
                    <a:pt x="785714" y="1311059"/>
                  </a:lnTo>
                  <a:lnTo>
                    <a:pt x="818273" y="1255673"/>
                  </a:lnTo>
                  <a:lnTo>
                    <a:pt x="845021" y="1195104"/>
                  </a:lnTo>
                  <a:lnTo>
                    <a:pt x="860623" y="1145781"/>
                  </a:lnTo>
                  <a:lnTo>
                    <a:pt x="871771" y="1093355"/>
                  </a:lnTo>
                  <a:lnTo>
                    <a:pt x="878464" y="1037829"/>
                  </a:lnTo>
                  <a:lnTo>
                    <a:pt x="880695" y="979205"/>
                  </a:lnTo>
                  <a:lnTo>
                    <a:pt x="878338" y="924718"/>
                  </a:lnTo>
                  <a:lnTo>
                    <a:pt x="871266" y="872144"/>
                  </a:lnTo>
                  <a:lnTo>
                    <a:pt x="859483" y="821485"/>
                  </a:lnTo>
                  <a:lnTo>
                    <a:pt x="842990" y="772740"/>
                  </a:lnTo>
                  <a:lnTo>
                    <a:pt x="822528" y="726510"/>
                  </a:lnTo>
                  <a:lnTo>
                    <a:pt x="798887" y="683377"/>
                  </a:lnTo>
                  <a:lnTo>
                    <a:pt x="772068" y="643337"/>
                  </a:lnTo>
                  <a:lnTo>
                    <a:pt x="742071" y="606389"/>
                  </a:lnTo>
                  <a:lnTo>
                    <a:pt x="709256" y="572928"/>
                  </a:lnTo>
                  <a:lnTo>
                    <a:pt x="674026" y="543298"/>
                  </a:lnTo>
                  <a:lnTo>
                    <a:pt x="636377" y="517495"/>
                  </a:lnTo>
                  <a:lnTo>
                    <a:pt x="596306" y="495513"/>
                  </a:lnTo>
                  <a:lnTo>
                    <a:pt x="554579" y="477816"/>
                  </a:lnTo>
                  <a:lnTo>
                    <a:pt x="511955" y="464837"/>
                  </a:lnTo>
                  <a:lnTo>
                    <a:pt x="468440" y="456577"/>
                  </a:lnTo>
                  <a:lnTo>
                    <a:pt x="424039" y="453033"/>
                  </a:lnTo>
                  <a:lnTo>
                    <a:pt x="269101" y="453033"/>
                  </a:lnTo>
                  <a:lnTo>
                    <a:pt x="269101" y="318534"/>
                  </a:lnTo>
                  <a:lnTo>
                    <a:pt x="644210" y="318534"/>
                  </a:lnTo>
                  <a:lnTo>
                    <a:pt x="672556" y="315660"/>
                  </a:lnTo>
                  <a:lnTo>
                    <a:pt x="721998" y="292657"/>
                  </a:lnTo>
                  <a:lnTo>
                    <a:pt x="760482" y="248266"/>
                  </a:lnTo>
                  <a:lnTo>
                    <a:pt x="780352" y="192232"/>
                  </a:lnTo>
                  <a:lnTo>
                    <a:pt x="782834" y="160445"/>
                  </a:lnTo>
                  <a:lnTo>
                    <a:pt x="780352" y="127641"/>
                  </a:lnTo>
                  <a:lnTo>
                    <a:pt x="760482" y="70420"/>
                  </a:lnTo>
                  <a:lnTo>
                    <a:pt x="721998" y="25881"/>
                  </a:lnTo>
                  <a:lnTo>
                    <a:pt x="672556" y="2876"/>
                  </a:lnTo>
                  <a:lnTo>
                    <a:pt x="644210" y="0"/>
                  </a:lnTo>
                  <a:close/>
                </a:path>
              </a:pathLst>
            </a:custGeom>
            <a:solidFill>
              <a:srgbClr val="009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057242" y="137394"/>
              <a:ext cx="3450590" cy="1517650"/>
            </a:xfrm>
            <a:custGeom>
              <a:avLst/>
              <a:gdLst/>
              <a:ahLst/>
              <a:cxnLst/>
              <a:rect l="l" t="t" r="r" b="b"/>
              <a:pathLst>
                <a:path w="3450590" h="1517650">
                  <a:moveTo>
                    <a:pt x="482092" y="167525"/>
                  </a:moveTo>
                  <a:lnTo>
                    <a:pt x="471385" y="103822"/>
                  </a:lnTo>
                  <a:lnTo>
                    <a:pt x="439280" y="49542"/>
                  </a:lnTo>
                  <a:lnTo>
                    <a:pt x="392379" y="12395"/>
                  </a:lnTo>
                  <a:lnTo>
                    <a:pt x="337350" y="0"/>
                  </a:lnTo>
                  <a:lnTo>
                    <a:pt x="314579" y="4457"/>
                  </a:lnTo>
                  <a:lnTo>
                    <a:pt x="242544" y="40106"/>
                  </a:lnTo>
                  <a:lnTo>
                    <a:pt x="193268" y="71310"/>
                  </a:lnTo>
                  <a:lnTo>
                    <a:pt x="135166" y="111417"/>
                  </a:lnTo>
                  <a:lnTo>
                    <a:pt x="68237" y="160439"/>
                  </a:lnTo>
                  <a:lnTo>
                    <a:pt x="26695" y="200875"/>
                  </a:lnTo>
                  <a:lnTo>
                    <a:pt x="4013" y="256019"/>
                  </a:lnTo>
                  <a:lnTo>
                    <a:pt x="0" y="286766"/>
                  </a:lnTo>
                  <a:lnTo>
                    <a:pt x="1206" y="316484"/>
                  </a:lnTo>
                  <a:lnTo>
                    <a:pt x="19316" y="372808"/>
                  </a:lnTo>
                  <a:lnTo>
                    <a:pt x="52425" y="419417"/>
                  </a:lnTo>
                  <a:lnTo>
                    <a:pt x="98818" y="445960"/>
                  </a:lnTo>
                  <a:lnTo>
                    <a:pt x="146215" y="451866"/>
                  </a:lnTo>
                  <a:lnTo>
                    <a:pt x="168770" y="446849"/>
                  </a:lnTo>
                  <a:lnTo>
                    <a:pt x="190563" y="436511"/>
                  </a:lnTo>
                  <a:lnTo>
                    <a:pt x="190563" y="1000442"/>
                  </a:lnTo>
                  <a:lnTo>
                    <a:pt x="200240" y="1059726"/>
                  </a:lnTo>
                  <a:lnTo>
                    <a:pt x="229285" y="1110170"/>
                  </a:lnTo>
                  <a:lnTo>
                    <a:pt x="272592" y="1144663"/>
                  </a:lnTo>
                  <a:lnTo>
                    <a:pt x="325107" y="1156169"/>
                  </a:lnTo>
                  <a:lnTo>
                    <a:pt x="349580" y="1156169"/>
                  </a:lnTo>
                  <a:lnTo>
                    <a:pt x="400532" y="1144663"/>
                  </a:lnTo>
                  <a:lnTo>
                    <a:pt x="443344" y="1110170"/>
                  </a:lnTo>
                  <a:lnTo>
                    <a:pt x="472389" y="1059726"/>
                  </a:lnTo>
                  <a:lnTo>
                    <a:pt x="482092" y="1000442"/>
                  </a:lnTo>
                  <a:lnTo>
                    <a:pt x="482092" y="436511"/>
                  </a:lnTo>
                  <a:lnTo>
                    <a:pt x="482092" y="167525"/>
                  </a:lnTo>
                  <a:close/>
                </a:path>
                <a:path w="3450590" h="1517650">
                  <a:moveTo>
                    <a:pt x="1501394" y="979208"/>
                  </a:moveTo>
                  <a:lnTo>
                    <a:pt x="1499031" y="924712"/>
                  </a:lnTo>
                  <a:lnTo>
                    <a:pt x="1491957" y="872147"/>
                  </a:lnTo>
                  <a:lnTo>
                    <a:pt x="1480172" y="821486"/>
                  </a:lnTo>
                  <a:lnTo>
                    <a:pt x="1463675" y="772744"/>
                  </a:lnTo>
                  <a:lnTo>
                    <a:pt x="1443215" y="726516"/>
                  </a:lnTo>
                  <a:lnTo>
                    <a:pt x="1419567" y="683374"/>
                  </a:lnTo>
                  <a:lnTo>
                    <a:pt x="1392758" y="643343"/>
                  </a:lnTo>
                  <a:lnTo>
                    <a:pt x="1362760" y="606399"/>
                  </a:lnTo>
                  <a:lnTo>
                    <a:pt x="1329944" y="572935"/>
                  </a:lnTo>
                  <a:lnTo>
                    <a:pt x="1294714" y="543293"/>
                  </a:lnTo>
                  <a:lnTo>
                    <a:pt x="1257071" y="517486"/>
                  </a:lnTo>
                  <a:lnTo>
                    <a:pt x="1217002" y="495490"/>
                  </a:lnTo>
                  <a:lnTo>
                    <a:pt x="1175270" y="477812"/>
                  </a:lnTo>
                  <a:lnTo>
                    <a:pt x="1132649" y="464832"/>
                  </a:lnTo>
                  <a:lnTo>
                    <a:pt x="1089139" y="456577"/>
                  </a:lnTo>
                  <a:lnTo>
                    <a:pt x="1044740" y="453034"/>
                  </a:lnTo>
                  <a:lnTo>
                    <a:pt x="889800" y="453034"/>
                  </a:lnTo>
                  <a:lnTo>
                    <a:pt x="889800" y="318528"/>
                  </a:lnTo>
                  <a:lnTo>
                    <a:pt x="1264907" y="318528"/>
                  </a:lnTo>
                  <a:lnTo>
                    <a:pt x="1319174" y="307035"/>
                  </a:lnTo>
                  <a:lnTo>
                    <a:pt x="1363789" y="272529"/>
                  </a:lnTo>
                  <a:lnTo>
                    <a:pt x="1393596" y="221500"/>
                  </a:lnTo>
                  <a:lnTo>
                    <a:pt x="1403540" y="160439"/>
                  </a:lnTo>
                  <a:lnTo>
                    <a:pt x="1401051" y="127635"/>
                  </a:lnTo>
                  <a:lnTo>
                    <a:pt x="1381175" y="70421"/>
                  </a:lnTo>
                  <a:lnTo>
                    <a:pt x="1342694" y="25882"/>
                  </a:lnTo>
                  <a:lnTo>
                    <a:pt x="1293253" y="2870"/>
                  </a:lnTo>
                  <a:lnTo>
                    <a:pt x="1264907" y="0"/>
                  </a:lnTo>
                  <a:lnTo>
                    <a:pt x="759307" y="0"/>
                  </a:lnTo>
                  <a:lnTo>
                    <a:pt x="706310" y="11506"/>
                  </a:lnTo>
                  <a:lnTo>
                    <a:pt x="661466" y="46012"/>
                  </a:lnTo>
                  <a:lnTo>
                    <a:pt x="630885" y="97637"/>
                  </a:lnTo>
                  <a:lnTo>
                    <a:pt x="620687" y="160439"/>
                  </a:lnTo>
                  <a:lnTo>
                    <a:pt x="620687" y="613473"/>
                  </a:lnTo>
                  <a:lnTo>
                    <a:pt x="631393" y="674535"/>
                  </a:lnTo>
                  <a:lnTo>
                    <a:pt x="663498" y="725563"/>
                  </a:lnTo>
                  <a:lnTo>
                    <a:pt x="708850" y="760056"/>
                  </a:lnTo>
                  <a:lnTo>
                    <a:pt x="759307" y="771563"/>
                  </a:lnTo>
                  <a:lnTo>
                    <a:pt x="1044740" y="771563"/>
                  </a:lnTo>
                  <a:lnTo>
                    <a:pt x="1081874" y="775322"/>
                  </a:lnTo>
                  <a:lnTo>
                    <a:pt x="1146594" y="805408"/>
                  </a:lnTo>
                  <a:lnTo>
                    <a:pt x="1174178" y="831748"/>
                  </a:lnTo>
                  <a:lnTo>
                    <a:pt x="1196936" y="863523"/>
                  </a:lnTo>
                  <a:lnTo>
                    <a:pt x="1213180" y="898702"/>
                  </a:lnTo>
                  <a:lnTo>
                    <a:pt x="1222933" y="937260"/>
                  </a:lnTo>
                  <a:lnTo>
                    <a:pt x="1226172" y="979208"/>
                  </a:lnTo>
                  <a:lnTo>
                    <a:pt x="1222933" y="1026325"/>
                  </a:lnTo>
                  <a:lnTo>
                    <a:pt x="1213180" y="1068565"/>
                  </a:lnTo>
                  <a:lnTo>
                    <a:pt x="1196936" y="1105954"/>
                  </a:lnTo>
                  <a:lnTo>
                    <a:pt x="1174178" y="1138466"/>
                  </a:lnTo>
                  <a:lnTo>
                    <a:pt x="1146594" y="1164793"/>
                  </a:lnTo>
                  <a:lnTo>
                    <a:pt x="1081874" y="1194892"/>
                  </a:lnTo>
                  <a:lnTo>
                    <a:pt x="1044740" y="1198651"/>
                  </a:lnTo>
                  <a:lnTo>
                    <a:pt x="1024407" y="1197686"/>
                  </a:lnTo>
                  <a:lnTo>
                    <a:pt x="976439" y="1183309"/>
                  </a:lnTo>
                  <a:lnTo>
                    <a:pt x="942225" y="1155636"/>
                  </a:lnTo>
                  <a:lnTo>
                    <a:pt x="915022" y="1120203"/>
                  </a:lnTo>
                  <a:lnTo>
                    <a:pt x="898969" y="1094828"/>
                  </a:lnTo>
                  <a:lnTo>
                    <a:pt x="890752" y="1082141"/>
                  </a:lnTo>
                  <a:lnTo>
                    <a:pt x="881380" y="1070051"/>
                  </a:lnTo>
                  <a:lnTo>
                    <a:pt x="870877" y="1058545"/>
                  </a:lnTo>
                  <a:lnTo>
                    <a:pt x="859218" y="1047635"/>
                  </a:lnTo>
                  <a:lnTo>
                    <a:pt x="838060" y="1026998"/>
                  </a:lnTo>
                  <a:lnTo>
                    <a:pt x="815378" y="1012240"/>
                  </a:lnTo>
                  <a:lnTo>
                    <a:pt x="791171" y="1003388"/>
                  </a:lnTo>
                  <a:lnTo>
                    <a:pt x="765429" y="1000442"/>
                  </a:lnTo>
                  <a:lnTo>
                    <a:pt x="746633" y="1001763"/>
                  </a:lnTo>
                  <a:lnTo>
                    <a:pt x="697141" y="1021689"/>
                  </a:lnTo>
                  <a:lnTo>
                    <a:pt x="660247" y="1060170"/>
                  </a:lnTo>
                  <a:lnTo>
                    <a:pt x="638009" y="1110767"/>
                  </a:lnTo>
                  <a:lnTo>
                    <a:pt x="630885" y="1149096"/>
                  </a:lnTo>
                  <a:lnTo>
                    <a:pt x="629856" y="1168996"/>
                  </a:lnTo>
                  <a:lnTo>
                    <a:pt x="630872" y="1188605"/>
                  </a:lnTo>
                  <a:lnTo>
                    <a:pt x="639038" y="1226959"/>
                  </a:lnTo>
                  <a:lnTo>
                    <a:pt x="664273" y="1289761"/>
                  </a:lnTo>
                  <a:lnTo>
                    <a:pt x="703249" y="1346111"/>
                  </a:lnTo>
                  <a:lnTo>
                    <a:pt x="751928" y="1395361"/>
                  </a:lnTo>
                  <a:lnTo>
                    <a:pt x="806208" y="1436954"/>
                  </a:lnTo>
                  <a:lnTo>
                    <a:pt x="863536" y="1470571"/>
                  </a:lnTo>
                  <a:lnTo>
                    <a:pt x="921397" y="1495945"/>
                  </a:lnTo>
                  <a:lnTo>
                    <a:pt x="981278" y="1511871"/>
                  </a:lnTo>
                  <a:lnTo>
                    <a:pt x="1044740" y="1517180"/>
                  </a:lnTo>
                  <a:lnTo>
                    <a:pt x="1090980" y="1514602"/>
                  </a:lnTo>
                  <a:lnTo>
                    <a:pt x="1135951" y="1506855"/>
                  </a:lnTo>
                  <a:lnTo>
                    <a:pt x="1179664" y="1493951"/>
                  </a:lnTo>
                  <a:lnTo>
                    <a:pt x="1222108" y="1475892"/>
                  </a:lnTo>
                  <a:lnTo>
                    <a:pt x="1262545" y="1453324"/>
                  </a:lnTo>
                  <a:lnTo>
                    <a:pt x="1300314" y="1426921"/>
                  </a:lnTo>
                  <a:lnTo>
                    <a:pt x="1335417" y="1396695"/>
                  </a:lnTo>
                  <a:lnTo>
                    <a:pt x="1367866" y="1362633"/>
                  </a:lnTo>
                  <a:lnTo>
                    <a:pt x="1397292" y="1325156"/>
                  </a:lnTo>
                  <a:lnTo>
                    <a:pt x="1423403" y="1284757"/>
                  </a:lnTo>
                  <a:lnTo>
                    <a:pt x="1446212" y="1241412"/>
                  </a:lnTo>
                  <a:lnTo>
                    <a:pt x="1464221" y="1198651"/>
                  </a:lnTo>
                  <a:lnTo>
                    <a:pt x="1481315" y="1145768"/>
                  </a:lnTo>
                  <a:lnTo>
                    <a:pt x="1492465" y="1093343"/>
                  </a:lnTo>
                  <a:lnTo>
                    <a:pt x="1499158" y="1037831"/>
                  </a:lnTo>
                  <a:lnTo>
                    <a:pt x="1501394" y="979208"/>
                  </a:lnTo>
                  <a:close/>
                </a:path>
                <a:path w="3450590" h="1517650">
                  <a:moveTo>
                    <a:pt x="3450361" y="979233"/>
                  </a:moveTo>
                  <a:lnTo>
                    <a:pt x="3447999" y="924750"/>
                  </a:lnTo>
                  <a:lnTo>
                    <a:pt x="3440938" y="872185"/>
                  </a:lnTo>
                  <a:lnTo>
                    <a:pt x="3429152" y="821524"/>
                  </a:lnTo>
                  <a:lnTo>
                    <a:pt x="3412655" y="772769"/>
                  </a:lnTo>
                  <a:lnTo>
                    <a:pt x="3392195" y="726541"/>
                  </a:lnTo>
                  <a:lnTo>
                    <a:pt x="3368548" y="683412"/>
                  </a:lnTo>
                  <a:lnTo>
                    <a:pt x="3341738" y="643369"/>
                  </a:lnTo>
                  <a:lnTo>
                    <a:pt x="3311741" y="606437"/>
                  </a:lnTo>
                  <a:lnTo>
                    <a:pt x="3278924" y="572960"/>
                  </a:lnTo>
                  <a:lnTo>
                    <a:pt x="3243694" y="543331"/>
                  </a:lnTo>
                  <a:lnTo>
                    <a:pt x="3206038" y="517525"/>
                  </a:lnTo>
                  <a:lnTo>
                    <a:pt x="3165970" y="495541"/>
                  </a:lnTo>
                  <a:lnTo>
                    <a:pt x="3124250" y="477850"/>
                  </a:lnTo>
                  <a:lnTo>
                    <a:pt x="3081617" y="464870"/>
                  </a:lnTo>
                  <a:lnTo>
                    <a:pt x="3038106" y="456603"/>
                  </a:lnTo>
                  <a:lnTo>
                    <a:pt x="2993707" y="453059"/>
                  </a:lnTo>
                  <a:lnTo>
                    <a:pt x="2838767" y="453059"/>
                  </a:lnTo>
                  <a:lnTo>
                    <a:pt x="2838767" y="318566"/>
                  </a:lnTo>
                  <a:lnTo>
                    <a:pt x="3213874" y="318566"/>
                  </a:lnTo>
                  <a:lnTo>
                    <a:pt x="3268154" y="307060"/>
                  </a:lnTo>
                  <a:lnTo>
                    <a:pt x="3312757" y="272554"/>
                  </a:lnTo>
                  <a:lnTo>
                    <a:pt x="3342563" y="221538"/>
                  </a:lnTo>
                  <a:lnTo>
                    <a:pt x="3352495" y="160477"/>
                  </a:lnTo>
                  <a:lnTo>
                    <a:pt x="3350018" y="127673"/>
                  </a:lnTo>
                  <a:lnTo>
                    <a:pt x="3330143" y="70446"/>
                  </a:lnTo>
                  <a:lnTo>
                    <a:pt x="3291662" y="25908"/>
                  </a:lnTo>
                  <a:lnTo>
                    <a:pt x="3242221" y="2908"/>
                  </a:lnTo>
                  <a:lnTo>
                    <a:pt x="3213874" y="25"/>
                  </a:lnTo>
                  <a:lnTo>
                    <a:pt x="2708300" y="25"/>
                  </a:lnTo>
                  <a:lnTo>
                    <a:pt x="2655278" y="11531"/>
                  </a:lnTo>
                  <a:lnTo>
                    <a:pt x="2610434" y="46037"/>
                  </a:lnTo>
                  <a:lnTo>
                    <a:pt x="2579852" y="97663"/>
                  </a:lnTo>
                  <a:lnTo>
                    <a:pt x="2569667" y="160477"/>
                  </a:lnTo>
                  <a:lnTo>
                    <a:pt x="2569667" y="613511"/>
                  </a:lnTo>
                  <a:lnTo>
                    <a:pt x="2580373" y="674573"/>
                  </a:lnTo>
                  <a:lnTo>
                    <a:pt x="2612479" y="725589"/>
                  </a:lnTo>
                  <a:lnTo>
                    <a:pt x="2657830" y="760095"/>
                  </a:lnTo>
                  <a:lnTo>
                    <a:pt x="2708300" y="771601"/>
                  </a:lnTo>
                  <a:lnTo>
                    <a:pt x="2993707" y="771601"/>
                  </a:lnTo>
                  <a:lnTo>
                    <a:pt x="3030842" y="775360"/>
                  </a:lnTo>
                  <a:lnTo>
                    <a:pt x="3095574" y="805446"/>
                  </a:lnTo>
                  <a:lnTo>
                    <a:pt x="3123158" y="831773"/>
                  </a:lnTo>
                  <a:lnTo>
                    <a:pt x="3145904" y="863549"/>
                  </a:lnTo>
                  <a:lnTo>
                    <a:pt x="3162147" y="898728"/>
                  </a:lnTo>
                  <a:lnTo>
                    <a:pt x="3171901" y="937298"/>
                  </a:lnTo>
                  <a:lnTo>
                    <a:pt x="3175139" y="979233"/>
                  </a:lnTo>
                  <a:lnTo>
                    <a:pt x="3171901" y="1026350"/>
                  </a:lnTo>
                  <a:lnTo>
                    <a:pt x="3162147" y="1068603"/>
                  </a:lnTo>
                  <a:lnTo>
                    <a:pt x="3145904" y="1105992"/>
                  </a:lnTo>
                  <a:lnTo>
                    <a:pt x="3123158" y="1138504"/>
                  </a:lnTo>
                  <a:lnTo>
                    <a:pt x="3095574" y="1164831"/>
                  </a:lnTo>
                  <a:lnTo>
                    <a:pt x="3030842" y="1194917"/>
                  </a:lnTo>
                  <a:lnTo>
                    <a:pt x="2993707" y="1198676"/>
                  </a:lnTo>
                  <a:lnTo>
                    <a:pt x="2973374" y="1197711"/>
                  </a:lnTo>
                  <a:lnTo>
                    <a:pt x="2925419" y="1183347"/>
                  </a:lnTo>
                  <a:lnTo>
                    <a:pt x="2891193" y="1155674"/>
                  </a:lnTo>
                  <a:lnTo>
                    <a:pt x="2864002" y="1120241"/>
                  </a:lnTo>
                  <a:lnTo>
                    <a:pt x="2847937" y="1094854"/>
                  </a:lnTo>
                  <a:lnTo>
                    <a:pt x="2839720" y="1082179"/>
                  </a:lnTo>
                  <a:lnTo>
                    <a:pt x="2830360" y="1070089"/>
                  </a:lnTo>
                  <a:lnTo>
                    <a:pt x="2819844" y="1058583"/>
                  </a:lnTo>
                  <a:lnTo>
                    <a:pt x="2808186" y="1047661"/>
                  </a:lnTo>
                  <a:lnTo>
                    <a:pt x="2787027" y="1027023"/>
                  </a:lnTo>
                  <a:lnTo>
                    <a:pt x="2764345" y="1012278"/>
                  </a:lnTo>
                  <a:lnTo>
                    <a:pt x="2740139" y="1003427"/>
                  </a:lnTo>
                  <a:lnTo>
                    <a:pt x="2714421" y="1000480"/>
                  </a:lnTo>
                  <a:lnTo>
                    <a:pt x="2695613" y="1001814"/>
                  </a:lnTo>
                  <a:lnTo>
                    <a:pt x="2646108" y="1021715"/>
                  </a:lnTo>
                  <a:lnTo>
                    <a:pt x="2609227" y="1060208"/>
                  </a:lnTo>
                  <a:lnTo>
                    <a:pt x="2586977" y="1110805"/>
                  </a:lnTo>
                  <a:lnTo>
                    <a:pt x="2579852" y="1149121"/>
                  </a:lnTo>
                  <a:lnTo>
                    <a:pt x="2578824" y="1169035"/>
                  </a:lnTo>
                  <a:lnTo>
                    <a:pt x="2579852" y="1188643"/>
                  </a:lnTo>
                  <a:lnTo>
                    <a:pt x="2588006" y="1226985"/>
                  </a:lnTo>
                  <a:lnTo>
                    <a:pt x="2613241" y="1289812"/>
                  </a:lnTo>
                  <a:lnTo>
                    <a:pt x="2652230" y="1346149"/>
                  </a:lnTo>
                  <a:lnTo>
                    <a:pt x="2700896" y="1395399"/>
                  </a:lnTo>
                  <a:lnTo>
                    <a:pt x="2755176" y="1436992"/>
                  </a:lnTo>
                  <a:lnTo>
                    <a:pt x="2812516" y="1470609"/>
                  </a:lnTo>
                  <a:lnTo>
                    <a:pt x="2870365" y="1495971"/>
                  </a:lnTo>
                  <a:lnTo>
                    <a:pt x="2930245" y="1511896"/>
                  </a:lnTo>
                  <a:lnTo>
                    <a:pt x="2993707" y="1517205"/>
                  </a:lnTo>
                  <a:lnTo>
                    <a:pt x="3039948" y="1514627"/>
                  </a:lnTo>
                  <a:lnTo>
                    <a:pt x="3084919" y="1506880"/>
                  </a:lnTo>
                  <a:lnTo>
                    <a:pt x="3128632" y="1493989"/>
                  </a:lnTo>
                  <a:lnTo>
                    <a:pt x="3171075" y="1475930"/>
                  </a:lnTo>
                  <a:lnTo>
                    <a:pt x="3211525" y="1453362"/>
                  </a:lnTo>
                  <a:lnTo>
                    <a:pt x="3249295" y="1426959"/>
                  </a:lnTo>
                  <a:lnTo>
                    <a:pt x="3284397" y="1396720"/>
                  </a:lnTo>
                  <a:lnTo>
                    <a:pt x="3316833" y="1362671"/>
                  </a:lnTo>
                  <a:lnTo>
                    <a:pt x="3346259" y="1325194"/>
                  </a:lnTo>
                  <a:lnTo>
                    <a:pt x="3372383" y="1284795"/>
                  </a:lnTo>
                  <a:lnTo>
                    <a:pt x="3395192" y="1241450"/>
                  </a:lnTo>
                  <a:lnTo>
                    <a:pt x="3414687" y="1195146"/>
                  </a:lnTo>
                  <a:lnTo>
                    <a:pt x="3430295" y="1145819"/>
                  </a:lnTo>
                  <a:lnTo>
                    <a:pt x="3441433" y="1093393"/>
                  </a:lnTo>
                  <a:lnTo>
                    <a:pt x="3448126" y="1037856"/>
                  </a:lnTo>
                  <a:lnTo>
                    <a:pt x="3450361" y="979233"/>
                  </a:lnTo>
                  <a:close/>
                </a:path>
              </a:pathLst>
            </a:custGeom>
            <a:solidFill>
              <a:srgbClr val="006D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0" y="1330964"/>
            <a:ext cx="10474960" cy="447675"/>
            <a:chOff x="0" y="1330964"/>
            <a:chExt cx="10474960" cy="447675"/>
          </a:xfrm>
        </p:grpSpPr>
        <p:sp>
          <p:nvSpPr>
            <p:cNvPr id="34" name="object 34"/>
            <p:cNvSpPr/>
            <p:nvPr/>
          </p:nvSpPr>
          <p:spPr>
            <a:xfrm>
              <a:off x="0" y="1480028"/>
              <a:ext cx="7933690" cy="149225"/>
            </a:xfrm>
            <a:custGeom>
              <a:avLst/>
              <a:gdLst/>
              <a:ahLst/>
              <a:cxnLst/>
              <a:rect l="l" t="t" r="r" b="b"/>
              <a:pathLst>
                <a:path w="7933690" h="149225">
                  <a:moveTo>
                    <a:pt x="7933590" y="149063"/>
                  </a:moveTo>
                  <a:lnTo>
                    <a:pt x="0" y="149063"/>
                  </a:lnTo>
                  <a:lnTo>
                    <a:pt x="0" y="0"/>
                  </a:lnTo>
                  <a:lnTo>
                    <a:pt x="7933590" y="0"/>
                  </a:lnTo>
                  <a:lnTo>
                    <a:pt x="7933590" y="149063"/>
                  </a:lnTo>
                  <a:close/>
                </a:path>
              </a:pathLst>
            </a:custGeom>
            <a:solidFill>
              <a:srgbClr val="009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0" y="1629102"/>
              <a:ext cx="4448175" cy="149225"/>
            </a:xfrm>
            <a:custGeom>
              <a:avLst/>
              <a:gdLst/>
              <a:ahLst/>
              <a:cxnLst/>
              <a:rect l="l" t="t" r="r" b="b"/>
              <a:pathLst>
                <a:path w="4448175" h="149225">
                  <a:moveTo>
                    <a:pt x="4447655" y="149063"/>
                  </a:moveTo>
                  <a:lnTo>
                    <a:pt x="0" y="149063"/>
                  </a:lnTo>
                  <a:lnTo>
                    <a:pt x="0" y="0"/>
                  </a:lnTo>
                  <a:lnTo>
                    <a:pt x="4447655" y="0"/>
                  </a:lnTo>
                  <a:lnTo>
                    <a:pt x="4447655" y="149063"/>
                  </a:lnTo>
                  <a:close/>
                </a:path>
              </a:pathLst>
            </a:custGeom>
            <a:solidFill>
              <a:srgbClr val="F39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0" y="1330964"/>
              <a:ext cx="10474960" cy="149225"/>
            </a:xfrm>
            <a:custGeom>
              <a:avLst/>
              <a:gdLst/>
              <a:ahLst/>
              <a:cxnLst/>
              <a:rect l="l" t="t" r="r" b="b"/>
              <a:pathLst>
                <a:path w="10474960" h="149225">
                  <a:moveTo>
                    <a:pt x="10474864" y="149063"/>
                  </a:moveTo>
                  <a:lnTo>
                    <a:pt x="0" y="149063"/>
                  </a:lnTo>
                  <a:lnTo>
                    <a:pt x="0" y="0"/>
                  </a:lnTo>
                  <a:lnTo>
                    <a:pt x="10474864" y="0"/>
                  </a:lnTo>
                  <a:lnTo>
                    <a:pt x="10474864" y="149063"/>
                  </a:lnTo>
                  <a:close/>
                </a:path>
              </a:pathLst>
            </a:custGeom>
            <a:solidFill>
              <a:srgbClr val="006D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436185" y="3633386"/>
            <a:ext cx="9464040" cy="6359561"/>
          </a:xfrm>
          <a:prstGeom prst="rect">
            <a:avLst/>
          </a:prstGeom>
          <a:solidFill>
            <a:srgbClr val="E5213C"/>
          </a:solidFill>
        </p:spPr>
        <p:txBody>
          <a:bodyPr vert="horz" wrap="square" lIns="0" tIns="558165" rIns="0" bIns="0" rtlCol="0">
            <a:spAutoFit/>
          </a:bodyPr>
          <a:lstStyle/>
          <a:p>
            <a:pPr marL="999490">
              <a:lnSpc>
                <a:spcPct val="100000"/>
              </a:lnSpc>
              <a:spcBef>
                <a:spcPts val="4395"/>
              </a:spcBef>
            </a:pPr>
            <a:r>
              <a:rPr sz="6100" b="1" spc="-125" dirty="0">
                <a:solidFill>
                  <a:srgbClr val="FFFFFF"/>
                </a:solidFill>
                <a:latin typeface="Arial"/>
                <a:cs typeface="Arial"/>
              </a:rPr>
              <a:t>ΠΡΙΝ</a:t>
            </a:r>
            <a:endParaRPr sz="6100" dirty="0">
              <a:latin typeface="Arial"/>
              <a:cs typeface="Arial"/>
            </a:endParaRPr>
          </a:p>
          <a:p>
            <a:pPr marL="999490" marR="2174875">
              <a:lnSpc>
                <a:spcPct val="101800"/>
              </a:lnSpc>
              <a:spcBef>
                <a:spcPts val="3185"/>
              </a:spcBef>
              <a:buChar char="-"/>
              <a:tabLst>
                <a:tab pos="1269365" algn="l"/>
              </a:tabLst>
            </a:pPr>
            <a:r>
              <a:rPr sz="3100" b="1" spc="-270" dirty="0" err="1">
                <a:solidFill>
                  <a:srgbClr val="FFFFFF"/>
                </a:solidFill>
                <a:latin typeface="Verdana"/>
                <a:cs typeface="Verdana"/>
              </a:rPr>
              <a:t>Χιλιάδε</a:t>
            </a:r>
            <a:r>
              <a:rPr lang="el-GR" sz="3100" b="1" spc="-270" dirty="0">
                <a:solidFill>
                  <a:srgbClr val="FFFFFF"/>
                </a:solidFill>
                <a:latin typeface="Verdana"/>
                <a:cs typeface="Verdana"/>
              </a:rPr>
              <a:t>ς</a:t>
            </a:r>
            <a:r>
              <a:rPr sz="3100" b="1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100" b="1" spc="-305" dirty="0">
                <a:solidFill>
                  <a:srgbClr val="FFFFFF"/>
                </a:solidFill>
                <a:latin typeface="Verdana"/>
                <a:cs typeface="Verdana"/>
              </a:rPr>
              <a:t>αναπ</a:t>
            </a:r>
            <a:r>
              <a:rPr sz="3100" b="1" spc="-305" dirty="0" err="1">
                <a:solidFill>
                  <a:srgbClr val="FFFFFF"/>
                </a:solidFill>
                <a:latin typeface="Verdana"/>
                <a:cs typeface="Verdana"/>
              </a:rPr>
              <a:t>άντητε</a:t>
            </a:r>
            <a:r>
              <a:rPr lang="el-GR" sz="3100" b="1" spc="-305" dirty="0">
                <a:solidFill>
                  <a:srgbClr val="FFFFFF"/>
                </a:solidFill>
                <a:latin typeface="Verdana"/>
                <a:cs typeface="Verdana"/>
              </a:rPr>
              <a:t>ς</a:t>
            </a:r>
            <a:r>
              <a:rPr sz="3100" b="1" spc="-3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100" b="1" spc="-295" dirty="0" err="1">
                <a:solidFill>
                  <a:srgbClr val="FFFFFF"/>
                </a:solidFill>
                <a:latin typeface="Verdana"/>
                <a:cs typeface="Verdana"/>
              </a:rPr>
              <a:t>κλήσει</a:t>
            </a:r>
            <a:r>
              <a:rPr lang="el-GR" sz="3100" b="1" spc="-295" dirty="0">
                <a:solidFill>
                  <a:srgbClr val="FFFFFF"/>
                </a:solidFill>
                <a:latin typeface="Verdana"/>
                <a:cs typeface="Verdana"/>
              </a:rPr>
              <a:t>ς</a:t>
            </a:r>
            <a:r>
              <a:rPr sz="3100" b="1" spc="-2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100" b="1" spc="-215" dirty="0">
                <a:solidFill>
                  <a:srgbClr val="FFFFFF"/>
                </a:solidFill>
                <a:latin typeface="Verdana"/>
                <a:cs typeface="Verdana"/>
              </a:rPr>
              <a:t>-  </a:t>
            </a:r>
            <a:r>
              <a:rPr sz="3100" b="1" spc="-315" dirty="0">
                <a:solidFill>
                  <a:srgbClr val="FFFFFF"/>
                </a:solidFill>
                <a:latin typeface="Verdana"/>
                <a:cs typeface="Verdana"/>
              </a:rPr>
              <a:t>Εξυπηρέτηση </a:t>
            </a:r>
            <a:r>
              <a:rPr sz="3100" b="1" spc="-400" dirty="0">
                <a:solidFill>
                  <a:srgbClr val="FFFFFF"/>
                </a:solidFill>
                <a:latin typeface="Verdana"/>
                <a:cs typeface="Verdana"/>
              </a:rPr>
              <a:t>µόνο </a:t>
            </a:r>
            <a:r>
              <a:rPr sz="3100" b="1" spc="-430" dirty="0">
                <a:solidFill>
                  <a:srgbClr val="FFFFFF"/>
                </a:solidFill>
                <a:latin typeface="Verdana"/>
                <a:cs typeface="Verdana"/>
              </a:rPr>
              <a:t>1.500</a:t>
            </a:r>
            <a:r>
              <a:rPr sz="3100" b="1" spc="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100" b="1" spc="-345" dirty="0">
                <a:solidFill>
                  <a:srgbClr val="FFFFFF"/>
                </a:solidFill>
                <a:latin typeface="Verdana"/>
                <a:cs typeface="Verdana"/>
              </a:rPr>
              <a:t>κλήσεων</a:t>
            </a:r>
            <a:endParaRPr sz="31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FFFFF"/>
              </a:buClr>
              <a:buFont typeface="Verdana"/>
              <a:buChar char="-"/>
            </a:pPr>
            <a:endParaRPr sz="3300" dirty="0">
              <a:latin typeface="Verdana"/>
              <a:cs typeface="Verdana"/>
            </a:endParaRPr>
          </a:p>
          <a:p>
            <a:pPr marL="1268730" indent="-269875">
              <a:lnSpc>
                <a:spcPct val="100000"/>
              </a:lnSpc>
              <a:buChar char="-"/>
              <a:tabLst>
                <a:tab pos="1269365" algn="l"/>
              </a:tabLst>
            </a:pPr>
            <a:r>
              <a:rPr sz="3100" b="1" spc="-270" dirty="0" err="1">
                <a:solidFill>
                  <a:srgbClr val="FFFFFF"/>
                </a:solidFill>
                <a:latin typeface="Verdana"/>
                <a:cs typeface="Verdana"/>
              </a:rPr>
              <a:t>Μέσο</a:t>
            </a:r>
            <a:r>
              <a:rPr lang="el-GR" sz="3100" b="1" spc="-270" dirty="0">
                <a:solidFill>
                  <a:srgbClr val="FFFFFF"/>
                </a:solidFill>
                <a:latin typeface="Verdana"/>
                <a:cs typeface="Verdana"/>
              </a:rPr>
              <a:t>ς</a:t>
            </a:r>
            <a:r>
              <a:rPr sz="3100" b="1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100" b="1" spc="-335" dirty="0" err="1">
                <a:solidFill>
                  <a:srgbClr val="FFFFFF"/>
                </a:solidFill>
                <a:latin typeface="Verdana"/>
                <a:cs typeface="Verdana"/>
              </a:rPr>
              <a:t>χρόνο</a:t>
            </a:r>
            <a:r>
              <a:rPr lang="el-GR" sz="3100" b="1" spc="-335" dirty="0">
                <a:solidFill>
                  <a:srgbClr val="FFFFFF"/>
                </a:solidFill>
                <a:latin typeface="Verdana"/>
                <a:cs typeface="Verdana"/>
              </a:rPr>
              <a:t>ς</a:t>
            </a:r>
            <a:r>
              <a:rPr sz="3100" b="1" spc="-3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100" b="1" spc="-360" dirty="0">
                <a:solidFill>
                  <a:srgbClr val="FFFFFF"/>
                </a:solidFill>
                <a:latin typeface="Verdana"/>
                <a:cs typeface="Verdana"/>
              </a:rPr>
              <a:t>α</a:t>
            </a:r>
            <a:r>
              <a:rPr sz="3100" b="1" spc="-360" dirty="0" err="1">
                <a:solidFill>
                  <a:srgbClr val="FFFFFF"/>
                </a:solidFill>
                <a:latin typeface="Verdana"/>
                <a:cs typeface="Verdana"/>
              </a:rPr>
              <a:t>ν</a:t>
            </a:r>
            <a:r>
              <a:rPr sz="3100" b="1" spc="-360" dirty="0">
                <a:solidFill>
                  <a:srgbClr val="FFFFFF"/>
                </a:solidFill>
                <a:latin typeface="Verdana"/>
                <a:cs typeface="Verdana"/>
              </a:rPr>
              <a:t>αµ</a:t>
            </a:r>
            <a:r>
              <a:rPr sz="3100" b="1" spc="-360" dirty="0" err="1">
                <a:solidFill>
                  <a:srgbClr val="FFFFFF"/>
                </a:solidFill>
                <a:latin typeface="Verdana"/>
                <a:cs typeface="Verdana"/>
              </a:rPr>
              <a:t>ονή</a:t>
            </a:r>
            <a:r>
              <a:rPr lang="el-GR" sz="3100" b="1" spc="-360" dirty="0">
                <a:solidFill>
                  <a:srgbClr val="FFFFFF"/>
                </a:solidFill>
                <a:latin typeface="Verdana"/>
                <a:cs typeface="Verdana"/>
              </a:rPr>
              <a:t>ς </a:t>
            </a:r>
            <a:r>
              <a:rPr sz="3100" b="1" spc="-695" dirty="0">
                <a:solidFill>
                  <a:srgbClr val="FFFFFF"/>
                </a:solidFill>
                <a:latin typeface="Verdana"/>
                <a:cs typeface="Verdana"/>
              </a:rPr>
              <a:t>15</a:t>
            </a:r>
            <a:r>
              <a:rPr sz="3100" b="1" spc="-6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l-GR" sz="3100" b="1" spc="-6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100" b="1" spc="-285" dirty="0" err="1">
                <a:solidFill>
                  <a:srgbClr val="FFFFFF"/>
                </a:solidFill>
                <a:latin typeface="Verdana"/>
                <a:cs typeface="Verdana"/>
              </a:rPr>
              <a:t>λε</a:t>
            </a:r>
            <a:r>
              <a:rPr sz="3100" b="1" spc="-285" dirty="0">
                <a:solidFill>
                  <a:srgbClr val="FFFFFF"/>
                </a:solidFill>
                <a:latin typeface="Verdana"/>
                <a:cs typeface="Verdana"/>
              </a:rPr>
              <a:t>π</a:t>
            </a:r>
            <a:r>
              <a:rPr sz="3100" b="1" spc="-285" dirty="0" err="1">
                <a:solidFill>
                  <a:srgbClr val="FFFFFF"/>
                </a:solidFill>
                <a:latin typeface="Verdana"/>
                <a:cs typeface="Verdana"/>
              </a:rPr>
              <a:t>τά</a:t>
            </a:r>
            <a:endParaRPr sz="31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FFFF"/>
              </a:buClr>
              <a:buFont typeface="Verdana"/>
              <a:buChar char="-"/>
            </a:pPr>
            <a:endParaRPr sz="3150" dirty="0">
              <a:latin typeface="Verdana"/>
              <a:cs typeface="Verdana"/>
            </a:endParaRPr>
          </a:p>
          <a:p>
            <a:pPr marL="999490" marR="2256155">
              <a:lnSpc>
                <a:spcPct val="104200"/>
              </a:lnSpc>
              <a:buChar char="-"/>
              <a:tabLst>
                <a:tab pos="1269365" algn="l"/>
              </a:tabLst>
            </a:pPr>
            <a:r>
              <a:rPr sz="3100" b="1" spc="-655" dirty="0">
                <a:solidFill>
                  <a:srgbClr val="FFFFFF"/>
                </a:solidFill>
                <a:latin typeface="Verdana"/>
                <a:cs typeface="Verdana"/>
              </a:rPr>
              <a:t>7 </a:t>
            </a:r>
            <a:r>
              <a:rPr lang="el-GR" sz="3100" b="1" spc="-6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100" b="1" spc="-315" dirty="0" err="1">
                <a:solidFill>
                  <a:srgbClr val="FFFFFF"/>
                </a:solidFill>
                <a:latin typeface="Verdana"/>
                <a:cs typeface="Verdana"/>
              </a:rPr>
              <a:t>διάσ</a:t>
            </a:r>
            <a:r>
              <a:rPr sz="3100" b="1" spc="-315" dirty="0">
                <a:solidFill>
                  <a:srgbClr val="FFFFFF"/>
                </a:solidFill>
                <a:latin typeface="Verdana"/>
                <a:cs typeface="Verdana"/>
              </a:rPr>
              <a:t>παρτα </a:t>
            </a:r>
            <a:r>
              <a:rPr sz="3100" b="1" spc="-340" dirty="0">
                <a:solidFill>
                  <a:srgbClr val="FFFFFF"/>
                </a:solidFill>
                <a:latin typeface="Verdana"/>
                <a:cs typeface="Verdana"/>
              </a:rPr>
              <a:t>τηλεφωνικά </a:t>
            </a:r>
            <a:r>
              <a:rPr sz="3100" b="1" spc="-300" dirty="0">
                <a:solidFill>
                  <a:srgbClr val="FFFFFF"/>
                </a:solidFill>
                <a:latin typeface="Verdana"/>
                <a:cs typeface="Verdana"/>
              </a:rPr>
              <a:t>κέντρα  </a:t>
            </a:r>
            <a:r>
              <a:rPr sz="3100" b="1" spc="-285" dirty="0">
                <a:solidFill>
                  <a:srgbClr val="FFFFFF"/>
                </a:solidFill>
                <a:latin typeface="Verdana"/>
                <a:cs typeface="Verdana"/>
              </a:rPr>
              <a:t>και </a:t>
            </a:r>
            <a:r>
              <a:rPr sz="3100" b="1" spc="-310" dirty="0">
                <a:solidFill>
                  <a:srgbClr val="FFFFFF"/>
                </a:solidFill>
                <a:latin typeface="Verdana"/>
                <a:cs typeface="Verdana"/>
              </a:rPr>
              <a:t>δεκάδε</a:t>
            </a:r>
            <a:r>
              <a:rPr lang="el-GR" sz="3100" b="1" spc="-310" dirty="0">
                <a:solidFill>
                  <a:srgbClr val="FFFFFF"/>
                </a:solidFill>
                <a:latin typeface="Verdana"/>
                <a:cs typeface="Verdana"/>
              </a:rPr>
              <a:t>ς</a:t>
            </a:r>
            <a:r>
              <a:rPr sz="3100" b="1" spc="-3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100" b="1" spc="-325" dirty="0">
                <a:solidFill>
                  <a:srgbClr val="FFFFFF"/>
                </a:solidFill>
                <a:latin typeface="Verdana"/>
                <a:cs typeface="Verdana"/>
              </a:rPr>
              <a:t>τηλεφωνικοί </a:t>
            </a:r>
            <a:r>
              <a:rPr sz="3100" b="1" spc="-300" dirty="0">
                <a:solidFill>
                  <a:srgbClr val="FFFFFF"/>
                </a:solidFill>
                <a:latin typeface="Verdana"/>
                <a:cs typeface="Verdana"/>
              </a:rPr>
              <a:t>αριθµοί  </a:t>
            </a:r>
            <a:r>
              <a:rPr sz="3100" b="1" spc="-320" dirty="0">
                <a:solidFill>
                  <a:srgbClr val="FFFFFF"/>
                </a:solidFill>
                <a:latin typeface="Verdana"/>
                <a:cs typeface="Verdana"/>
              </a:rPr>
              <a:t>του </a:t>
            </a:r>
            <a:r>
              <a:rPr sz="3100" b="1" spc="-350" dirty="0" err="1">
                <a:solidFill>
                  <a:srgbClr val="FFFFFF"/>
                </a:solidFill>
                <a:latin typeface="Verdana"/>
                <a:cs typeface="Verdana"/>
              </a:rPr>
              <a:t>υ</a:t>
            </a:r>
            <a:r>
              <a:rPr sz="3100" b="1" spc="-350" dirty="0">
                <a:solidFill>
                  <a:srgbClr val="FFFFFF"/>
                </a:solidFill>
                <a:latin typeface="Verdana"/>
                <a:cs typeface="Verdana"/>
              </a:rPr>
              <a:t>π</a:t>
            </a:r>
            <a:r>
              <a:rPr sz="3100" b="1" spc="-350" dirty="0" err="1">
                <a:solidFill>
                  <a:srgbClr val="FFFFFF"/>
                </a:solidFill>
                <a:latin typeface="Verdana"/>
                <a:cs typeface="Verdana"/>
              </a:rPr>
              <a:t>ουργείου</a:t>
            </a:r>
            <a:r>
              <a:rPr sz="3100" b="1" spc="-3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100" b="1" spc="-320" dirty="0" err="1">
                <a:solidFill>
                  <a:srgbClr val="FFFFFF"/>
                </a:solidFill>
                <a:latin typeface="Verdana"/>
                <a:cs typeface="Verdana"/>
              </a:rPr>
              <a:t>Εργ</a:t>
            </a:r>
            <a:r>
              <a:rPr sz="3100" b="1" spc="-320" dirty="0">
                <a:solidFill>
                  <a:srgbClr val="FFFFFF"/>
                </a:solidFill>
                <a:latin typeface="Verdana"/>
                <a:cs typeface="Verdana"/>
              </a:rPr>
              <a:t>α</a:t>
            </a:r>
            <a:r>
              <a:rPr sz="3100" b="1" spc="-320" dirty="0" err="1">
                <a:solidFill>
                  <a:srgbClr val="FFFFFF"/>
                </a:solidFill>
                <a:latin typeface="Verdana"/>
                <a:cs typeface="Verdana"/>
              </a:rPr>
              <a:t>σί</a:t>
            </a:r>
            <a:r>
              <a:rPr sz="3100" b="1" spc="-320" dirty="0">
                <a:solidFill>
                  <a:srgbClr val="FFFFFF"/>
                </a:solidFill>
                <a:latin typeface="Verdana"/>
                <a:cs typeface="Verdana"/>
              </a:rPr>
              <a:t>α</a:t>
            </a:r>
            <a:r>
              <a:rPr lang="el-GR" sz="3100" b="1" spc="-320" dirty="0">
                <a:solidFill>
                  <a:srgbClr val="FFFFFF"/>
                </a:solidFill>
                <a:latin typeface="Verdana"/>
                <a:cs typeface="Verdana"/>
              </a:rPr>
              <a:t>ς</a:t>
            </a:r>
            <a:r>
              <a:rPr sz="3100" b="1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100" b="1" spc="-285" dirty="0">
                <a:solidFill>
                  <a:srgbClr val="FFFFFF"/>
                </a:solidFill>
                <a:latin typeface="Verdana"/>
                <a:cs typeface="Verdana"/>
              </a:rPr>
              <a:t>και</a:t>
            </a:r>
            <a:endParaRPr sz="3100" dirty="0">
              <a:latin typeface="Verdana"/>
              <a:cs typeface="Verdana"/>
            </a:endParaRPr>
          </a:p>
          <a:p>
            <a:pPr marL="999490">
              <a:lnSpc>
                <a:spcPct val="100000"/>
              </a:lnSpc>
              <a:spcBef>
                <a:spcPts val="325"/>
              </a:spcBef>
            </a:pPr>
            <a:r>
              <a:rPr sz="3100" b="1" spc="-325" dirty="0">
                <a:solidFill>
                  <a:srgbClr val="FFFFFF"/>
                </a:solidFill>
                <a:latin typeface="Verdana"/>
                <a:cs typeface="Verdana"/>
              </a:rPr>
              <a:t>των </a:t>
            </a:r>
            <a:r>
              <a:rPr sz="3100" b="1" spc="-330" dirty="0">
                <a:solidFill>
                  <a:srgbClr val="FFFFFF"/>
                </a:solidFill>
                <a:latin typeface="Verdana"/>
                <a:cs typeface="Verdana"/>
              </a:rPr>
              <a:t>εποπτευόµενων</a:t>
            </a:r>
            <a:r>
              <a:rPr sz="3100" b="1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100" b="1" spc="-375" dirty="0">
                <a:solidFill>
                  <a:srgbClr val="FFFFFF"/>
                </a:solidFill>
                <a:latin typeface="Verdana"/>
                <a:cs typeface="Verdana"/>
              </a:rPr>
              <a:t>φορέων</a:t>
            </a:r>
            <a:endParaRPr sz="31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4319" y="253921"/>
            <a:ext cx="621019" cy="6235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10887" y="506717"/>
            <a:ext cx="103505" cy="107314"/>
          </a:xfrm>
          <a:custGeom>
            <a:avLst/>
            <a:gdLst/>
            <a:ahLst/>
            <a:cxnLst/>
            <a:rect l="l" t="t" r="r" b="b"/>
            <a:pathLst>
              <a:path w="103505" h="107315">
                <a:moveTo>
                  <a:pt x="103221" y="0"/>
                </a:moveTo>
                <a:lnTo>
                  <a:pt x="85861" y="0"/>
                </a:lnTo>
                <a:lnTo>
                  <a:pt x="64060" y="31485"/>
                </a:lnTo>
                <a:lnTo>
                  <a:pt x="55139" y="44804"/>
                </a:lnTo>
                <a:lnTo>
                  <a:pt x="51757" y="50406"/>
                </a:lnTo>
                <a:lnTo>
                  <a:pt x="48228" y="44365"/>
                </a:lnTo>
                <a:lnTo>
                  <a:pt x="44417" y="38333"/>
                </a:lnTo>
                <a:lnTo>
                  <a:pt x="18125" y="0"/>
                </a:lnTo>
                <a:lnTo>
                  <a:pt x="0" y="0"/>
                </a:lnTo>
                <a:lnTo>
                  <a:pt x="43391" y="61715"/>
                </a:lnTo>
                <a:lnTo>
                  <a:pt x="43391" y="107085"/>
                </a:lnTo>
                <a:lnTo>
                  <a:pt x="58291" y="107085"/>
                </a:lnTo>
                <a:lnTo>
                  <a:pt x="58291" y="61715"/>
                </a:lnTo>
                <a:lnTo>
                  <a:pt x="103221" y="0"/>
                </a:lnTo>
                <a:close/>
              </a:path>
            </a:pathLst>
          </a:custGeom>
          <a:solidFill>
            <a:srgbClr val="14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120719" y="506162"/>
            <a:ext cx="1929764" cy="296545"/>
            <a:chOff x="1120719" y="506162"/>
            <a:chExt cx="1929764" cy="296545"/>
          </a:xfrm>
        </p:grpSpPr>
        <p:sp>
          <p:nvSpPr>
            <p:cNvPr id="5" name="object 5"/>
            <p:cNvSpPr/>
            <p:nvPr/>
          </p:nvSpPr>
          <p:spPr>
            <a:xfrm>
              <a:off x="1120719" y="721454"/>
              <a:ext cx="183627" cy="8108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18790" y="506162"/>
              <a:ext cx="1831336" cy="2964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121054" y="308828"/>
            <a:ext cx="438150" cy="121285"/>
            <a:chOff x="1121054" y="308828"/>
            <a:chExt cx="438150" cy="121285"/>
          </a:xfrm>
        </p:grpSpPr>
        <p:sp>
          <p:nvSpPr>
            <p:cNvPr id="8" name="object 8"/>
            <p:cNvSpPr/>
            <p:nvPr/>
          </p:nvSpPr>
          <p:spPr>
            <a:xfrm>
              <a:off x="1121054" y="309184"/>
              <a:ext cx="72741" cy="1204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16580" y="308828"/>
              <a:ext cx="224139" cy="1207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72488" y="308971"/>
              <a:ext cx="86995" cy="120650"/>
            </a:xfrm>
            <a:custGeom>
              <a:avLst/>
              <a:gdLst/>
              <a:ahLst/>
              <a:cxnLst/>
              <a:rect l="l" t="t" r="r" b="b"/>
              <a:pathLst>
                <a:path w="86994" h="120650">
                  <a:moveTo>
                    <a:pt x="86398" y="0"/>
                  </a:moveTo>
                  <a:lnTo>
                    <a:pt x="60896" y="0"/>
                  </a:lnTo>
                  <a:lnTo>
                    <a:pt x="60896" y="46990"/>
                  </a:lnTo>
                  <a:lnTo>
                    <a:pt x="24968" y="46990"/>
                  </a:lnTo>
                  <a:lnTo>
                    <a:pt x="24968" y="0"/>
                  </a:lnTo>
                  <a:lnTo>
                    <a:pt x="0" y="0"/>
                  </a:lnTo>
                  <a:lnTo>
                    <a:pt x="0" y="46990"/>
                  </a:lnTo>
                  <a:lnTo>
                    <a:pt x="0" y="67310"/>
                  </a:lnTo>
                  <a:lnTo>
                    <a:pt x="0" y="120650"/>
                  </a:lnTo>
                  <a:lnTo>
                    <a:pt x="24968" y="120650"/>
                  </a:lnTo>
                  <a:lnTo>
                    <a:pt x="24968" y="67310"/>
                  </a:lnTo>
                  <a:lnTo>
                    <a:pt x="60896" y="67310"/>
                  </a:lnTo>
                  <a:lnTo>
                    <a:pt x="60896" y="120650"/>
                  </a:lnTo>
                  <a:lnTo>
                    <a:pt x="86398" y="120650"/>
                  </a:lnTo>
                  <a:lnTo>
                    <a:pt x="86398" y="67310"/>
                  </a:lnTo>
                  <a:lnTo>
                    <a:pt x="86398" y="46990"/>
                  </a:lnTo>
                  <a:lnTo>
                    <a:pt x="86398" y="0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603762" y="309184"/>
            <a:ext cx="86761" cy="1204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35402" y="309100"/>
            <a:ext cx="26670" cy="120650"/>
          </a:xfrm>
          <a:custGeom>
            <a:avLst/>
            <a:gdLst/>
            <a:ahLst/>
            <a:cxnLst/>
            <a:rect l="l" t="t" r="r" b="b"/>
            <a:pathLst>
              <a:path w="26669" h="120650">
                <a:moveTo>
                  <a:pt x="26229" y="0"/>
                </a:moveTo>
                <a:lnTo>
                  <a:pt x="0" y="0"/>
                </a:lnTo>
                <a:lnTo>
                  <a:pt x="0" y="120446"/>
                </a:lnTo>
                <a:lnTo>
                  <a:pt x="26229" y="120446"/>
                </a:lnTo>
                <a:lnTo>
                  <a:pt x="26229" y="0"/>
                </a:lnTo>
                <a:close/>
              </a:path>
            </a:pathLst>
          </a:custGeom>
          <a:solidFill>
            <a:srgbClr val="14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1806510" y="308970"/>
            <a:ext cx="212090" cy="120650"/>
            <a:chOff x="1806510" y="308970"/>
            <a:chExt cx="212090" cy="120650"/>
          </a:xfrm>
        </p:grpSpPr>
        <p:sp>
          <p:nvSpPr>
            <p:cNvPr id="14" name="object 14"/>
            <p:cNvSpPr/>
            <p:nvPr/>
          </p:nvSpPr>
          <p:spPr>
            <a:xfrm>
              <a:off x="1806510" y="309184"/>
              <a:ext cx="96646" cy="1204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931847" y="308971"/>
              <a:ext cx="86995" cy="120650"/>
            </a:xfrm>
            <a:custGeom>
              <a:avLst/>
              <a:gdLst/>
              <a:ahLst/>
              <a:cxnLst/>
              <a:rect l="l" t="t" r="r" b="b"/>
              <a:pathLst>
                <a:path w="86994" h="120650">
                  <a:moveTo>
                    <a:pt x="86410" y="0"/>
                  </a:moveTo>
                  <a:lnTo>
                    <a:pt x="60896" y="0"/>
                  </a:lnTo>
                  <a:lnTo>
                    <a:pt x="60896" y="46990"/>
                  </a:lnTo>
                  <a:lnTo>
                    <a:pt x="24980" y="46990"/>
                  </a:lnTo>
                  <a:lnTo>
                    <a:pt x="24980" y="0"/>
                  </a:lnTo>
                  <a:lnTo>
                    <a:pt x="0" y="0"/>
                  </a:lnTo>
                  <a:lnTo>
                    <a:pt x="0" y="46990"/>
                  </a:lnTo>
                  <a:lnTo>
                    <a:pt x="0" y="67310"/>
                  </a:lnTo>
                  <a:lnTo>
                    <a:pt x="0" y="120650"/>
                  </a:lnTo>
                  <a:lnTo>
                    <a:pt x="24980" y="120650"/>
                  </a:lnTo>
                  <a:lnTo>
                    <a:pt x="24980" y="67310"/>
                  </a:lnTo>
                  <a:lnTo>
                    <a:pt x="60896" y="67310"/>
                  </a:lnTo>
                  <a:lnTo>
                    <a:pt x="60896" y="120650"/>
                  </a:lnTo>
                  <a:lnTo>
                    <a:pt x="86410" y="120650"/>
                  </a:lnTo>
                  <a:lnTo>
                    <a:pt x="86410" y="67310"/>
                  </a:lnTo>
                  <a:lnTo>
                    <a:pt x="86410" y="46990"/>
                  </a:lnTo>
                  <a:lnTo>
                    <a:pt x="86410" y="0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2112511" y="307592"/>
            <a:ext cx="915035" cy="124460"/>
            <a:chOff x="2112511" y="307592"/>
            <a:chExt cx="915035" cy="124460"/>
          </a:xfrm>
        </p:grpSpPr>
        <p:sp>
          <p:nvSpPr>
            <p:cNvPr id="17" name="object 17"/>
            <p:cNvSpPr/>
            <p:nvPr/>
          </p:nvSpPr>
          <p:spPr>
            <a:xfrm>
              <a:off x="2112511" y="308775"/>
              <a:ext cx="99515" cy="12078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247023" y="308971"/>
              <a:ext cx="86995" cy="120650"/>
            </a:xfrm>
            <a:custGeom>
              <a:avLst/>
              <a:gdLst/>
              <a:ahLst/>
              <a:cxnLst/>
              <a:rect l="l" t="t" r="r" b="b"/>
              <a:pathLst>
                <a:path w="86994" h="120650">
                  <a:moveTo>
                    <a:pt x="86423" y="0"/>
                  </a:moveTo>
                  <a:lnTo>
                    <a:pt x="60896" y="0"/>
                  </a:lnTo>
                  <a:lnTo>
                    <a:pt x="60896" y="46990"/>
                  </a:lnTo>
                  <a:lnTo>
                    <a:pt x="24968" y="46990"/>
                  </a:lnTo>
                  <a:lnTo>
                    <a:pt x="24968" y="0"/>
                  </a:lnTo>
                  <a:lnTo>
                    <a:pt x="0" y="0"/>
                  </a:lnTo>
                  <a:lnTo>
                    <a:pt x="0" y="46990"/>
                  </a:lnTo>
                  <a:lnTo>
                    <a:pt x="0" y="67310"/>
                  </a:lnTo>
                  <a:lnTo>
                    <a:pt x="0" y="120650"/>
                  </a:lnTo>
                  <a:lnTo>
                    <a:pt x="24968" y="120650"/>
                  </a:lnTo>
                  <a:lnTo>
                    <a:pt x="24968" y="67310"/>
                  </a:lnTo>
                  <a:lnTo>
                    <a:pt x="60896" y="67310"/>
                  </a:lnTo>
                  <a:lnTo>
                    <a:pt x="60896" y="120650"/>
                  </a:lnTo>
                  <a:lnTo>
                    <a:pt x="86423" y="120650"/>
                  </a:lnTo>
                  <a:lnTo>
                    <a:pt x="86423" y="67310"/>
                  </a:lnTo>
                  <a:lnTo>
                    <a:pt x="86423" y="46990"/>
                  </a:lnTo>
                  <a:lnTo>
                    <a:pt x="86423" y="0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74712" y="309184"/>
              <a:ext cx="128969" cy="1204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39566" y="307592"/>
              <a:ext cx="107776" cy="12391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686829" y="309184"/>
              <a:ext cx="96635" cy="1204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812165" y="309111"/>
              <a:ext cx="85515" cy="12043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919565" y="308817"/>
              <a:ext cx="107420" cy="12079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3047069" y="308817"/>
            <a:ext cx="283845" cy="121285"/>
            <a:chOff x="3047069" y="308817"/>
            <a:chExt cx="283845" cy="121285"/>
          </a:xfrm>
        </p:grpSpPr>
        <p:sp>
          <p:nvSpPr>
            <p:cNvPr id="25" name="object 25"/>
            <p:cNvSpPr/>
            <p:nvPr/>
          </p:nvSpPr>
          <p:spPr>
            <a:xfrm>
              <a:off x="3047060" y="308895"/>
              <a:ext cx="145415" cy="121285"/>
            </a:xfrm>
            <a:custGeom>
              <a:avLst/>
              <a:gdLst/>
              <a:ahLst/>
              <a:cxnLst/>
              <a:rect l="l" t="t" r="r" b="b"/>
              <a:pathLst>
                <a:path w="145414" h="121284">
                  <a:moveTo>
                    <a:pt x="87947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30543" y="20320"/>
                  </a:lnTo>
                  <a:lnTo>
                    <a:pt x="30543" y="120650"/>
                  </a:lnTo>
                  <a:lnTo>
                    <a:pt x="56045" y="120650"/>
                  </a:lnTo>
                  <a:lnTo>
                    <a:pt x="56045" y="20320"/>
                  </a:lnTo>
                  <a:lnTo>
                    <a:pt x="87947" y="20320"/>
                  </a:lnTo>
                  <a:lnTo>
                    <a:pt x="87947" y="0"/>
                  </a:lnTo>
                  <a:close/>
                </a:path>
                <a:path w="145414" h="121284">
                  <a:moveTo>
                    <a:pt x="144945" y="215"/>
                  </a:moveTo>
                  <a:lnTo>
                    <a:pt x="118706" y="215"/>
                  </a:lnTo>
                  <a:lnTo>
                    <a:pt x="118706" y="120662"/>
                  </a:lnTo>
                  <a:lnTo>
                    <a:pt x="144945" y="120662"/>
                  </a:lnTo>
                  <a:lnTo>
                    <a:pt x="144945" y="215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222875" y="308817"/>
              <a:ext cx="107410" cy="12079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29019" y="141936"/>
            <a:ext cx="19344640" cy="282449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4414500">
              <a:lnSpc>
                <a:spcPct val="100000"/>
              </a:lnSpc>
              <a:spcBef>
                <a:spcPts val="125"/>
              </a:spcBef>
            </a:pPr>
            <a:r>
              <a:rPr sz="4050" b="1" spc="45" dirty="0">
                <a:solidFill>
                  <a:srgbClr val="006DAC"/>
                </a:solidFill>
                <a:latin typeface="Arial"/>
                <a:cs typeface="Arial"/>
              </a:rPr>
              <a:t>Μια</a:t>
            </a:r>
            <a:r>
              <a:rPr sz="4050" b="1" spc="-200" dirty="0">
                <a:solidFill>
                  <a:srgbClr val="006DAC"/>
                </a:solidFill>
                <a:latin typeface="Arial"/>
                <a:cs typeface="Arial"/>
              </a:rPr>
              <a:t> </a:t>
            </a:r>
            <a:r>
              <a:rPr sz="4050" b="1" spc="-95" dirty="0">
                <a:solidFill>
                  <a:srgbClr val="006DAC"/>
                </a:solidFill>
                <a:latin typeface="Arial"/>
                <a:cs typeface="Arial"/>
              </a:rPr>
              <a:t>γραµµή,</a:t>
            </a:r>
            <a:endParaRPr sz="4050" dirty="0">
              <a:latin typeface="Arial"/>
              <a:cs typeface="Arial"/>
            </a:endParaRPr>
          </a:p>
          <a:p>
            <a:pPr marL="14414500">
              <a:lnSpc>
                <a:spcPct val="100000"/>
              </a:lnSpc>
              <a:spcBef>
                <a:spcPts val="30"/>
              </a:spcBef>
            </a:pPr>
            <a:r>
              <a:rPr sz="4050" b="1" spc="-10" dirty="0">
                <a:solidFill>
                  <a:srgbClr val="006DAC"/>
                </a:solidFill>
                <a:latin typeface="Arial"/>
                <a:cs typeface="Arial"/>
              </a:rPr>
              <a:t>για </a:t>
            </a:r>
            <a:r>
              <a:rPr sz="4050" b="1" spc="-110" dirty="0" err="1">
                <a:solidFill>
                  <a:srgbClr val="006DAC"/>
                </a:solidFill>
                <a:latin typeface="Arial"/>
                <a:cs typeface="Arial"/>
              </a:rPr>
              <a:t>ν</a:t>
            </a:r>
            <a:r>
              <a:rPr sz="4050" b="1" spc="-110" dirty="0">
                <a:solidFill>
                  <a:srgbClr val="006DAC"/>
                </a:solidFill>
                <a:latin typeface="Arial"/>
                <a:cs typeface="Arial"/>
              </a:rPr>
              <a:t>α </a:t>
            </a:r>
            <a:r>
              <a:rPr sz="4050" b="1" spc="-25" dirty="0">
                <a:solidFill>
                  <a:srgbClr val="006DAC"/>
                </a:solidFill>
                <a:latin typeface="Arial"/>
                <a:cs typeface="Arial"/>
              </a:rPr>
              <a:t>β</a:t>
            </a:r>
            <a:r>
              <a:rPr sz="4050" b="1" spc="-25" dirty="0" err="1">
                <a:solidFill>
                  <a:srgbClr val="006DAC"/>
                </a:solidFill>
                <a:latin typeface="Arial"/>
                <a:cs typeface="Arial"/>
              </a:rPr>
              <a:t>ρίσκει</a:t>
            </a:r>
            <a:r>
              <a:rPr lang="el-GR" sz="4050" b="1" spc="-25" dirty="0">
                <a:solidFill>
                  <a:srgbClr val="006DAC"/>
                </a:solidFill>
                <a:latin typeface="Arial"/>
                <a:cs typeface="Arial"/>
              </a:rPr>
              <a:t>ς</a:t>
            </a:r>
            <a:r>
              <a:rPr sz="4050" b="1" spc="-505" dirty="0">
                <a:solidFill>
                  <a:srgbClr val="006DAC"/>
                </a:solidFill>
                <a:latin typeface="Arial"/>
                <a:cs typeface="Arial"/>
              </a:rPr>
              <a:t> </a:t>
            </a:r>
            <a:r>
              <a:rPr sz="4050" b="1" spc="-65" dirty="0">
                <a:solidFill>
                  <a:srgbClr val="006DAC"/>
                </a:solidFill>
                <a:latin typeface="Arial"/>
                <a:cs typeface="Arial"/>
              </a:rPr>
              <a:t>άκρη</a:t>
            </a:r>
            <a:endParaRPr sz="4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5350" b="1" spc="-575" dirty="0">
                <a:solidFill>
                  <a:srgbClr val="006DAC"/>
                </a:solidFill>
                <a:latin typeface="Verdana"/>
                <a:cs typeface="Verdana"/>
              </a:rPr>
              <a:t>Η </a:t>
            </a:r>
            <a:r>
              <a:rPr sz="5350" b="1" spc="-560" dirty="0">
                <a:solidFill>
                  <a:srgbClr val="006DAC"/>
                </a:solidFill>
                <a:latin typeface="Verdana"/>
                <a:cs typeface="Verdana"/>
              </a:rPr>
              <a:t>εξυπηρέτηση </a:t>
            </a:r>
            <a:r>
              <a:rPr sz="5350" b="1" spc="-770" dirty="0">
                <a:solidFill>
                  <a:srgbClr val="006DAC"/>
                </a:solidFill>
                <a:latin typeface="Verdana"/>
                <a:cs typeface="Verdana"/>
              </a:rPr>
              <a:t>ΠΡΙΝ </a:t>
            </a:r>
            <a:r>
              <a:rPr sz="5350" b="1" spc="-475" dirty="0">
                <a:solidFill>
                  <a:srgbClr val="006DAC"/>
                </a:solidFill>
                <a:latin typeface="Verdana"/>
                <a:cs typeface="Verdana"/>
              </a:rPr>
              <a:t>και </a:t>
            </a:r>
            <a:r>
              <a:rPr sz="5350" b="1" spc="-535" dirty="0">
                <a:solidFill>
                  <a:srgbClr val="006DAC"/>
                </a:solidFill>
                <a:latin typeface="Verdana"/>
                <a:cs typeface="Verdana"/>
              </a:rPr>
              <a:t>ΜΕΤΑ </a:t>
            </a:r>
            <a:r>
              <a:rPr sz="5350" b="1" spc="-475" dirty="0">
                <a:solidFill>
                  <a:srgbClr val="006DAC"/>
                </a:solidFill>
                <a:latin typeface="Verdana"/>
                <a:cs typeface="Verdana"/>
              </a:rPr>
              <a:t>το</a:t>
            </a:r>
            <a:r>
              <a:rPr sz="5350" b="1" spc="390" dirty="0">
                <a:solidFill>
                  <a:srgbClr val="006DAC"/>
                </a:solidFill>
                <a:latin typeface="Verdana"/>
                <a:cs typeface="Verdana"/>
              </a:rPr>
              <a:t> </a:t>
            </a:r>
            <a:r>
              <a:rPr sz="5350" b="1" spc="-1030" dirty="0">
                <a:solidFill>
                  <a:srgbClr val="006DAC"/>
                </a:solidFill>
                <a:latin typeface="Verdana"/>
                <a:cs typeface="Verdana"/>
              </a:rPr>
              <a:t>1555</a:t>
            </a:r>
            <a:endParaRPr sz="5350" dirty="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257865" y="3633386"/>
            <a:ext cx="9464040" cy="7064626"/>
          </a:xfrm>
          <a:prstGeom prst="rect">
            <a:avLst/>
          </a:prstGeom>
          <a:solidFill>
            <a:srgbClr val="006DAC"/>
          </a:solidFill>
        </p:spPr>
        <p:txBody>
          <a:bodyPr vert="horz" wrap="square" lIns="0" tIns="742315" rIns="0" bIns="0" rtlCol="0">
            <a:spAutoFit/>
          </a:bodyPr>
          <a:lstStyle/>
          <a:p>
            <a:pPr marL="975360">
              <a:lnSpc>
                <a:spcPct val="100000"/>
              </a:lnSpc>
              <a:spcBef>
                <a:spcPts val="5845"/>
              </a:spcBef>
            </a:pPr>
            <a:r>
              <a:rPr sz="6100" b="1" spc="-335" dirty="0">
                <a:solidFill>
                  <a:srgbClr val="FFFFFF"/>
                </a:solidFill>
                <a:latin typeface="Arial"/>
                <a:cs typeface="Arial"/>
              </a:rPr>
              <a:t>ΜΕΤΑ</a:t>
            </a:r>
            <a:endParaRPr sz="6100" dirty="0">
              <a:latin typeface="Arial"/>
              <a:cs typeface="Arial"/>
            </a:endParaRPr>
          </a:p>
          <a:p>
            <a:pPr marL="975360" marR="2242185">
              <a:lnSpc>
                <a:spcPts val="3479"/>
              </a:lnSpc>
              <a:spcBef>
                <a:spcPts val="3570"/>
              </a:spcBef>
              <a:buChar char="-"/>
              <a:tabLst>
                <a:tab pos="1245235" algn="l"/>
              </a:tabLst>
            </a:pPr>
            <a:r>
              <a:rPr sz="3100" b="1" spc="-295" dirty="0">
                <a:solidFill>
                  <a:srgbClr val="FFFFFF"/>
                </a:solidFill>
                <a:latin typeface="Verdana"/>
                <a:cs typeface="Verdana"/>
              </a:rPr>
              <a:t>Λειτουργία </a:t>
            </a:r>
            <a:r>
              <a:rPr sz="3100" b="1" spc="-484" dirty="0">
                <a:solidFill>
                  <a:srgbClr val="FFFFFF"/>
                </a:solidFill>
                <a:latin typeface="Verdana"/>
                <a:cs typeface="Verdana"/>
              </a:rPr>
              <a:t>24 </a:t>
            </a:r>
            <a:r>
              <a:rPr sz="3100" b="1" spc="-300" dirty="0" err="1">
                <a:solidFill>
                  <a:srgbClr val="FFFFFF"/>
                </a:solidFill>
                <a:latin typeface="Verdana"/>
                <a:cs typeface="Verdana"/>
              </a:rPr>
              <a:t>ώρε</a:t>
            </a:r>
            <a:r>
              <a:rPr lang="el-GR" sz="3100" b="1" spc="-300" dirty="0">
                <a:solidFill>
                  <a:srgbClr val="FFFFFF"/>
                </a:solidFill>
                <a:latin typeface="Verdana"/>
                <a:cs typeface="Verdana"/>
              </a:rPr>
              <a:t>ς</a:t>
            </a:r>
            <a:r>
              <a:rPr sz="3100" b="1" spc="-300" dirty="0">
                <a:solidFill>
                  <a:srgbClr val="FFFFFF"/>
                </a:solidFill>
                <a:latin typeface="Verdana"/>
                <a:cs typeface="Verdana"/>
              </a:rPr>
              <a:t> για </a:t>
            </a:r>
            <a:r>
              <a:rPr sz="3100" b="1" spc="-655" dirty="0">
                <a:solidFill>
                  <a:srgbClr val="FFFFFF"/>
                </a:solidFill>
                <a:latin typeface="Verdana"/>
                <a:cs typeface="Verdana"/>
              </a:rPr>
              <a:t>7 </a:t>
            </a:r>
            <a:r>
              <a:rPr lang="el-GR" sz="3100" b="1" spc="-6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100" b="1" spc="-310" dirty="0" err="1">
                <a:solidFill>
                  <a:srgbClr val="FFFFFF"/>
                </a:solidFill>
                <a:latin typeface="Verdana"/>
                <a:cs typeface="Verdana"/>
              </a:rPr>
              <a:t>ηµέρε</a:t>
            </a:r>
            <a:r>
              <a:rPr lang="el-GR" sz="3100" b="1" spc="-310" dirty="0">
                <a:solidFill>
                  <a:srgbClr val="FFFFFF"/>
                </a:solidFill>
                <a:latin typeface="Verdana"/>
                <a:cs typeface="Verdana"/>
              </a:rPr>
              <a:t>ς</a:t>
            </a:r>
            <a:r>
              <a:rPr sz="3100" b="1" spc="-310" dirty="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sz="3100" b="1" spc="-320" dirty="0">
                <a:solidFill>
                  <a:srgbClr val="FFFFFF"/>
                </a:solidFill>
                <a:latin typeface="Verdana"/>
                <a:cs typeface="Verdana"/>
              </a:rPr>
              <a:t>την</a:t>
            </a:r>
            <a:r>
              <a:rPr sz="3100" b="1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100" b="1" spc="-325" dirty="0">
                <a:solidFill>
                  <a:srgbClr val="FFFFFF"/>
                </a:solidFill>
                <a:latin typeface="Verdana"/>
                <a:cs typeface="Verdana"/>
              </a:rPr>
              <a:t>εβδοµάδα</a:t>
            </a:r>
            <a:endParaRPr sz="31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Font typeface="Verdana"/>
              <a:buChar char="-"/>
            </a:pPr>
            <a:endParaRPr sz="5450" dirty="0">
              <a:latin typeface="Verdana"/>
              <a:cs typeface="Verdana"/>
            </a:endParaRPr>
          </a:p>
          <a:p>
            <a:pPr marL="1244600" indent="-269875">
              <a:lnSpc>
                <a:spcPct val="100000"/>
              </a:lnSpc>
              <a:buChar char="-"/>
              <a:tabLst>
                <a:tab pos="1245235" algn="l"/>
              </a:tabLst>
            </a:pPr>
            <a:r>
              <a:rPr sz="3100" b="1" spc="-270" dirty="0" err="1">
                <a:solidFill>
                  <a:srgbClr val="FFFFFF"/>
                </a:solidFill>
                <a:latin typeface="Verdana"/>
                <a:cs typeface="Verdana"/>
              </a:rPr>
              <a:t>Xωρί</a:t>
            </a:r>
            <a:r>
              <a:rPr lang="el-GR" sz="3100" b="1" spc="-270" dirty="0">
                <a:solidFill>
                  <a:srgbClr val="FFFFFF"/>
                </a:solidFill>
                <a:latin typeface="Verdana"/>
                <a:cs typeface="Verdana"/>
              </a:rPr>
              <a:t>ς</a:t>
            </a:r>
            <a:r>
              <a:rPr sz="3100" b="1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100" b="1" spc="-330" dirty="0">
                <a:solidFill>
                  <a:srgbClr val="FFFFFF"/>
                </a:solidFill>
                <a:latin typeface="Verdana"/>
                <a:cs typeface="Verdana"/>
              </a:rPr>
              <a:t>χρέωση </a:t>
            </a:r>
            <a:r>
              <a:rPr sz="3100" b="1" spc="-300" dirty="0">
                <a:solidFill>
                  <a:srgbClr val="FFFFFF"/>
                </a:solidFill>
                <a:latin typeface="Verdana"/>
                <a:cs typeface="Verdana"/>
              </a:rPr>
              <a:t>για </a:t>
            </a:r>
            <a:r>
              <a:rPr sz="3100" b="1" spc="-305" dirty="0" err="1">
                <a:solidFill>
                  <a:srgbClr val="FFFFFF"/>
                </a:solidFill>
                <a:latin typeface="Verdana"/>
                <a:cs typeface="Verdana"/>
              </a:rPr>
              <a:t>του</a:t>
            </a:r>
            <a:r>
              <a:rPr lang="el-GR" sz="3100" b="1" spc="-305" dirty="0">
                <a:solidFill>
                  <a:srgbClr val="FFFFFF"/>
                </a:solidFill>
                <a:latin typeface="Verdana"/>
                <a:cs typeface="Verdana"/>
              </a:rPr>
              <a:t>ς</a:t>
            </a:r>
            <a:r>
              <a:rPr sz="3100" b="1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100" b="1" spc="-285" dirty="0">
                <a:solidFill>
                  <a:srgbClr val="FFFFFF"/>
                </a:solidFill>
                <a:latin typeface="Verdana"/>
                <a:cs typeface="Verdana"/>
              </a:rPr>
              <a:t>π</a:t>
            </a:r>
            <a:r>
              <a:rPr sz="3100" b="1" spc="-285" dirty="0" err="1">
                <a:solidFill>
                  <a:srgbClr val="FFFFFF"/>
                </a:solidFill>
                <a:latin typeface="Verdana"/>
                <a:cs typeface="Verdana"/>
              </a:rPr>
              <a:t>ολίτε</a:t>
            </a:r>
            <a:r>
              <a:rPr lang="el-GR" sz="3100" b="1" spc="-285" dirty="0">
                <a:solidFill>
                  <a:srgbClr val="FFFFFF"/>
                </a:solidFill>
                <a:latin typeface="Verdana"/>
                <a:cs typeface="Verdana"/>
              </a:rPr>
              <a:t>ς</a:t>
            </a:r>
            <a:endParaRPr sz="31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5650" dirty="0">
              <a:latin typeface="Verdana"/>
              <a:cs typeface="Verdana"/>
            </a:endParaRPr>
          </a:p>
          <a:p>
            <a:pPr marL="975360" marR="1049020">
              <a:lnSpc>
                <a:spcPct val="95600"/>
              </a:lnSpc>
            </a:pPr>
            <a:r>
              <a:rPr sz="3100" b="1" spc="-325" dirty="0">
                <a:solidFill>
                  <a:srgbClr val="FFFFFF"/>
                </a:solidFill>
                <a:latin typeface="Verdana"/>
                <a:cs typeface="Verdana"/>
              </a:rPr>
              <a:t>-Αναλυτική </a:t>
            </a:r>
            <a:r>
              <a:rPr sz="3100" b="1" spc="-370" dirty="0">
                <a:solidFill>
                  <a:srgbClr val="FFFFFF"/>
                </a:solidFill>
                <a:latin typeface="Verdana"/>
                <a:cs typeface="Verdana"/>
              </a:rPr>
              <a:t>καταγραφή </a:t>
            </a:r>
            <a:r>
              <a:rPr sz="3100" b="1" spc="-325" dirty="0">
                <a:solidFill>
                  <a:srgbClr val="FFFFFF"/>
                </a:solidFill>
                <a:latin typeface="Verdana"/>
                <a:cs typeface="Verdana"/>
              </a:rPr>
              <a:t>των ερωτηµάτων  </a:t>
            </a:r>
            <a:r>
              <a:rPr sz="3100" b="1" spc="-285" dirty="0">
                <a:solidFill>
                  <a:srgbClr val="FFFFFF"/>
                </a:solidFill>
                <a:latin typeface="Verdana"/>
                <a:cs typeface="Verdana"/>
              </a:rPr>
              <a:t>και </a:t>
            </a:r>
            <a:r>
              <a:rPr sz="3100" b="1" spc="-350" dirty="0">
                <a:solidFill>
                  <a:srgbClr val="FFFFFF"/>
                </a:solidFill>
                <a:latin typeface="Verdana"/>
                <a:cs typeface="Verdana"/>
              </a:rPr>
              <a:t>παρακολούθηση </a:t>
            </a:r>
            <a:r>
              <a:rPr sz="3100" b="1" spc="-270" dirty="0">
                <a:solidFill>
                  <a:srgbClr val="FFFFFF"/>
                </a:solidFill>
                <a:latin typeface="Verdana"/>
                <a:cs typeface="Verdana"/>
              </a:rPr>
              <a:t>τη</a:t>
            </a:r>
            <a:r>
              <a:rPr lang="el-GR" sz="3100" b="1" spc="-270" dirty="0">
                <a:solidFill>
                  <a:srgbClr val="FFFFFF"/>
                </a:solidFill>
                <a:latin typeface="Verdana"/>
                <a:cs typeface="Verdana"/>
              </a:rPr>
              <a:t>ς</a:t>
            </a:r>
            <a:r>
              <a:rPr sz="3100" b="1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100" b="1" spc="-285" dirty="0">
                <a:solidFill>
                  <a:srgbClr val="FFFFFF"/>
                </a:solidFill>
                <a:latin typeface="Verdana"/>
                <a:cs typeface="Verdana"/>
              </a:rPr>
              <a:t>π</a:t>
            </a:r>
            <a:r>
              <a:rPr sz="3100" b="1" spc="-285" dirty="0" err="1">
                <a:solidFill>
                  <a:srgbClr val="FFFFFF"/>
                </a:solidFill>
                <a:latin typeface="Verdana"/>
                <a:cs typeface="Verdana"/>
              </a:rPr>
              <a:t>ορεί</a:t>
            </a:r>
            <a:r>
              <a:rPr sz="3100" b="1" spc="-285" dirty="0">
                <a:solidFill>
                  <a:srgbClr val="FFFFFF"/>
                </a:solidFill>
                <a:latin typeface="Verdana"/>
                <a:cs typeface="Verdana"/>
              </a:rPr>
              <a:t>α</a:t>
            </a:r>
            <a:r>
              <a:rPr lang="el-GR" sz="3100" b="1" spc="-285" dirty="0">
                <a:solidFill>
                  <a:srgbClr val="FFFFFF"/>
                </a:solidFill>
                <a:latin typeface="Verdana"/>
                <a:cs typeface="Verdana"/>
              </a:rPr>
              <a:t>ς</a:t>
            </a:r>
            <a:r>
              <a:rPr sz="3100" b="1" spc="-285" dirty="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sz="3100" b="1" spc="-305" dirty="0" err="1">
                <a:solidFill>
                  <a:srgbClr val="FFFFFF"/>
                </a:solidFill>
                <a:latin typeface="Verdana"/>
                <a:cs typeface="Verdana"/>
              </a:rPr>
              <a:t>εξυ</a:t>
            </a:r>
            <a:r>
              <a:rPr sz="3100" b="1" spc="-305" dirty="0">
                <a:solidFill>
                  <a:srgbClr val="FFFFFF"/>
                </a:solidFill>
                <a:latin typeface="Verdana"/>
                <a:cs typeface="Verdana"/>
              </a:rPr>
              <a:t>πηρέτησή</a:t>
            </a:r>
            <a:r>
              <a:rPr lang="el-GR" sz="3100" b="1" spc="-305" dirty="0">
                <a:solidFill>
                  <a:srgbClr val="FFFFFF"/>
                </a:solidFill>
                <a:latin typeface="Verdana"/>
                <a:cs typeface="Verdana"/>
              </a:rPr>
              <a:t>ς</a:t>
            </a:r>
            <a:r>
              <a:rPr sz="3100" b="1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100" b="1" spc="-305" dirty="0" err="1">
                <a:solidFill>
                  <a:srgbClr val="FFFFFF"/>
                </a:solidFill>
                <a:latin typeface="Verdana"/>
                <a:cs typeface="Verdana"/>
              </a:rPr>
              <a:t>του</a:t>
            </a:r>
            <a:r>
              <a:rPr lang="el-GR" sz="3100" b="1" spc="-305" dirty="0">
                <a:solidFill>
                  <a:srgbClr val="FFFFFF"/>
                </a:solidFill>
                <a:latin typeface="Verdana"/>
                <a:cs typeface="Verdana"/>
              </a:rPr>
              <a:t>ς</a:t>
            </a:r>
          </a:p>
          <a:p>
            <a:pPr marL="975360" marR="1049020">
              <a:lnSpc>
                <a:spcPct val="95600"/>
              </a:lnSpc>
            </a:pPr>
            <a:endParaRPr sz="3100" dirty="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36185" y="3642915"/>
            <a:ext cx="9464040" cy="7139134"/>
          </a:xfrm>
          <a:prstGeom prst="rect">
            <a:avLst/>
          </a:prstGeom>
          <a:solidFill>
            <a:srgbClr val="E5213C"/>
          </a:solidFill>
        </p:spPr>
        <p:txBody>
          <a:bodyPr vert="horz" wrap="square" lIns="0" tIns="732790" rIns="0" bIns="0" rtlCol="0">
            <a:spAutoFit/>
          </a:bodyPr>
          <a:lstStyle/>
          <a:p>
            <a:pPr marL="702310">
              <a:lnSpc>
                <a:spcPct val="100000"/>
              </a:lnSpc>
              <a:spcBef>
                <a:spcPts val="5770"/>
              </a:spcBef>
            </a:pPr>
            <a:r>
              <a:rPr sz="6100" b="1" spc="-125" dirty="0">
                <a:solidFill>
                  <a:srgbClr val="FFFFFF"/>
                </a:solidFill>
                <a:latin typeface="Arial"/>
                <a:cs typeface="Arial"/>
              </a:rPr>
              <a:t>ΠΡΙΝ</a:t>
            </a:r>
            <a:endParaRPr sz="6100" dirty="0">
              <a:latin typeface="Arial"/>
              <a:cs typeface="Arial"/>
            </a:endParaRPr>
          </a:p>
          <a:p>
            <a:pPr marL="702310" marR="2172970">
              <a:lnSpc>
                <a:spcPts val="3420"/>
              </a:lnSpc>
              <a:spcBef>
                <a:spcPts val="3615"/>
              </a:spcBef>
              <a:buChar char="-"/>
              <a:tabLst>
                <a:tab pos="972185" algn="l"/>
              </a:tabLst>
            </a:pPr>
            <a:r>
              <a:rPr sz="3100" b="1" spc="-315" dirty="0">
                <a:solidFill>
                  <a:srgbClr val="FFFFFF"/>
                </a:solidFill>
                <a:latin typeface="Verdana"/>
                <a:cs typeface="Verdana"/>
              </a:rPr>
              <a:t>Περιορισµένο </a:t>
            </a:r>
            <a:r>
              <a:rPr sz="3100" b="1" spc="-300" dirty="0" err="1">
                <a:solidFill>
                  <a:srgbClr val="FFFFFF"/>
                </a:solidFill>
                <a:latin typeface="Verdana"/>
                <a:cs typeface="Verdana"/>
              </a:rPr>
              <a:t>ωράριο</a:t>
            </a:r>
            <a:r>
              <a:rPr sz="3100" b="1" spc="-3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100" b="1" spc="-305" dirty="0" err="1">
                <a:solidFill>
                  <a:srgbClr val="FFFFFF"/>
                </a:solidFill>
                <a:latin typeface="Verdana"/>
                <a:cs typeface="Verdana"/>
              </a:rPr>
              <a:t>λειτουργί</a:t>
            </a:r>
            <a:r>
              <a:rPr sz="3100" b="1" spc="-305" dirty="0">
                <a:solidFill>
                  <a:srgbClr val="FFFFFF"/>
                </a:solidFill>
                <a:latin typeface="Verdana"/>
                <a:cs typeface="Verdana"/>
              </a:rPr>
              <a:t>α</a:t>
            </a:r>
            <a:r>
              <a:rPr lang="el-GR" sz="3100" b="1" spc="-305" dirty="0">
                <a:solidFill>
                  <a:srgbClr val="FFFFFF"/>
                </a:solidFill>
                <a:latin typeface="Verdana"/>
                <a:cs typeface="Verdana"/>
              </a:rPr>
              <a:t>ς</a:t>
            </a:r>
            <a:r>
              <a:rPr sz="3100" b="1" spc="-305" dirty="0">
                <a:solidFill>
                  <a:srgbClr val="FFFFFF"/>
                </a:solidFill>
                <a:latin typeface="Verdana"/>
                <a:cs typeface="Verdana"/>
              </a:rPr>
              <a:t>,  </a:t>
            </a:r>
            <a:r>
              <a:rPr sz="3100" b="1" spc="-400" dirty="0">
                <a:solidFill>
                  <a:srgbClr val="FFFFFF"/>
                </a:solidFill>
                <a:latin typeface="Verdana"/>
                <a:cs typeface="Verdana"/>
              </a:rPr>
              <a:t>µ</a:t>
            </a:r>
            <a:r>
              <a:rPr sz="3100" b="1" spc="-400" dirty="0" err="1">
                <a:solidFill>
                  <a:srgbClr val="FFFFFF"/>
                </a:solidFill>
                <a:latin typeface="Verdana"/>
                <a:cs typeface="Verdana"/>
              </a:rPr>
              <a:t>όνο</a:t>
            </a:r>
            <a:r>
              <a:rPr sz="3100" b="1" spc="-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100" b="1" spc="-220" dirty="0" err="1">
                <a:solidFill>
                  <a:srgbClr val="FFFFFF"/>
                </a:solidFill>
                <a:latin typeface="Verdana"/>
                <a:cs typeface="Verdana"/>
              </a:rPr>
              <a:t>τι</a:t>
            </a:r>
            <a:r>
              <a:rPr lang="el-GR" sz="3100" b="1" spc="-220" dirty="0">
                <a:solidFill>
                  <a:srgbClr val="FFFFFF"/>
                </a:solidFill>
                <a:latin typeface="Verdana"/>
                <a:cs typeface="Verdana"/>
              </a:rPr>
              <a:t>ς</a:t>
            </a:r>
            <a:r>
              <a:rPr sz="3100" b="1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100" b="1" spc="-310" dirty="0" err="1">
                <a:solidFill>
                  <a:srgbClr val="FFFFFF"/>
                </a:solidFill>
                <a:latin typeface="Verdana"/>
                <a:cs typeface="Verdana"/>
              </a:rPr>
              <a:t>ηµέρε</a:t>
            </a:r>
            <a:r>
              <a:rPr lang="el-GR" sz="3100" b="1" spc="-310" dirty="0">
                <a:solidFill>
                  <a:srgbClr val="FFFFFF"/>
                </a:solidFill>
                <a:latin typeface="Verdana"/>
                <a:cs typeface="Verdana"/>
              </a:rPr>
              <a:t>ς</a:t>
            </a:r>
            <a:r>
              <a:rPr sz="3100" b="1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100" b="1" spc="-300" dirty="0" err="1">
                <a:solidFill>
                  <a:srgbClr val="FFFFFF"/>
                </a:solidFill>
                <a:latin typeface="Verdana"/>
                <a:cs typeface="Verdana"/>
              </a:rPr>
              <a:t>λειτουργί</a:t>
            </a:r>
            <a:r>
              <a:rPr sz="3100" b="1" spc="-300" dirty="0">
                <a:solidFill>
                  <a:srgbClr val="FFFFFF"/>
                </a:solidFill>
                <a:latin typeface="Verdana"/>
                <a:cs typeface="Verdana"/>
              </a:rPr>
              <a:t>α</a:t>
            </a:r>
            <a:r>
              <a:rPr lang="el-GR" sz="3100" b="1" spc="-300" dirty="0">
                <a:solidFill>
                  <a:srgbClr val="FFFFFF"/>
                </a:solidFill>
                <a:latin typeface="Verdana"/>
                <a:cs typeface="Verdana"/>
              </a:rPr>
              <a:t>ς</a:t>
            </a:r>
            <a:endParaRPr sz="3100" dirty="0">
              <a:latin typeface="Verdana"/>
              <a:cs typeface="Verdana"/>
            </a:endParaRPr>
          </a:p>
          <a:p>
            <a:pPr marL="702310">
              <a:lnSpc>
                <a:spcPct val="100000"/>
              </a:lnSpc>
              <a:spcBef>
                <a:spcPts val="90"/>
              </a:spcBef>
            </a:pPr>
            <a:r>
              <a:rPr sz="3100" b="1" spc="-325" dirty="0">
                <a:solidFill>
                  <a:srgbClr val="FFFFFF"/>
                </a:solidFill>
                <a:latin typeface="Verdana"/>
                <a:cs typeface="Verdana"/>
              </a:rPr>
              <a:t>των </a:t>
            </a:r>
            <a:r>
              <a:rPr sz="3100" b="1" spc="-350" dirty="0">
                <a:solidFill>
                  <a:srgbClr val="FFFFFF"/>
                </a:solidFill>
                <a:latin typeface="Verdana"/>
                <a:cs typeface="Verdana"/>
              </a:rPr>
              <a:t>δηµόσιων</a:t>
            </a:r>
            <a:r>
              <a:rPr sz="3100" b="1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100" b="1" spc="-330" dirty="0">
                <a:solidFill>
                  <a:srgbClr val="FFFFFF"/>
                </a:solidFill>
                <a:latin typeface="Verdana"/>
                <a:cs typeface="Verdana"/>
              </a:rPr>
              <a:t>υπηρεσιών</a:t>
            </a:r>
            <a:endParaRPr sz="31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300" dirty="0">
              <a:latin typeface="Verdana"/>
              <a:cs typeface="Verdana"/>
            </a:endParaRPr>
          </a:p>
          <a:p>
            <a:pPr marL="971550" indent="-269875">
              <a:lnSpc>
                <a:spcPts val="3570"/>
              </a:lnSpc>
              <a:buChar char="-"/>
              <a:tabLst>
                <a:tab pos="972185" algn="l"/>
              </a:tabLst>
            </a:pPr>
            <a:r>
              <a:rPr sz="3100" b="1" spc="-285" dirty="0" err="1">
                <a:solidFill>
                  <a:srgbClr val="FFFFFF"/>
                </a:solidFill>
                <a:latin typeface="Verdana"/>
                <a:cs typeface="Verdana"/>
              </a:rPr>
              <a:t>Ποικίλε</a:t>
            </a:r>
            <a:r>
              <a:rPr lang="el-GR" sz="3100" b="1" spc="-285" dirty="0">
                <a:solidFill>
                  <a:srgbClr val="FFFFFF"/>
                </a:solidFill>
                <a:latin typeface="Verdana"/>
                <a:cs typeface="Verdana"/>
              </a:rPr>
              <a:t>ς</a:t>
            </a:r>
            <a:r>
              <a:rPr sz="3100" b="1" spc="-2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100" b="1" spc="-295" dirty="0" err="1">
                <a:solidFill>
                  <a:srgbClr val="FFFFFF"/>
                </a:solidFill>
                <a:latin typeface="Verdana"/>
                <a:cs typeface="Verdana"/>
              </a:rPr>
              <a:t>χρεώσει</a:t>
            </a:r>
            <a:r>
              <a:rPr lang="el-GR" sz="3100" b="1" spc="-295" dirty="0">
                <a:solidFill>
                  <a:srgbClr val="FFFFFF"/>
                </a:solidFill>
                <a:latin typeface="Verdana"/>
                <a:cs typeface="Verdana"/>
              </a:rPr>
              <a:t>ς</a:t>
            </a:r>
            <a:r>
              <a:rPr sz="3100" b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100" b="1" spc="-375" dirty="0">
                <a:solidFill>
                  <a:srgbClr val="FFFFFF"/>
                </a:solidFill>
                <a:latin typeface="Verdana"/>
                <a:cs typeface="Verdana"/>
              </a:rPr>
              <a:t>ανάλογα</a:t>
            </a:r>
            <a:endParaRPr sz="3100" dirty="0">
              <a:latin typeface="Verdana"/>
              <a:cs typeface="Verdana"/>
            </a:endParaRPr>
          </a:p>
          <a:p>
            <a:pPr marL="702310">
              <a:lnSpc>
                <a:spcPts val="3570"/>
              </a:lnSpc>
            </a:pPr>
            <a:r>
              <a:rPr sz="3100" b="1" spc="-330" dirty="0">
                <a:solidFill>
                  <a:srgbClr val="FFFFFF"/>
                </a:solidFill>
                <a:latin typeface="Verdana"/>
                <a:cs typeface="Verdana"/>
              </a:rPr>
              <a:t>µε </a:t>
            </a:r>
            <a:r>
              <a:rPr sz="3100" b="1" spc="-270" dirty="0">
                <a:solidFill>
                  <a:srgbClr val="FFFFFF"/>
                </a:solidFill>
                <a:latin typeface="Verdana"/>
                <a:cs typeface="Verdana"/>
              </a:rPr>
              <a:t>το </a:t>
            </a:r>
            <a:r>
              <a:rPr sz="3100" b="1" spc="-280" dirty="0">
                <a:solidFill>
                  <a:srgbClr val="FFFFFF"/>
                </a:solidFill>
                <a:latin typeface="Verdana"/>
                <a:cs typeface="Verdana"/>
              </a:rPr>
              <a:t>τηλ. </a:t>
            </a:r>
            <a:r>
              <a:rPr sz="3100" b="1" spc="-295" dirty="0">
                <a:solidFill>
                  <a:srgbClr val="FFFFFF"/>
                </a:solidFill>
                <a:latin typeface="Verdana"/>
                <a:cs typeface="Verdana"/>
              </a:rPr>
              <a:t>Κέντρο </a:t>
            </a:r>
            <a:r>
              <a:rPr sz="3100" b="1" spc="-355" dirty="0">
                <a:solidFill>
                  <a:srgbClr val="FFFFFF"/>
                </a:solidFill>
                <a:latin typeface="Verdana"/>
                <a:cs typeface="Verdana"/>
              </a:rPr>
              <a:t>που </a:t>
            </a:r>
            <a:r>
              <a:rPr sz="3100" b="1" spc="-335" dirty="0">
                <a:solidFill>
                  <a:srgbClr val="FFFFFF"/>
                </a:solidFill>
                <a:latin typeface="Verdana"/>
                <a:cs typeface="Verdana"/>
              </a:rPr>
              <a:t>καλούσε </a:t>
            </a:r>
            <a:r>
              <a:rPr sz="3100" b="1" spc="-295" dirty="0" err="1">
                <a:solidFill>
                  <a:srgbClr val="FFFFFF"/>
                </a:solidFill>
                <a:latin typeface="Verdana"/>
                <a:cs typeface="Verdana"/>
              </a:rPr>
              <a:t>ο</a:t>
            </a:r>
            <a:r>
              <a:rPr sz="3100" b="1" spc="3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100" b="1" spc="-300" dirty="0">
                <a:solidFill>
                  <a:srgbClr val="FFFFFF"/>
                </a:solidFill>
                <a:latin typeface="Verdana"/>
                <a:cs typeface="Verdana"/>
              </a:rPr>
              <a:t>π</a:t>
            </a:r>
            <a:r>
              <a:rPr sz="3100" b="1" spc="-300" dirty="0" err="1">
                <a:solidFill>
                  <a:srgbClr val="FFFFFF"/>
                </a:solidFill>
                <a:latin typeface="Verdana"/>
                <a:cs typeface="Verdana"/>
              </a:rPr>
              <a:t>ολίτη</a:t>
            </a:r>
            <a:r>
              <a:rPr lang="el-GR" sz="3100" b="1" spc="-300" dirty="0">
                <a:solidFill>
                  <a:srgbClr val="FFFFFF"/>
                </a:solidFill>
                <a:latin typeface="Verdana"/>
                <a:cs typeface="Verdana"/>
              </a:rPr>
              <a:t>ς</a:t>
            </a:r>
            <a:endParaRPr sz="3100" dirty="0">
              <a:latin typeface="Verdana"/>
              <a:cs typeface="Verdana"/>
            </a:endParaRPr>
          </a:p>
          <a:p>
            <a:pPr marL="702310" marR="1083310">
              <a:lnSpc>
                <a:spcPts val="3420"/>
              </a:lnSpc>
              <a:spcBef>
                <a:spcPts val="3479"/>
              </a:spcBef>
              <a:buChar char="-"/>
              <a:tabLst>
                <a:tab pos="972185" algn="l"/>
              </a:tabLst>
            </a:pPr>
            <a:r>
              <a:rPr sz="3100" b="1" spc="-395" dirty="0" err="1">
                <a:solidFill>
                  <a:srgbClr val="FFFFFF"/>
                </a:solidFill>
                <a:latin typeface="Verdana"/>
                <a:cs typeface="Verdana"/>
              </a:rPr>
              <a:t>Πολύ</a:t>
            </a:r>
            <a:r>
              <a:rPr sz="3100" b="1" spc="-3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100" b="1" spc="-305" dirty="0">
                <a:solidFill>
                  <a:srgbClr val="FFFFFF"/>
                </a:solidFill>
                <a:latin typeface="Verdana"/>
                <a:cs typeface="Verdana"/>
              </a:rPr>
              <a:t>π</a:t>
            </a:r>
            <a:r>
              <a:rPr sz="3100" b="1" spc="-305" dirty="0" err="1">
                <a:solidFill>
                  <a:srgbClr val="FFFFFF"/>
                </a:solidFill>
                <a:latin typeface="Verdana"/>
                <a:cs typeface="Verdana"/>
              </a:rPr>
              <a:t>εριορισµένη</a:t>
            </a:r>
            <a:r>
              <a:rPr lang="el-GR" sz="3100" b="1" spc="-305" dirty="0">
                <a:solidFill>
                  <a:srgbClr val="FFFFFF"/>
                </a:solidFill>
                <a:latin typeface="Verdana"/>
                <a:cs typeface="Verdana"/>
              </a:rPr>
              <a:t>ς</a:t>
            </a:r>
            <a:r>
              <a:rPr sz="3100" b="1" spc="-3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100" b="1" spc="-315" dirty="0" err="1">
                <a:solidFill>
                  <a:srgbClr val="FFFFFF"/>
                </a:solidFill>
                <a:latin typeface="Verdana"/>
                <a:cs typeface="Verdana"/>
              </a:rPr>
              <a:t>κλί</a:t>
            </a:r>
            <a:r>
              <a:rPr sz="3100" b="1" spc="-315" dirty="0">
                <a:solidFill>
                  <a:srgbClr val="FFFFFF"/>
                </a:solidFill>
                <a:latin typeface="Verdana"/>
                <a:cs typeface="Verdana"/>
              </a:rPr>
              <a:t>µα</a:t>
            </a:r>
            <a:r>
              <a:rPr sz="3100" b="1" spc="-315" dirty="0" err="1">
                <a:solidFill>
                  <a:srgbClr val="FFFFFF"/>
                </a:solidFill>
                <a:latin typeface="Verdana"/>
                <a:cs typeface="Verdana"/>
              </a:rPr>
              <a:t>κ</a:t>
            </a:r>
            <a:r>
              <a:rPr sz="3100" b="1" spc="-315" dirty="0">
                <a:solidFill>
                  <a:srgbClr val="FFFFFF"/>
                </a:solidFill>
                <a:latin typeface="Verdana"/>
                <a:cs typeface="Verdana"/>
              </a:rPr>
              <a:t>α</a:t>
            </a:r>
            <a:r>
              <a:rPr lang="el-GR" sz="3100" b="1" spc="-315" dirty="0">
                <a:solidFill>
                  <a:srgbClr val="FFFFFF"/>
                </a:solidFill>
                <a:latin typeface="Verdana"/>
                <a:cs typeface="Verdana"/>
              </a:rPr>
              <a:t>ς</a:t>
            </a:r>
            <a:r>
              <a:rPr sz="3100" b="1" spc="-315" dirty="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sz="3100" b="1" spc="-370" dirty="0">
                <a:solidFill>
                  <a:srgbClr val="FFFFFF"/>
                </a:solidFill>
                <a:latin typeface="Verdana"/>
                <a:cs typeface="Verdana"/>
              </a:rPr>
              <a:t>καταγραφή </a:t>
            </a:r>
            <a:r>
              <a:rPr sz="3100" b="1" spc="-325" dirty="0">
                <a:solidFill>
                  <a:srgbClr val="FFFFFF"/>
                </a:solidFill>
                <a:latin typeface="Verdana"/>
                <a:cs typeface="Verdana"/>
              </a:rPr>
              <a:t>των ερωτηµάτων των</a:t>
            </a:r>
            <a:r>
              <a:rPr sz="3100" b="1" spc="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100" b="1" spc="-325" dirty="0">
                <a:solidFill>
                  <a:srgbClr val="FFFFFF"/>
                </a:solidFill>
                <a:latin typeface="Verdana"/>
                <a:cs typeface="Verdana"/>
              </a:rPr>
              <a:t>πολιτών</a:t>
            </a:r>
            <a:endParaRPr lang="el-GR" sz="3100" b="1" spc="-325" dirty="0">
              <a:solidFill>
                <a:srgbClr val="FFFFFF"/>
              </a:solidFill>
              <a:latin typeface="Verdana"/>
              <a:cs typeface="Verdana"/>
            </a:endParaRPr>
          </a:p>
          <a:p>
            <a:pPr marL="702310" marR="1083310">
              <a:lnSpc>
                <a:spcPts val="3420"/>
              </a:lnSpc>
              <a:spcBef>
                <a:spcPts val="3479"/>
              </a:spcBef>
              <a:buChar char="-"/>
              <a:tabLst>
                <a:tab pos="972185" algn="l"/>
              </a:tabLst>
            </a:pPr>
            <a:endParaRPr sz="3100" dirty="0">
              <a:latin typeface="Verdana"/>
              <a:cs typeface="Verdan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1057244" y="137388"/>
            <a:ext cx="3450590" cy="2032635"/>
            <a:chOff x="11057244" y="137388"/>
            <a:chExt cx="3450590" cy="2032635"/>
          </a:xfrm>
        </p:grpSpPr>
        <p:sp>
          <p:nvSpPr>
            <p:cNvPr id="31" name="object 31"/>
            <p:cNvSpPr/>
            <p:nvPr/>
          </p:nvSpPr>
          <p:spPr>
            <a:xfrm>
              <a:off x="12652379" y="137419"/>
              <a:ext cx="880744" cy="1517650"/>
            </a:xfrm>
            <a:custGeom>
              <a:avLst/>
              <a:gdLst/>
              <a:ahLst/>
              <a:cxnLst/>
              <a:rect l="l" t="t" r="r" b="b"/>
              <a:pathLst>
                <a:path w="880744" h="1517650">
                  <a:moveTo>
                    <a:pt x="644221" y="0"/>
                  </a:moveTo>
                  <a:lnTo>
                    <a:pt x="138644" y="0"/>
                  </a:lnTo>
                  <a:lnTo>
                    <a:pt x="111112" y="2876"/>
                  </a:lnTo>
                  <a:lnTo>
                    <a:pt x="62179" y="25881"/>
                  </a:lnTo>
                  <a:lnTo>
                    <a:pt x="22935" y="70420"/>
                  </a:lnTo>
                  <a:lnTo>
                    <a:pt x="2547" y="127645"/>
                  </a:lnTo>
                  <a:lnTo>
                    <a:pt x="0" y="160455"/>
                  </a:lnTo>
                  <a:lnTo>
                    <a:pt x="0" y="613478"/>
                  </a:lnTo>
                  <a:lnTo>
                    <a:pt x="10709" y="674540"/>
                  </a:lnTo>
                  <a:lnTo>
                    <a:pt x="42825" y="725559"/>
                  </a:lnTo>
                  <a:lnTo>
                    <a:pt x="88179" y="760068"/>
                  </a:lnTo>
                  <a:lnTo>
                    <a:pt x="138644" y="771568"/>
                  </a:lnTo>
                  <a:lnTo>
                    <a:pt x="424049" y="771568"/>
                  </a:lnTo>
                  <a:lnTo>
                    <a:pt x="461186" y="775329"/>
                  </a:lnTo>
                  <a:lnTo>
                    <a:pt x="525918" y="805418"/>
                  </a:lnTo>
                  <a:lnTo>
                    <a:pt x="553501" y="831744"/>
                  </a:lnTo>
                  <a:lnTo>
                    <a:pt x="576246" y="863522"/>
                  </a:lnTo>
                  <a:lnTo>
                    <a:pt x="592492" y="898697"/>
                  </a:lnTo>
                  <a:lnTo>
                    <a:pt x="602240" y="937261"/>
                  </a:lnTo>
                  <a:lnTo>
                    <a:pt x="605489" y="979205"/>
                  </a:lnTo>
                  <a:lnTo>
                    <a:pt x="602240" y="1026326"/>
                  </a:lnTo>
                  <a:lnTo>
                    <a:pt x="592492" y="1068580"/>
                  </a:lnTo>
                  <a:lnTo>
                    <a:pt x="576246" y="1105964"/>
                  </a:lnTo>
                  <a:lnTo>
                    <a:pt x="553501" y="1138478"/>
                  </a:lnTo>
                  <a:lnTo>
                    <a:pt x="525918" y="1164804"/>
                  </a:lnTo>
                  <a:lnTo>
                    <a:pt x="461186" y="1194893"/>
                  </a:lnTo>
                  <a:lnTo>
                    <a:pt x="424049" y="1198654"/>
                  </a:lnTo>
                  <a:lnTo>
                    <a:pt x="403724" y="1197694"/>
                  </a:lnTo>
                  <a:lnTo>
                    <a:pt x="355758" y="1183314"/>
                  </a:lnTo>
                  <a:lnTo>
                    <a:pt x="321540" y="1155644"/>
                  </a:lnTo>
                  <a:lnTo>
                    <a:pt x="294343" y="1120209"/>
                  </a:lnTo>
                  <a:lnTo>
                    <a:pt x="278284" y="1094835"/>
                  </a:lnTo>
                  <a:lnTo>
                    <a:pt x="270068" y="1082155"/>
                  </a:lnTo>
                  <a:lnTo>
                    <a:pt x="260702" y="1070060"/>
                  </a:lnTo>
                  <a:lnTo>
                    <a:pt x="250188" y="1058552"/>
                  </a:lnTo>
                  <a:lnTo>
                    <a:pt x="238526" y="1047633"/>
                  </a:lnTo>
                  <a:lnTo>
                    <a:pt x="217365" y="1026993"/>
                  </a:lnTo>
                  <a:lnTo>
                    <a:pt x="170485" y="1003392"/>
                  </a:lnTo>
                  <a:lnTo>
                    <a:pt x="125958" y="1001769"/>
                  </a:lnTo>
                  <a:lnTo>
                    <a:pt x="76458" y="1021696"/>
                  </a:lnTo>
                  <a:lnTo>
                    <a:pt x="39565" y="1060182"/>
                  </a:lnTo>
                  <a:lnTo>
                    <a:pt x="17325" y="1110769"/>
                  </a:lnTo>
                  <a:lnTo>
                    <a:pt x="10198" y="1149095"/>
                  </a:lnTo>
                  <a:lnTo>
                    <a:pt x="9173" y="1169001"/>
                  </a:lnTo>
                  <a:lnTo>
                    <a:pt x="10193" y="1188615"/>
                  </a:lnTo>
                  <a:lnTo>
                    <a:pt x="18355" y="1226957"/>
                  </a:lnTo>
                  <a:lnTo>
                    <a:pt x="43585" y="1289780"/>
                  </a:lnTo>
                  <a:lnTo>
                    <a:pt x="82573" y="1346116"/>
                  </a:lnTo>
                  <a:lnTo>
                    <a:pt x="131244" y="1395371"/>
                  </a:lnTo>
                  <a:lnTo>
                    <a:pt x="185523" y="1436961"/>
                  </a:lnTo>
                  <a:lnTo>
                    <a:pt x="242859" y="1470575"/>
                  </a:lnTo>
                  <a:lnTo>
                    <a:pt x="300713" y="1495943"/>
                  </a:lnTo>
                  <a:lnTo>
                    <a:pt x="360587" y="1511870"/>
                  </a:lnTo>
                  <a:lnTo>
                    <a:pt x="424049" y="1517178"/>
                  </a:lnTo>
                  <a:lnTo>
                    <a:pt x="470291" y="1514596"/>
                  </a:lnTo>
                  <a:lnTo>
                    <a:pt x="515265" y="1506852"/>
                  </a:lnTo>
                  <a:lnTo>
                    <a:pt x="558973" y="1493952"/>
                  </a:lnTo>
                  <a:lnTo>
                    <a:pt x="601416" y="1475902"/>
                  </a:lnTo>
                  <a:lnTo>
                    <a:pt x="641864" y="1453331"/>
                  </a:lnTo>
                  <a:lnTo>
                    <a:pt x="679638" y="1426927"/>
                  </a:lnTo>
                  <a:lnTo>
                    <a:pt x="714743" y="1396695"/>
                  </a:lnTo>
                  <a:lnTo>
                    <a:pt x="747181" y="1362639"/>
                  </a:lnTo>
                  <a:lnTo>
                    <a:pt x="776604" y="1325166"/>
                  </a:lnTo>
                  <a:lnTo>
                    <a:pt x="802722" y="1284759"/>
                  </a:lnTo>
                  <a:lnTo>
                    <a:pt x="825532" y="1241410"/>
                  </a:lnTo>
                  <a:lnTo>
                    <a:pt x="845031" y="1195115"/>
                  </a:lnTo>
                  <a:lnTo>
                    <a:pt x="860633" y="1145786"/>
                  </a:lnTo>
                  <a:lnTo>
                    <a:pt x="871782" y="1093356"/>
                  </a:lnTo>
                  <a:lnTo>
                    <a:pt x="878474" y="1037829"/>
                  </a:lnTo>
                  <a:lnTo>
                    <a:pt x="880706" y="979205"/>
                  </a:lnTo>
                  <a:lnTo>
                    <a:pt x="878348" y="924720"/>
                  </a:lnTo>
                  <a:lnTo>
                    <a:pt x="871277" y="872148"/>
                  </a:lnTo>
                  <a:lnTo>
                    <a:pt x="859493" y="821489"/>
                  </a:lnTo>
                  <a:lnTo>
                    <a:pt x="843000" y="772740"/>
                  </a:lnTo>
                  <a:lnTo>
                    <a:pt x="822539" y="726511"/>
                  </a:lnTo>
                  <a:lnTo>
                    <a:pt x="798898" y="683378"/>
                  </a:lnTo>
                  <a:lnTo>
                    <a:pt x="772079" y="643341"/>
                  </a:lnTo>
                  <a:lnTo>
                    <a:pt x="742082" y="606400"/>
                  </a:lnTo>
                  <a:lnTo>
                    <a:pt x="709267" y="572933"/>
                  </a:lnTo>
                  <a:lnTo>
                    <a:pt x="674037" y="543300"/>
                  </a:lnTo>
                  <a:lnTo>
                    <a:pt x="636388" y="517495"/>
                  </a:lnTo>
                  <a:lnTo>
                    <a:pt x="596316" y="495513"/>
                  </a:lnTo>
                  <a:lnTo>
                    <a:pt x="554590" y="477820"/>
                  </a:lnTo>
                  <a:lnTo>
                    <a:pt x="511966" y="464841"/>
                  </a:lnTo>
                  <a:lnTo>
                    <a:pt x="468450" y="456578"/>
                  </a:lnTo>
                  <a:lnTo>
                    <a:pt x="424049" y="453033"/>
                  </a:lnTo>
                  <a:lnTo>
                    <a:pt x="269112" y="453033"/>
                  </a:lnTo>
                  <a:lnTo>
                    <a:pt x="269112" y="318534"/>
                  </a:lnTo>
                  <a:lnTo>
                    <a:pt x="644221" y="318534"/>
                  </a:lnTo>
                  <a:lnTo>
                    <a:pt x="672566" y="315660"/>
                  </a:lnTo>
                  <a:lnTo>
                    <a:pt x="722008" y="292662"/>
                  </a:lnTo>
                  <a:lnTo>
                    <a:pt x="760493" y="248276"/>
                  </a:lnTo>
                  <a:lnTo>
                    <a:pt x="780363" y="192242"/>
                  </a:lnTo>
                  <a:lnTo>
                    <a:pt x="782845" y="160455"/>
                  </a:lnTo>
                  <a:lnTo>
                    <a:pt x="780363" y="127645"/>
                  </a:lnTo>
                  <a:lnTo>
                    <a:pt x="760493" y="70420"/>
                  </a:lnTo>
                  <a:lnTo>
                    <a:pt x="722008" y="25881"/>
                  </a:lnTo>
                  <a:lnTo>
                    <a:pt x="672566" y="2876"/>
                  </a:lnTo>
                  <a:lnTo>
                    <a:pt x="644221" y="0"/>
                  </a:lnTo>
                  <a:close/>
                </a:path>
              </a:pathLst>
            </a:custGeom>
            <a:solidFill>
              <a:srgbClr val="009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2473442" y="902578"/>
              <a:ext cx="1209675" cy="1267460"/>
            </a:xfrm>
            <a:custGeom>
              <a:avLst/>
              <a:gdLst/>
              <a:ahLst/>
              <a:cxnLst/>
              <a:rect l="l" t="t" r="r" b="b"/>
              <a:pathLst>
                <a:path w="1209675" h="1267460">
                  <a:moveTo>
                    <a:pt x="627796" y="0"/>
                  </a:moveTo>
                  <a:lnTo>
                    <a:pt x="587854" y="336"/>
                  </a:lnTo>
                  <a:lnTo>
                    <a:pt x="548336" y="4544"/>
                  </a:lnTo>
                  <a:lnTo>
                    <a:pt x="509466" y="12454"/>
                  </a:lnTo>
                  <a:lnTo>
                    <a:pt x="471467" y="23897"/>
                  </a:lnTo>
                  <a:lnTo>
                    <a:pt x="434562" y="38706"/>
                  </a:lnTo>
                  <a:lnTo>
                    <a:pt x="398974" y="56710"/>
                  </a:lnTo>
                  <a:lnTo>
                    <a:pt x="364925" y="77743"/>
                  </a:lnTo>
                  <a:lnTo>
                    <a:pt x="332639" y="101634"/>
                  </a:lnTo>
                  <a:lnTo>
                    <a:pt x="302339" y="128215"/>
                  </a:lnTo>
                  <a:lnTo>
                    <a:pt x="274247" y="157319"/>
                  </a:lnTo>
                  <a:lnTo>
                    <a:pt x="248587" y="188775"/>
                  </a:lnTo>
                  <a:lnTo>
                    <a:pt x="225581" y="222415"/>
                  </a:lnTo>
                  <a:lnTo>
                    <a:pt x="205453" y="258072"/>
                  </a:lnTo>
                  <a:lnTo>
                    <a:pt x="188426" y="295575"/>
                  </a:lnTo>
                  <a:lnTo>
                    <a:pt x="174721" y="334757"/>
                  </a:lnTo>
                  <a:lnTo>
                    <a:pt x="164563" y="375449"/>
                  </a:lnTo>
                  <a:lnTo>
                    <a:pt x="158174" y="417482"/>
                  </a:lnTo>
                  <a:lnTo>
                    <a:pt x="155778" y="460687"/>
                  </a:lnTo>
                  <a:lnTo>
                    <a:pt x="157597" y="504896"/>
                  </a:lnTo>
                  <a:lnTo>
                    <a:pt x="148941" y="511843"/>
                  </a:lnTo>
                  <a:lnTo>
                    <a:pt x="141807" y="520484"/>
                  </a:lnTo>
                  <a:lnTo>
                    <a:pt x="136337" y="530610"/>
                  </a:lnTo>
                  <a:lnTo>
                    <a:pt x="132676" y="542016"/>
                  </a:lnTo>
                  <a:lnTo>
                    <a:pt x="90635" y="550422"/>
                  </a:lnTo>
                  <a:lnTo>
                    <a:pt x="54201" y="572108"/>
                  </a:lnTo>
                  <a:lnTo>
                    <a:pt x="25520" y="604700"/>
                  </a:lnTo>
                  <a:lnTo>
                    <a:pt x="6737" y="645823"/>
                  </a:lnTo>
                  <a:lnTo>
                    <a:pt x="0" y="693100"/>
                  </a:lnTo>
                  <a:lnTo>
                    <a:pt x="6737" y="740365"/>
                  </a:lnTo>
                  <a:lnTo>
                    <a:pt x="25520" y="781483"/>
                  </a:lnTo>
                  <a:lnTo>
                    <a:pt x="54201" y="814071"/>
                  </a:lnTo>
                  <a:lnTo>
                    <a:pt x="90635" y="835749"/>
                  </a:lnTo>
                  <a:lnTo>
                    <a:pt x="132676" y="844132"/>
                  </a:lnTo>
                  <a:lnTo>
                    <a:pt x="139596" y="862294"/>
                  </a:lnTo>
                  <a:lnTo>
                    <a:pt x="150998" y="876818"/>
                  </a:lnTo>
                  <a:lnTo>
                    <a:pt x="166016" y="886452"/>
                  </a:lnTo>
                  <a:lnTo>
                    <a:pt x="183784" y="889942"/>
                  </a:lnTo>
                  <a:lnTo>
                    <a:pt x="204728" y="885210"/>
                  </a:lnTo>
                  <a:lnTo>
                    <a:pt x="221821" y="872309"/>
                  </a:lnTo>
                  <a:lnTo>
                    <a:pt x="233340" y="853181"/>
                  </a:lnTo>
                  <a:lnTo>
                    <a:pt x="237563" y="829766"/>
                  </a:lnTo>
                  <a:lnTo>
                    <a:pt x="237563" y="556486"/>
                  </a:lnTo>
                  <a:lnTo>
                    <a:pt x="236079" y="542829"/>
                  </a:lnTo>
                  <a:lnTo>
                    <a:pt x="231901" y="530435"/>
                  </a:lnTo>
                  <a:lnTo>
                    <a:pt x="225442" y="519524"/>
                  </a:lnTo>
                  <a:lnTo>
                    <a:pt x="217113" y="510320"/>
                  </a:lnTo>
                  <a:lnTo>
                    <a:pt x="226022" y="463044"/>
                  </a:lnTo>
                  <a:lnTo>
                    <a:pt x="239051" y="416080"/>
                  </a:lnTo>
                  <a:lnTo>
                    <a:pt x="255912" y="370619"/>
                  </a:lnTo>
                  <a:lnTo>
                    <a:pt x="276318" y="327854"/>
                  </a:lnTo>
                  <a:lnTo>
                    <a:pt x="299982" y="288976"/>
                  </a:lnTo>
                  <a:lnTo>
                    <a:pt x="326618" y="255176"/>
                  </a:lnTo>
                  <a:lnTo>
                    <a:pt x="356223" y="224087"/>
                  </a:lnTo>
                  <a:lnTo>
                    <a:pt x="389931" y="196544"/>
                  </a:lnTo>
                  <a:lnTo>
                    <a:pt x="427360" y="173025"/>
                  </a:lnTo>
                  <a:lnTo>
                    <a:pt x="468127" y="154008"/>
                  </a:lnTo>
                  <a:lnTo>
                    <a:pt x="511850" y="139969"/>
                  </a:lnTo>
                  <a:lnTo>
                    <a:pt x="558148" y="131385"/>
                  </a:lnTo>
                  <a:lnTo>
                    <a:pt x="606639" y="128734"/>
                  </a:lnTo>
                  <a:lnTo>
                    <a:pt x="656940" y="132493"/>
                  </a:lnTo>
                  <a:lnTo>
                    <a:pt x="708669" y="143138"/>
                  </a:lnTo>
                  <a:lnTo>
                    <a:pt x="753637" y="162574"/>
                  </a:lnTo>
                  <a:lnTo>
                    <a:pt x="797424" y="188308"/>
                  </a:lnTo>
                  <a:lnTo>
                    <a:pt x="839175" y="221021"/>
                  </a:lnTo>
                  <a:lnTo>
                    <a:pt x="878036" y="261396"/>
                  </a:lnTo>
                  <a:lnTo>
                    <a:pt x="904650" y="294098"/>
                  </a:lnTo>
                  <a:lnTo>
                    <a:pt x="928987" y="331192"/>
                  </a:lnTo>
                  <a:lnTo>
                    <a:pt x="950497" y="372023"/>
                  </a:lnTo>
                  <a:lnTo>
                    <a:pt x="968630" y="415935"/>
                  </a:lnTo>
                  <a:lnTo>
                    <a:pt x="982836" y="462270"/>
                  </a:lnTo>
                  <a:lnTo>
                    <a:pt x="992566" y="510373"/>
                  </a:lnTo>
                  <a:lnTo>
                    <a:pt x="981431" y="523204"/>
                  </a:lnTo>
                  <a:lnTo>
                    <a:pt x="974627" y="539833"/>
                  </a:lnTo>
                  <a:lnTo>
                    <a:pt x="971200" y="564541"/>
                  </a:lnTo>
                  <a:lnTo>
                    <a:pt x="970197" y="601608"/>
                  </a:lnTo>
                  <a:lnTo>
                    <a:pt x="970662" y="655314"/>
                  </a:lnTo>
                  <a:lnTo>
                    <a:pt x="971641" y="729940"/>
                  </a:lnTo>
                  <a:lnTo>
                    <a:pt x="972179" y="829766"/>
                  </a:lnTo>
                  <a:lnTo>
                    <a:pt x="973964" y="844674"/>
                  </a:lnTo>
                  <a:lnTo>
                    <a:pt x="978967" y="858026"/>
                  </a:lnTo>
                  <a:lnTo>
                    <a:pt x="986660" y="869506"/>
                  </a:lnTo>
                  <a:lnTo>
                    <a:pt x="996514" y="878801"/>
                  </a:lnTo>
                  <a:lnTo>
                    <a:pt x="996514" y="901921"/>
                  </a:lnTo>
                  <a:lnTo>
                    <a:pt x="986587" y="943365"/>
                  </a:lnTo>
                  <a:lnTo>
                    <a:pt x="956160" y="1000980"/>
                  </a:lnTo>
                  <a:lnTo>
                    <a:pt x="932032" y="1042668"/>
                  </a:lnTo>
                  <a:lnTo>
                    <a:pt x="884093" y="1094710"/>
                  </a:lnTo>
                  <a:lnTo>
                    <a:pt x="805608" y="1132396"/>
                  </a:lnTo>
                  <a:lnTo>
                    <a:pt x="752847" y="1148069"/>
                  </a:lnTo>
                  <a:lnTo>
                    <a:pt x="724945" y="1154814"/>
                  </a:lnTo>
                  <a:lnTo>
                    <a:pt x="696512" y="1162447"/>
                  </a:lnTo>
                  <a:lnTo>
                    <a:pt x="666557" y="1143181"/>
                  </a:lnTo>
                  <a:lnTo>
                    <a:pt x="634845" y="1146403"/>
                  </a:lnTo>
                  <a:lnTo>
                    <a:pt x="609709" y="1168225"/>
                  </a:lnTo>
                  <a:lnTo>
                    <a:pt x="599479" y="1204760"/>
                  </a:lnTo>
                  <a:lnTo>
                    <a:pt x="609136" y="1240864"/>
                  </a:lnTo>
                  <a:lnTo>
                    <a:pt x="632821" y="1262139"/>
                  </a:lnTo>
                  <a:lnTo>
                    <a:pt x="662603" y="1267000"/>
                  </a:lnTo>
                  <a:lnTo>
                    <a:pt x="690550" y="1253864"/>
                  </a:lnTo>
                  <a:lnTo>
                    <a:pt x="708732" y="1221147"/>
                  </a:lnTo>
                  <a:lnTo>
                    <a:pt x="728108" y="1215880"/>
                  </a:lnTo>
                  <a:lnTo>
                    <a:pt x="766835" y="1205873"/>
                  </a:lnTo>
                  <a:lnTo>
                    <a:pt x="833031" y="1181240"/>
                  </a:lnTo>
                  <a:lnTo>
                    <a:pt x="873041" y="1162875"/>
                  </a:lnTo>
                  <a:lnTo>
                    <a:pt x="907222" y="1142713"/>
                  </a:lnTo>
                  <a:lnTo>
                    <a:pt x="936978" y="1118883"/>
                  </a:lnTo>
                  <a:lnTo>
                    <a:pt x="963712" y="1089512"/>
                  </a:lnTo>
                  <a:lnTo>
                    <a:pt x="988830" y="1052729"/>
                  </a:lnTo>
                  <a:lnTo>
                    <a:pt x="1013735" y="1006662"/>
                  </a:lnTo>
                  <a:lnTo>
                    <a:pt x="1039832" y="949438"/>
                  </a:lnTo>
                  <a:lnTo>
                    <a:pt x="1049630" y="911092"/>
                  </a:lnTo>
                  <a:lnTo>
                    <a:pt x="1050303" y="897628"/>
                  </a:lnTo>
                  <a:lnTo>
                    <a:pt x="1050303" y="882665"/>
                  </a:lnTo>
                  <a:lnTo>
                    <a:pt x="1059664" y="875726"/>
                  </a:lnTo>
                  <a:lnTo>
                    <a:pt x="1067381" y="866799"/>
                  </a:lnTo>
                  <a:lnTo>
                    <a:pt x="1073267" y="856163"/>
                  </a:lnTo>
                  <a:lnTo>
                    <a:pt x="1077139" y="844101"/>
                  </a:lnTo>
                  <a:lnTo>
                    <a:pt x="1119138" y="835677"/>
                  </a:lnTo>
                  <a:lnTo>
                    <a:pt x="1155535" y="813989"/>
                  </a:lnTo>
                  <a:lnTo>
                    <a:pt x="1184186" y="781413"/>
                  </a:lnTo>
                  <a:lnTo>
                    <a:pt x="1202949" y="740324"/>
                  </a:lnTo>
                  <a:lnTo>
                    <a:pt x="1209680" y="693100"/>
                  </a:lnTo>
                  <a:lnTo>
                    <a:pt x="1202949" y="645876"/>
                  </a:lnTo>
                  <a:lnTo>
                    <a:pt x="1184186" y="604786"/>
                  </a:lnTo>
                  <a:lnTo>
                    <a:pt x="1155535" y="572206"/>
                  </a:lnTo>
                  <a:lnTo>
                    <a:pt x="1119138" y="550512"/>
                  </a:lnTo>
                  <a:lnTo>
                    <a:pt x="1077139" y="542078"/>
                  </a:lnTo>
                  <a:lnTo>
                    <a:pt x="1073470" y="530622"/>
                  </a:lnTo>
                  <a:lnTo>
                    <a:pt x="1067970" y="520455"/>
                  </a:lnTo>
                  <a:lnTo>
                    <a:pt x="1060792" y="511785"/>
                  </a:lnTo>
                  <a:lnTo>
                    <a:pt x="1052093" y="504823"/>
                  </a:lnTo>
                  <a:lnTo>
                    <a:pt x="1052950" y="476386"/>
                  </a:lnTo>
                  <a:lnTo>
                    <a:pt x="1048500" y="416328"/>
                  </a:lnTo>
                  <a:lnTo>
                    <a:pt x="1038839" y="364576"/>
                  </a:lnTo>
                  <a:lnTo>
                    <a:pt x="1024393" y="315077"/>
                  </a:lnTo>
                  <a:lnTo>
                    <a:pt x="1002818" y="262862"/>
                  </a:lnTo>
                  <a:lnTo>
                    <a:pt x="973635" y="209740"/>
                  </a:lnTo>
                  <a:lnTo>
                    <a:pt x="935955" y="158174"/>
                  </a:lnTo>
                  <a:lnTo>
                    <a:pt x="889818" y="110522"/>
                  </a:lnTo>
                  <a:lnTo>
                    <a:pt x="826079" y="62280"/>
                  </a:lnTo>
                  <a:lnTo>
                    <a:pt x="787357" y="40733"/>
                  </a:lnTo>
                  <a:lnTo>
                    <a:pt x="747944" y="23900"/>
                  </a:lnTo>
                  <a:lnTo>
                    <a:pt x="708064" y="11613"/>
                  </a:lnTo>
                  <a:lnTo>
                    <a:pt x="667941" y="3702"/>
                  </a:lnTo>
                  <a:lnTo>
                    <a:pt x="627796" y="0"/>
                  </a:lnTo>
                  <a:close/>
                </a:path>
              </a:pathLst>
            </a:custGeom>
            <a:solidFill>
              <a:srgbClr val="F39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2654274" y="142655"/>
              <a:ext cx="880744" cy="1311275"/>
            </a:xfrm>
            <a:custGeom>
              <a:avLst/>
              <a:gdLst/>
              <a:ahLst/>
              <a:cxnLst/>
              <a:rect l="l" t="t" r="r" b="b"/>
              <a:pathLst>
                <a:path w="880744" h="1311275">
                  <a:moveTo>
                    <a:pt x="644210" y="0"/>
                  </a:moveTo>
                  <a:lnTo>
                    <a:pt x="138634" y="0"/>
                  </a:lnTo>
                  <a:lnTo>
                    <a:pt x="111103" y="2876"/>
                  </a:lnTo>
                  <a:lnTo>
                    <a:pt x="62173" y="25881"/>
                  </a:lnTo>
                  <a:lnTo>
                    <a:pt x="22926" y="70426"/>
                  </a:lnTo>
                  <a:lnTo>
                    <a:pt x="2545" y="127651"/>
                  </a:lnTo>
                  <a:lnTo>
                    <a:pt x="0" y="160455"/>
                  </a:lnTo>
                  <a:lnTo>
                    <a:pt x="0" y="613478"/>
                  </a:lnTo>
                  <a:lnTo>
                    <a:pt x="10703" y="674540"/>
                  </a:lnTo>
                  <a:lnTo>
                    <a:pt x="42815" y="725559"/>
                  </a:lnTo>
                  <a:lnTo>
                    <a:pt x="88168" y="760068"/>
                  </a:lnTo>
                  <a:lnTo>
                    <a:pt x="138634" y="771568"/>
                  </a:lnTo>
                  <a:lnTo>
                    <a:pt x="424039" y="771568"/>
                  </a:lnTo>
                  <a:lnTo>
                    <a:pt x="461176" y="775329"/>
                  </a:lnTo>
                  <a:lnTo>
                    <a:pt x="525907" y="805418"/>
                  </a:lnTo>
                  <a:lnTo>
                    <a:pt x="553491" y="831744"/>
                  </a:lnTo>
                  <a:lnTo>
                    <a:pt x="576235" y="863522"/>
                  </a:lnTo>
                  <a:lnTo>
                    <a:pt x="592481" y="898699"/>
                  </a:lnTo>
                  <a:lnTo>
                    <a:pt x="602229" y="937265"/>
                  </a:lnTo>
                  <a:lnTo>
                    <a:pt x="605478" y="979216"/>
                  </a:lnTo>
                  <a:lnTo>
                    <a:pt x="602229" y="1026330"/>
                  </a:lnTo>
                  <a:lnTo>
                    <a:pt x="592481" y="1068581"/>
                  </a:lnTo>
                  <a:lnTo>
                    <a:pt x="576235" y="1105964"/>
                  </a:lnTo>
                  <a:lnTo>
                    <a:pt x="553491" y="1138478"/>
                  </a:lnTo>
                  <a:lnTo>
                    <a:pt x="524790" y="1165493"/>
                  </a:lnTo>
                  <a:lnTo>
                    <a:pt x="785714" y="1311070"/>
                  </a:lnTo>
                  <a:lnTo>
                    <a:pt x="818273" y="1255676"/>
                  </a:lnTo>
                  <a:lnTo>
                    <a:pt x="845021" y="1195115"/>
                  </a:lnTo>
                  <a:lnTo>
                    <a:pt x="860623" y="1145786"/>
                  </a:lnTo>
                  <a:lnTo>
                    <a:pt x="871771" y="1093358"/>
                  </a:lnTo>
                  <a:lnTo>
                    <a:pt x="878464" y="1037833"/>
                  </a:lnTo>
                  <a:lnTo>
                    <a:pt x="880695" y="979216"/>
                  </a:lnTo>
                  <a:lnTo>
                    <a:pt x="878338" y="924729"/>
                  </a:lnTo>
                  <a:lnTo>
                    <a:pt x="871266" y="872155"/>
                  </a:lnTo>
                  <a:lnTo>
                    <a:pt x="859483" y="821495"/>
                  </a:lnTo>
                  <a:lnTo>
                    <a:pt x="842990" y="772751"/>
                  </a:lnTo>
                  <a:lnTo>
                    <a:pt x="822528" y="726521"/>
                  </a:lnTo>
                  <a:lnTo>
                    <a:pt x="798887" y="683387"/>
                  </a:lnTo>
                  <a:lnTo>
                    <a:pt x="772068" y="643347"/>
                  </a:lnTo>
                  <a:lnTo>
                    <a:pt x="742071" y="606400"/>
                  </a:lnTo>
                  <a:lnTo>
                    <a:pt x="709256" y="572937"/>
                  </a:lnTo>
                  <a:lnTo>
                    <a:pt x="674026" y="543305"/>
                  </a:lnTo>
                  <a:lnTo>
                    <a:pt x="636377" y="517501"/>
                  </a:lnTo>
                  <a:lnTo>
                    <a:pt x="596306" y="495524"/>
                  </a:lnTo>
                  <a:lnTo>
                    <a:pt x="554579" y="477825"/>
                  </a:lnTo>
                  <a:lnTo>
                    <a:pt x="511955" y="464843"/>
                  </a:lnTo>
                  <a:lnTo>
                    <a:pt x="468440" y="456578"/>
                  </a:lnTo>
                  <a:lnTo>
                    <a:pt x="424039" y="453033"/>
                  </a:lnTo>
                  <a:lnTo>
                    <a:pt x="269101" y="453033"/>
                  </a:lnTo>
                  <a:lnTo>
                    <a:pt x="269101" y="318534"/>
                  </a:lnTo>
                  <a:lnTo>
                    <a:pt x="644210" y="318534"/>
                  </a:lnTo>
                  <a:lnTo>
                    <a:pt x="672556" y="315660"/>
                  </a:lnTo>
                  <a:lnTo>
                    <a:pt x="721998" y="292662"/>
                  </a:lnTo>
                  <a:lnTo>
                    <a:pt x="760482" y="248276"/>
                  </a:lnTo>
                  <a:lnTo>
                    <a:pt x="780352" y="192242"/>
                  </a:lnTo>
                  <a:lnTo>
                    <a:pt x="782834" y="160455"/>
                  </a:lnTo>
                  <a:lnTo>
                    <a:pt x="780352" y="127651"/>
                  </a:lnTo>
                  <a:lnTo>
                    <a:pt x="760482" y="70426"/>
                  </a:lnTo>
                  <a:lnTo>
                    <a:pt x="721998" y="25881"/>
                  </a:lnTo>
                  <a:lnTo>
                    <a:pt x="672556" y="2876"/>
                  </a:lnTo>
                  <a:lnTo>
                    <a:pt x="644210" y="0"/>
                  </a:lnTo>
                  <a:close/>
                </a:path>
              </a:pathLst>
            </a:custGeom>
            <a:solidFill>
              <a:srgbClr val="009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1057242" y="137394"/>
              <a:ext cx="3450590" cy="1517650"/>
            </a:xfrm>
            <a:custGeom>
              <a:avLst/>
              <a:gdLst/>
              <a:ahLst/>
              <a:cxnLst/>
              <a:rect l="l" t="t" r="r" b="b"/>
              <a:pathLst>
                <a:path w="3450590" h="1517650">
                  <a:moveTo>
                    <a:pt x="482092" y="167525"/>
                  </a:moveTo>
                  <a:lnTo>
                    <a:pt x="471385" y="103822"/>
                  </a:lnTo>
                  <a:lnTo>
                    <a:pt x="439280" y="49542"/>
                  </a:lnTo>
                  <a:lnTo>
                    <a:pt x="392379" y="12382"/>
                  </a:lnTo>
                  <a:lnTo>
                    <a:pt x="337350" y="0"/>
                  </a:lnTo>
                  <a:lnTo>
                    <a:pt x="314579" y="4457"/>
                  </a:lnTo>
                  <a:lnTo>
                    <a:pt x="242544" y="40106"/>
                  </a:lnTo>
                  <a:lnTo>
                    <a:pt x="193268" y="71310"/>
                  </a:lnTo>
                  <a:lnTo>
                    <a:pt x="135166" y="111417"/>
                  </a:lnTo>
                  <a:lnTo>
                    <a:pt x="68237" y="160439"/>
                  </a:lnTo>
                  <a:lnTo>
                    <a:pt x="26695" y="200875"/>
                  </a:lnTo>
                  <a:lnTo>
                    <a:pt x="4013" y="256019"/>
                  </a:lnTo>
                  <a:lnTo>
                    <a:pt x="0" y="286766"/>
                  </a:lnTo>
                  <a:lnTo>
                    <a:pt x="1206" y="316484"/>
                  </a:lnTo>
                  <a:lnTo>
                    <a:pt x="19316" y="372808"/>
                  </a:lnTo>
                  <a:lnTo>
                    <a:pt x="52425" y="419417"/>
                  </a:lnTo>
                  <a:lnTo>
                    <a:pt x="98818" y="445960"/>
                  </a:lnTo>
                  <a:lnTo>
                    <a:pt x="146215" y="451866"/>
                  </a:lnTo>
                  <a:lnTo>
                    <a:pt x="168770" y="446849"/>
                  </a:lnTo>
                  <a:lnTo>
                    <a:pt x="190563" y="436511"/>
                  </a:lnTo>
                  <a:lnTo>
                    <a:pt x="190563" y="1000455"/>
                  </a:lnTo>
                  <a:lnTo>
                    <a:pt x="200240" y="1059726"/>
                  </a:lnTo>
                  <a:lnTo>
                    <a:pt x="229285" y="1110170"/>
                  </a:lnTo>
                  <a:lnTo>
                    <a:pt x="272592" y="1144676"/>
                  </a:lnTo>
                  <a:lnTo>
                    <a:pt x="325107" y="1156169"/>
                  </a:lnTo>
                  <a:lnTo>
                    <a:pt x="349580" y="1156169"/>
                  </a:lnTo>
                  <a:lnTo>
                    <a:pt x="400532" y="1144676"/>
                  </a:lnTo>
                  <a:lnTo>
                    <a:pt x="443344" y="1110170"/>
                  </a:lnTo>
                  <a:lnTo>
                    <a:pt x="472389" y="1059726"/>
                  </a:lnTo>
                  <a:lnTo>
                    <a:pt x="482092" y="1000455"/>
                  </a:lnTo>
                  <a:lnTo>
                    <a:pt x="482092" y="436511"/>
                  </a:lnTo>
                  <a:lnTo>
                    <a:pt x="482092" y="167525"/>
                  </a:lnTo>
                  <a:close/>
                </a:path>
                <a:path w="3450590" h="1517650">
                  <a:moveTo>
                    <a:pt x="1501394" y="979208"/>
                  </a:moveTo>
                  <a:lnTo>
                    <a:pt x="1499031" y="924725"/>
                  </a:lnTo>
                  <a:lnTo>
                    <a:pt x="1491957" y="872147"/>
                  </a:lnTo>
                  <a:lnTo>
                    <a:pt x="1480172" y="821486"/>
                  </a:lnTo>
                  <a:lnTo>
                    <a:pt x="1463675" y="772744"/>
                  </a:lnTo>
                  <a:lnTo>
                    <a:pt x="1443215" y="726516"/>
                  </a:lnTo>
                  <a:lnTo>
                    <a:pt x="1419567" y="683387"/>
                  </a:lnTo>
                  <a:lnTo>
                    <a:pt x="1392758" y="643343"/>
                  </a:lnTo>
                  <a:lnTo>
                    <a:pt x="1362760" y="606399"/>
                  </a:lnTo>
                  <a:lnTo>
                    <a:pt x="1329944" y="572922"/>
                  </a:lnTo>
                  <a:lnTo>
                    <a:pt x="1294714" y="543293"/>
                  </a:lnTo>
                  <a:lnTo>
                    <a:pt x="1257071" y="517486"/>
                  </a:lnTo>
                  <a:lnTo>
                    <a:pt x="1217002" y="495490"/>
                  </a:lnTo>
                  <a:lnTo>
                    <a:pt x="1175270" y="477812"/>
                  </a:lnTo>
                  <a:lnTo>
                    <a:pt x="1132649" y="464832"/>
                  </a:lnTo>
                  <a:lnTo>
                    <a:pt x="1089139" y="456577"/>
                  </a:lnTo>
                  <a:lnTo>
                    <a:pt x="1044740" y="453034"/>
                  </a:lnTo>
                  <a:lnTo>
                    <a:pt x="889800" y="453034"/>
                  </a:lnTo>
                  <a:lnTo>
                    <a:pt x="889800" y="318528"/>
                  </a:lnTo>
                  <a:lnTo>
                    <a:pt x="1264907" y="318528"/>
                  </a:lnTo>
                  <a:lnTo>
                    <a:pt x="1319174" y="307035"/>
                  </a:lnTo>
                  <a:lnTo>
                    <a:pt x="1363789" y="272529"/>
                  </a:lnTo>
                  <a:lnTo>
                    <a:pt x="1393596" y="221513"/>
                  </a:lnTo>
                  <a:lnTo>
                    <a:pt x="1403540" y="160439"/>
                  </a:lnTo>
                  <a:lnTo>
                    <a:pt x="1401051" y="127635"/>
                  </a:lnTo>
                  <a:lnTo>
                    <a:pt x="1381175" y="70421"/>
                  </a:lnTo>
                  <a:lnTo>
                    <a:pt x="1342694" y="25882"/>
                  </a:lnTo>
                  <a:lnTo>
                    <a:pt x="1293253" y="2870"/>
                  </a:lnTo>
                  <a:lnTo>
                    <a:pt x="1264907" y="0"/>
                  </a:lnTo>
                  <a:lnTo>
                    <a:pt x="759307" y="0"/>
                  </a:lnTo>
                  <a:lnTo>
                    <a:pt x="706310" y="11506"/>
                  </a:lnTo>
                  <a:lnTo>
                    <a:pt x="661466" y="46012"/>
                  </a:lnTo>
                  <a:lnTo>
                    <a:pt x="630885" y="97624"/>
                  </a:lnTo>
                  <a:lnTo>
                    <a:pt x="620687" y="160439"/>
                  </a:lnTo>
                  <a:lnTo>
                    <a:pt x="620687" y="613473"/>
                  </a:lnTo>
                  <a:lnTo>
                    <a:pt x="631393" y="674535"/>
                  </a:lnTo>
                  <a:lnTo>
                    <a:pt x="663498" y="725563"/>
                  </a:lnTo>
                  <a:lnTo>
                    <a:pt x="708850" y="760056"/>
                  </a:lnTo>
                  <a:lnTo>
                    <a:pt x="759307" y="771563"/>
                  </a:lnTo>
                  <a:lnTo>
                    <a:pt x="1044740" y="771563"/>
                  </a:lnTo>
                  <a:lnTo>
                    <a:pt x="1081874" y="775322"/>
                  </a:lnTo>
                  <a:lnTo>
                    <a:pt x="1146594" y="805408"/>
                  </a:lnTo>
                  <a:lnTo>
                    <a:pt x="1174178" y="831748"/>
                  </a:lnTo>
                  <a:lnTo>
                    <a:pt x="1196936" y="863523"/>
                  </a:lnTo>
                  <a:lnTo>
                    <a:pt x="1213180" y="898702"/>
                  </a:lnTo>
                  <a:lnTo>
                    <a:pt x="1222933" y="937260"/>
                  </a:lnTo>
                  <a:lnTo>
                    <a:pt x="1226172" y="979208"/>
                  </a:lnTo>
                  <a:lnTo>
                    <a:pt x="1222933" y="1026325"/>
                  </a:lnTo>
                  <a:lnTo>
                    <a:pt x="1213180" y="1068565"/>
                  </a:lnTo>
                  <a:lnTo>
                    <a:pt x="1196936" y="1105954"/>
                  </a:lnTo>
                  <a:lnTo>
                    <a:pt x="1174178" y="1138466"/>
                  </a:lnTo>
                  <a:lnTo>
                    <a:pt x="1146594" y="1164793"/>
                  </a:lnTo>
                  <a:lnTo>
                    <a:pt x="1081874" y="1194892"/>
                  </a:lnTo>
                  <a:lnTo>
                    <a:pt x="1044740" y="1198651"/>
                  </a:lnTo>
                  <a:lnTo>
                    <a:pt x="1024407" y="1197686"/>
                  </a:lnTo>
                  <a:lnTo>
                    <a:pt x="976439" y="1183309"/>
                  </a:lnTo>
                  <a:lnTo>
                    <a:pt x="942225" y="1155649"/>
                  </a:lnTo>
                  <a:lnTo>
                    <a:pt x="915022" y="1120203"/>
                  </a:lnTo>
                  <a:lnTo>
                    <a:pt x="898969" y="1094828"/>
                  </a:lnTo>
                  <a:lnTo>
                    <a:pt x="890752" y="1082141"/>
                  </a:lnTo>
                  <a:lnTo>
                    <a:pt x="881380" y="1070051"/>
                  </a:lnTo>
                  <a:lnTo>
                    <a:pt x="870877" y="1058545"/>
                  </a:lnTo>
                  <a:lnTo>
                    <a:pt x="859218" y="1047635"/>
                  </a:lnTo>
                  <a:lnTo>
                    <a:pt x="838060" y="1026998"/>
                  </a:lnTo>
                  <a:lnTo>
                    <a:pt x="815378" y="1012253"/>
                  </a:lnTo>
                  <a:lnTo>
                    <a:pt x="791171" y="1003401"/>
                  </a:lnTo>
                  <a:lnTo>
                    <a:pt x="765429" y="1000455"/>
                  </a:lnTo>
                  <a:lnTo>
                    <a:pt x="746633" y="1001776"/>
                  </a:lnTo>
                  <a:lnTo>
                    <a:pt x="697141" y="1021689"/>
                  </a:lnTo>
                  <a:lnTo>
                    <a:pt x="660247" y="1060170"/>
                  </a:lnTo>
                  <a:lnTo>
                    <a:pt x="638009" y="1110754"/>
                  </a:lnTo>
                  <a:lnTo>
                    <a:pt x="630885" y="1149083"/>
                  </a:lnTo>
                  <a:lnTo>
                    <a:pt x="629856" y="1168996"/>
                  </a:lnTo>
                  <a:lnTo>
                    <a:pt x="630872" y="1188605"/>
                  </a:lnTo>
                  <a:lnTo>
                    <a:pt x="639038" y="1226959"/>
                  </a:lnTo>
                  <a:lnTo>
                    <a:pt x="664273" y="1289773"/>
                  </a:lnTo>
                  <a:lnTo>
                    <a:pt x="703249" y="1346111"/>
                  </a:lnTo>
                  <a:lnTo>
                    <a:pt x="751928" y="1395361"/>
                  </a:lnTo>
                  <a:lnTo>
                    <a:pt x="806208" y="1436954"/>
                  </a:lnTo>
                  <a:lnTo>
                    <a:pt x="863536" y="1470571"/>
                  </a:lnTo>
                  <a:lnTo>
                    <a:pt x="921397" y="1495945"/>
                  </a:lnTo>
                  <a:lnTo>
                    <a:pt x="981278" y="1511871"/>
                  </a:lnTo>
                  <a:lnTo>
                    <a:pt x="1044740" y="1517180"/>
                  </a:lnTo>
                  <a:lnTo>
                    <a:pt x="1090980" y="1514602"/>
                  </a:lnTo>
                  <a:lnTo>
                    <a:pt x="1135951" y="1506855"/>
                  </a:lnTo>
                  <a:lnTo>
                    <a:pt x="1179664" y="1493951"/>
                  </a:lnTo>
                  <a:lnTo>
                    <a:pt x="1222108" y="1475892"/>
                  </a:lnTo>
                  <a:lnTo>
                    <a:pt x="1262545" y="1453324"/>
                  </a:lnTo>
                  <a:lnTo>
                    <a:pt x="1300314" y="1426921"/>
                  </a:lnTo>
                  <a:lnTo>
                    <a:pt x="1335417" y="1396695"/>
                  </a:lnTo>
                  <a:lnTo>
                    <a:pt x="1367866" y="1362633"/>
                  </a:lnTo>
                  <a:lnTo>
                    <a:pt x="1397292" y="1325168"/>
                  </a:lnTo>
                  <a:lnTo>
                    <a:pt x="1423403" y="1284757"/>
                  </a:lnTo>
                  <a:lnTo>
                    <a:pt x="1446212" y="1241412"/>
                  </a:lnTo>
                  <a:lnTo>
                    <a:pt x="1464221" y="1198651"/>
                  </a:lnTo>
                  <a:lnTo>
                    <a:pt x="1481315" y="1145781"/>
                  </a:lnTo>
                  <a:lnTo>
                    <a:pt x="1492465" y="1093355"/>
                  </a:lnTo>
                  <a:lnTo>
                    <a:pt x="1499158" y="1037831"/>
                  </a:lnTo>
                  <a:lnTo>
                    <a:pt x="1501394" y="979208"/>
                  </a:lnTo>
                  <a:close/>
                </a:path>
                <a:path w="3450590" h="1517650">
                  <a:moveTo>
                    <a:pt x="3450361" y="979233"/>
                  </a:moveTo>
                  <a:lnTo>
                    <a:pt x="3447999" y="924750"/>
                  </a:lnTo>
                  <a:lnTo>
                    <a:pt x="3440938" y="872185"/>
                  </a:lnTo>
                  <a:lnTo>
                    <a:pt x="3429152" y="821524"/>
                  </a:lnTo>
                  <a:lnTo>
                    <a:pt x="3412655" y="772769"/>
                  </a:lnTo>
                  <a:lnTo>
                    <a:pt x="3392195" y="726541"/>
                  </a:lnTo>
                  <a:lnTo>
                    <a:pt x="3368548" y="683412"/>
                  </a:lnTo>
                  <a:lnTo>
                    <a:pt x="3341738" y="643369"/>
                  </a:lnTo>
                  <a:lnTo>
                    <a:pt x="3311741" y="606437"/>
                  </a:lnTo>
                  <a:lnTo>
                    <a:pt x="3278924" y="572960"/>
                  </a:lnTo>
                  <a:lnTo>
                    <a:pt x="3243694" y="543331"/>
                  </a:lnTo>
                  <a:lnTo>
                    <a:pt x="3206038" y="517525"/>
                  </a:lnTo>
                  <a:lnTo>
                    <a:pt x="3165970" y="495541"/>
                  </a:lnTo>
                  <a:lnTo>
                    <a:pt x="3124250" y="477850"/>
                  </a:lnTo>
                  <a:lnTo>
                    <a:pt x="3081617" y="464870"/>
                  </a:lnTo>
                  <a:lnTo>
                    <a:pt x="3038106" y="456615"/>
                  </a:lnTo>
                  <a:lnTo>
                    <a:pt x="2993707" y="453059"/>
                  </a:lnTo>
                  <a:lnTo>
                    <a:pt x="2838767" y="453059"/>
                  </a:lnTo>
                  <a:lnTo>
                    <a:pt x="2838767" y="318566"/>
                  </a:lnTo>
                  <a:lnTo>
                    <a:pt x="3213874" y="318566"/>
                  </a:lnTo>
                  <a:lnTo>
                    <a:pt x="3268154" y="307073"/>
                  </a:lnTo>
                  <a:lnTo>
                    <a:pt x="3312757" y="272567"/>
                  </a:lnTo>
                  <a:lnTo>
                    <a:pt x="3342563" y="221551"/>
                  </a:lnTo>
                  <a:lnTo>
                    <a:pt x="3352495" y="160489"/>
                  </a:lnTo>
                  <a:lnTo>
                    <a:pt x="3350018" y="127673"/>
                  </a:lnTo>
                  <a:lnTo>
                    <a:pt x="3330143" y="70446"/>
                  </a:lnTo>
                  <a:lnTo>
                    <a:pt x="3291662" y="25908"/>
                  </a:lnTo>
                  <a:lnTo>
                    <a:pt x="3242221" y="2908"/>
                  </a:lnTo>
                  <a:lnTo>
                    <a:pt x="3213874" y="25"/>
                  </a:lnTo>
                  <a:lnTo>
                    <a:pt x="2708300" y="25"/>
                  </a:lnTo>
                  <a:lnTo>
                    <a:pt x="2655278" y="11531"/>
                  </a:lnTo>
                  <a:lnTo>
                    <a:pt x="2610434" y="46037"/>
                  </a:lnTo>
                  <a:lnTo>
                    <a:pt x="2579852" y="97663"/>
                  </a:lnTo>
                  <a:lnTo>
                    <a:pt x="2569667" y="160489"/>
                  </a:lnTo>
                  <a:lnTo>
                    <a:pt x="2569667" y="613511"/>
                  </a:lnTo>
                  <a:lnTo>
                    <a:pt x="2580373" y="674573"/>
                  </a:lnTo>
                  <a:lnTo>
                    <a:pt x="2612479" y="725589"/>
                  </a:lnTo>
                  <a:lnTo>
                    <a:pt x="2657830" y="760095"/>
                  </a:lnTo>
                  <a:lnTo>
                    <a:pt x="2708300" y="771601"/>
                  </a:lnTo>
                  <a:lnTo>
                    <a:pt x="2993707" y="771601"/>
                  </a:lnTo>
                  <a:lnTo>
                    <a:pt x="3030842" y="775360"/>
                  </a:lnTo>
                  <a:lnTo>
                    <a:pt x="3095574" y="805446"/>
                  </a:lnTo>
                  <a:lnTo>
                    <a:pt x="3123158" y="831773"/>
                  </a:lnTo>
                  <a:lnTo>
                    <a:pt x="3145904" y="863549"/>
                  </a:lnTo>
                  <a:lnTo>
                    <a:pt x="3162147" y="898728"/>
                  </a:lnTo>
                  <a:lnTo>
                    <a:pt x="3171901" y="937298"/>
                  </a:lnTo>
                  <a:lnTo>
                    <a:pt x="3175139" y="979233"/>
                  </a:lnTo>
                  <a:lnTo>
                    <a:pt x="3171901" y="1026363"/>
                  </a:lnTo>
                  <a:lnTo>
                    <a:pt x="3162147" y="1068616"/>
                  </a:lnTo>
                  <a:lnTo>
                    <a:pt x="3145904" y="1105992"/>
                  </a:lnTo>
                  <a:lnTo>
                    <a:pt x="3123158" y="1138504"/>
                  </a:lnTo>
                  <a:lnTo>
                    <a:pt x="3095574" y="1164831"/>
                  </a:lnTo>
                  <a:lnTo>
                    <a:pt x="3030842" y="1194930"/>
                  </a:lnTo>
                  <a:lnTo>
                    <a:pt x="2993707" y="1198689"/>
                  </a:lnTo>
                  <a:lnTo>
                    <a:pt x="2973374" y="1197724"/>
                  </a:lnTo>
                  <a:lnTo>
                    <a:pt x="2925419" y="1183347"/>
                  </a:lnTo>
                  <a:lnTo>
                    <a:pt x="2891193" y="1155674"/>
                  </a:lnTo>
                  <a:lnTo>
                    <a:pt x="2864002" y="1120241"/>
                  </a:lnTo>
                  <a:lnTo>
                    <a:pt x="2847937" y="1094867"/>
                  </a:lnTo>
                  <a:lnTo>
                    <a:pt x="2839720" y="1082192"/>
                  </a:lnTo>
                  <a:lnTo>
                    <a:pt x="2830360" y="1070089"/>
                  </a:lnTo>
                  <a:lnTo>
                    <a:pt x="2819844" y="1058583"/>
                  </a:lnTo>
                  <a:lnTo>
                    <a:pt x="2808186" y="1047661"/>
                  </a:lnTo>
                  <a:lnTo>
                    <a:pt x="2787027" y="1027023"/>
                  </a:lnTo>
                  <a:lnTo>
                    <a:pt x="2764345" y="1012278"/>
                  </a:lnTo>
                  <a:lnTo>
                    <a:pt x="2740139" y="1003427"/>
                  </a:lnTo>
                  <a:lnTo>
                    <a:pt x="2714421" y="1000467"/>
                  </a:lnTo>
                  <a:lnTo>
                    <a:pt x="2695613" y="1001801"/>
                  </a:lnTo>
                  <a:lnTo>
                    <a:pt x="2646108" y="1021727"/>
                  </a:lnTo>
                  <a:lnTo>
                    <a:pt x="2609227" y="1060208"/>
                  </a:lnTo>
                  <a:lnTo>
                    <a:pt x="2586977" y="1110805"/>
                  </a:lnTo>
                  <a:lnTo>
                    <a:pt x="2579852" y="1149121"/>
                  </a:lnTo>
                  <a:lnTo>
                    <a:pt x="2578824" y="1169035"/>
                  </a:lnTo>
                  <a:lnTo>
                    <a:pt x="2579852" y="1188643"/>
                  </a:lnTo>
                  <a:lnTo>
                    <a:pt x="2588006" y="1226985"/>
                  </a:lnTo>
                  <a:lnTo>
                    <a:pt x="2613241" y="1289812"/>
                  </a:lnTo>
                  <a:lnTo>
                    <a:pt x="2652230" y="1346149"/>
                  </a:lnTo>
                  <a:lnTo>
                    <a:pt x="2700896" y="1395399"/>
                  </a:lnTo>
                  <a:lnTo>
                    <a:pt x="2755176" y="1436992"/>
                  </a:lnTo>
                  <a:lnTo>
                    <a:pt x="2812516" y="1470609"/>
                  </a:lnTo>
                  <a:lnTo>
                    <a:pt x="2870365" y="1495971"/>
                  </a:lnTo>
                  <a:lnTo>
                    <a:pt x="2930245" y="1511896"/>
                  </a:lnTo>
                  <a:lnTo>
                    <a:pt x="2993707" y="1517205"/>
                  </a:lnTo>
                  <a:lnTo>
                    <a:pt x="3039948" y="1514627"/>
                  </a:lnTo>
                  <a:lnTo>
                    <a:pt x="3084919" y="1506880"/>
                  </a:lnTo>
                  <a:lnTo>
                    <a:pt x="3128632" y="1493989"/>
                  </a:lnTo>
                  <a:lnTo>
                    <a:pt x="3171075" y="1475930"/>
                  </a:lnTo>
                  <a:lnTo>
                    <a:pt x="3211525" y="1453362"/>
                  </a:lnTo>
                  <a:lnTo>
                    <a:pt x="3249295" y="1426959"/>
                  </a:lnTo>
                  <a:lnTo>
                    <a:pt x="3284397" y="1396733"/>
                  </a:lnTo>
                  <a:lnTo>
                    <a:pt x="3316833" y="1362671"/>
                  </a:lnTo>
                  <a:lnTo>
                    <a:pt x="3346259" y="1325194"/>
                  </a:lnTo>
                  <a:lnTo>
                    <a:pt x="3372383" y="1284795"/>
                  </a:lnTo>
                  <a:lnTo>
                    <a:pt x="3395192" y="1241437"/>
                  </a:lnTo>
                  <a:lnTo>
                    <a:pt x="3414687" y="1195146"/>
                  </a:lnTo>
                  <a:lnTo>
                    <a:pt x="3430295" y="1145819"/>
                  </a:lnTo>
                  <a:lnTo>
                    <a:pt x="3441433" y="1093393"/>
                  </a:lnTo>
                  <a:lnTo>
                    <a:pt x="3448126" y="1037856"/>
                  </a:lnTo>
                  <a:lnTo>
                    <a:pt x="3450361" y="979233"/>
                  </a:lnTo>
                  <a:close/>
                </a:path>
              </a:pathLst>
            </a:custGeom>
            <a:solidFill>
              <a:srgbClr val="006D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0" y="1330964"/>
            <a:ext cx="10474960" cy="447675"/>
            <a:chOff x="0" y="1330964"/>
            <a:chExt cx="10474960" cy="447675"/>
          </a:xfrm>
        </p:grpSpPr>
        <p:sp>
          <p:nvSpPr>
            <p:cNvPr id="36" name="object 36"/>
            <p:cNvSpPr/>
            <p:nvPr/>
          </p:nvSpPr>
          <p:spPr>
            <a:xfrm>
              <a:off x="0" y="1480038"/>
              <a:ext cx="7933690" cy="149225"/>
            </a:xfrm>
            <a:custGeom>
              <a:avLst/>
              <a:gdLst/>
              <a:ahLst/>
              <a:cxnLst/>
              <a:rect l="l" t="t" r="r" b="b"/>
              <a:pathLst>
                <a:path w="7933690" h="149225">
                  <a:moveTo>
                    <a:pt x="7933590" y="149063"/>
                  </a:moveTo>
                  <a:lnTo>
                    <a:pt x="0" y="149063"/>
                  </a:lnTo>
                  <a:lnTo>
                    <a:pt x="0" y="0"/>
                  </a:lnTo>
                  <a:lnTo>
                    <a:pt x="7933590" y="0"/>
                  </a:lnTo>
                  <a:lnTo>
                    <a:pt x="7933590" y="149063"/>
                  </a:lnTo>
                  <a:close/>
                </a:path>
              </a:pathLst>
            </a:custGeom>
            <a:solidFill>
              <a:srgbClr val="009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0" y="1629102"/>
              <a:ext cx="4448175" cy="149225"/>
            </a:xfrm>
            <a:custGeom>
              <a:avLst/>
              <a:gdLst/>
              <a:ahLst/>
              <a:cxnLst/>
              <a:rect l="l" t="t" r="r" b="b"/>
              <a:pathLst>
                <a:path w="4448175" h="149225">
                  <a:moveTo>
                    <a:pt x="4447655" y="149063"/>
                  </a:moveTo>
                  <a:lnTo>
                    <a:pt x="0" y="149063"/>
                  </a:lnTo>
                  <a:lnTo>
                    <a:pt x="0" y="0"/>
                  </a:lnTo>
                  <a:lnTo>
                    <a:pt x="4447655" y="0"/>
                  </a:lnTo>
                  <a:lnTo>
                    <a:pt x="4447655" y="149063"/>
                  </a:lnTo>
                  <a:close/>
                </a:path>
              </a:pathLst>
            </a:custGeom>
            <a:solidFill>
              <a:srgbClr val="F39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0" y="1330964"/>
              <a:ext cx="10474960" cy="149225"/>
            </a:xfrm>
            <a:custGeom>
              <a:avLst/>
              <a:gdLst/>
              <a:ahLst/>
              <a:cxnLst/>
              <a:rect l="l" t="t" r="r" b="b"/>
              <a:pathLst>
                <a:path w="10474960" h="149225">
                  <a:moveTo>
                    <a:pt x="10474864" y="149063"/>
                  </a:moveTo>
                  <a:lnTo>
                    <a:pt x="0" y="149063"/>
                  </a:lnTo>
                  <a:lnTo>
                    <a:pt x="0" y="0"/>
                  </a:lnTo>
                  <a:lnTo>
                    <a:pt x="10474864" y="0"/>
                  </a:lnTo>
                  <a:lnTo>
                    <a:pt x="10474864" y="149063"/>
                  </a:lnTo>
                  <a:close/>
                </a:path>
              </a:pathLst>
            </a:custGeom>
            <a:solidFill>
              <a:srgbClr val="006D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4318" y="253848"/>
            <a:ext cx="621021" cy="623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121054" y="308734"/>
            <a:ext cx="438150" cy="121285"/>
            <a:chOff x="1121054" y="308734"/>
            <a:chExt cx="438150" cy="121285"/>
          </a:xfrm>
        </p:grpSpPr>
        <p:sp>
          <p:nvSpPr>
            <p:cNvPr id="4" name="object 4"/>
            <p:cNvSpPr/>
            <p:nvPr/>
          </p:nvSpPr>
          <p:spPr>
            <a:xfrm>
              <a:off x="1121054" y="309090"/>
              <a:ext cx="72751" cy="1204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16591" y="308734"/>
              <a:ext cx="224129" cy="12078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72488" y="308869"/>
              <a:ext cx="86995" cy="120650"/>
            </a:xfrm>
            <a:custGeom>
              <a:avLst/>
              <a:gdLst/>
              <a:ahLst/>
              <a:cxnLst/>
              <a:rect l="l" t="t" r="r" b="b"/>
              <a:pathLst>
                <a:path w="86994" h="120650">
                  <a:moveTo>
                    <a:pt x="86398" y="0"/>
                  </a:moveTo>
                  <a:lnTo>
                    <a:pt x="60896" y="0"/>
                  </a:lnTo>
                  <a:lnTo>
                    <a:pt x="60896" y="46990"/>
                  </a:lnTo>
                  <a:lnTo>
                    <a:pt x="24968" y="46990"/>
                  </a:lnTo>
                  <a:lnTo>
                    <a:pt x="24968" y="0"/>
                  </a:lnTo>
                  <a:lnTo>
                    <a:pt x="0" y="0"/>
                  </a:lnTo>
                  <a:lnTo>
                    <a:pt x="0" y="46990"/>
                  </a:lnTo>
                  <a:lnTo>
                    <a:pt x="0" y="67310"/>
                  </a:lnTo>
                  <a:lnTo>
                    <a:pt x="0" y="120650"/>
                  </a:lnTo>
                  <a:lnTo>
                    <a:pt x="24968" y="120650"/>
                  </a:lnTo>
                  <a:lnTo>
                    <a:pt x="24968" y="67310"/>
                  </a:lnTo>
                  <a:lnTo>
                    <a:pt x="60896" y="67310"/>
                  </a:lnTo>
                  <a:lnTo>
                    <a:pt x="60896" y="120650"/>
                  </a:lnTo>
                  <a:lnTo>
                    <a:pt x="86398" y="120650"/>
                  </a:lnTo>
                  <a:lnTo>
                    <a:pt x="86398" y="67310"/>
                  </a:lnTo>
                  <a:lnTo>
                    <a:pt x="86398" y="46990"/>
                  </a:lnTo>
                  <a:lnTo>
                    <a:pt x="86398" y="0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603762" y="309090"/>
            <a:ext cx="86761" cy="1204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35402" y="309100"/>
            <a:ext cx="26670" cy="120650"/>
          </a:xfrm>
          <a:custGeom>
            <a:avLst/>
            <a:gdLst/>
            <a:ahLst/>
            <a:cxnLst/>
            <a:rect l="l" t="t" r="r" b="b"/>
            <a:pathLst>
              <a:path w="26669" h="120650">
                <a:moveTo>
                  <a:pt x="26229" y="0"/>
                </a:moveTo>
                <a:lnTo>
                  <a:pt x="0" y="0"/>
                </a:lnTo>
                <a:lnTo>
                  <a:pt x="0" y="120436"/>
                </a:lnTo>
                <a:lnTo>
                  <a:pt x="26229" y="120436"/>
                </a:lnTo>
                <a:lnTo>
                  <a:pt x="26229" y="0"/>
                </a:lnTo>
                <a:close/>
              </a:path>
            </a:pathLst>
          </a:custGeom>
          <a:solidFill>
            <a:srgbClr val="14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1806510" y="308865"/>
            <a:ext cx="212090" cy="120650"/>
            <a:chOff x="1806510" y="308865"/>
            <a:chExt cx="212090" cy="120650"/>
          </a:xfrm>
        </p:grpSpPr>
        <p:sp>
          <p:nvSpPr>
            <p:cNvPr id="10" name="object 10"/>
            <p:cNvSpPr/>
            <p:nvPr/>
          </p:nvSpPr>
          <p:spPr>
            <a:xfrm>
              <a:off x="1806510" y="309090"/>
              <a:ext cx="96646" cy="12042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31847" y="308869"/>
              <a:ext cx="86995" cy="120650"/>
            </a:xfrm>
            <a:custGeom>
              <a:avLst/>
              <a:gdLst/>
              <a:ahLst/>
              <a:cxnLst/>
              <a:rect l="l" t="t" r="r" b="b"/>
              <a:pathLst>
                <a:path w="86994" h="120650">
                  <a:moveTo>
                    <a:pt x="86410" y="0"/>
                  </a:moveTo>
                  <a:lnTo>
                    <a:pt x="60896" y="0"/>
                  </a:lnTo>
                  <a:lnTo>
                    <a:pt x="60896" y="46990"/>
                  </a:lnTo>
                  <a:lnTo>
                    <a:pt x="24980" y="46990"/>
                  </a:lnTo>
                  <a:lnTo>
                    <a:pt x="24980" y="0"/>
                  </a:lnTo>
                  <a:lnTo>
                    <a:pt x="0" y="0"/>
                  </a:lnTo>
                  <a:lnTo>
                    <a:pt x="0" y="46990"/>
                  </a:lnTo>
                  <a:lnTo>
                    <a:pt x="0" y="67310"/>
                  </a:lnTo>
                  <a:lnTo>
                    <a:pt x="0" y="120650"/>
                  </a:lnTo>
                  <a:lnTo>
                    <a:pt x="24980" y="120650"/>
                  </a:lnTo>
                  <a:lnTo>
                    <a:pt x="24980" y="67310"/>
                  </a:lnTo>
                  <a:lnTo>
                    <a:pt x="60896" y="67310"/>
                  </a:lnTo>
                  <a:lnTo>
                    <a:pt x="60896" y="120650"/>
                  </a:lnTo>
                  <a:lnTo>
                    <a:pt x="86410" y="120650"/>
                  </a:lnTo>
                  <a:lnTo>
                    <a:pt x="86410" y="67310"/>
                  </a:lnTo>
                  <a:lnTo>
                    <a:pt x="86410" y="46990"/>
                  </a:lnTo>
                  <a:lnTo>
                    <a:pt x="86410" y="0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112511" y="307603"/>
            <a:ext cx="915035" cy="124460"/>
            <a:chOff x="2112511" y="307603"/>
            <a:chExt cx="915035" cy="124460"/>
          </a:xfrm>
        </p:grpSpPr>
        <p:sp>
          <p:nvSpPr>
            <p:cNvPr id="13" name="object 13"/>
            <p:cNvSpPr/>
            <p:nvPr/>
          </p:nvSpPr>
          <p:spPr>
            <a:xfrm>
              <a:off x="2112511" y="308765"/>
              <a:ext cx="99515" cy="12078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247011" y="308869"/>
              <a:ext cx="86995" cy="120650"/>
            </a:xfrm>
            <a:custGeom>
              <a:avLst/>
              <a:gdLst/>
              <a:ahLst/>
              <a:cxnLst/>
              <a:rect l="l" t="t" r="r" b="b"/>
              <a:pathLst>
                <a:path w="86994" h="120650">
                  <a:moveTo>
                    <a:pt x="86423" y="0"/>
                  </a:moveTo>
                  <a:lnTo>
                    <a:pt x="60896" y="0"/>
                  </a:lnTo>
                  <a:lnTo>
                    <a:pt x="60896" y="46990"/>
                  </a:lnTo>
                  <a:lnTo>
                    <a:pt x="24980" y="46990"/>
                  </a:lnTo>
                  <a:lnTo>
                    <a:pt x="24980" y="0"/>
                  </a:lnTo>
                  <a:lnTo>
                    <a:pt x="0" y="0"/>
                  </a:lnTo>
                  <a:lnTo>
                    <a:pt x="0" y="46990"/>
                  </a:lnTo>
                  <a:lnTo>
                    <a:pt x="0" y="67310"/>
                  </a:lnTo>
                  <a:lnTo>
                    <a:pt x="0" y="120650"/>
                  </a:lnTo>
                  <a:lnTo>
                    <a:pt x="24980" y="120650"/>
                  </a:lnTo>
                  <a:lnTo>
                    <a:pt x="24980" y="67310"/>
                  </a:lnTo>
                  <a:lnTo>
                    <a:pt x="60896" y="67310"/>
                  </a:lnTo>
                  <a:lnTo>
                    <a:pt x="60896" y="120650"/>
                  </a:lnTo>
                  <a:lnTo>
                    <a:pt x="86423" y="120650"/>
                  </a:lnTo>
                  <a:lnTo>
                    <a:pt x="86423" y="67310"/>
                  </a:lnTo>
                  <a:lnTo>
                    <a:pt x="86423" y="46990"/>
                  </a:lnTo>
                  <a:lnTo>
                    <a:pt x="86423" y="0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374712" y="309090"/>
              <a:ext cx="128969" cy="12042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539566" y="307603"/>
              <a:ext cx="107776" cy="12390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686829" y="309090"/>
              <a:ext cx="96635" cy="12042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812165" y="309111"/>
              <a:ext cx="85515" cy="12042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919565" y="308817"/>
              <a:ext cx="107420" cy="12079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3047069" y="308817"/>
            <a:ext cx="283845" cy="121285"/>
            <a:chOff x="3047069" y="308817"/>
            <a:chExt cx="283845" cy="121285"/>
          </a:xfrm>
        </p:grpSpPr>
        <p:sp>
          <p:nvSpPr>
            <p:cNvPr id="21" name="object 21"/>
            <p:cNvSpPr/>
            <p:nvPr/>
          </p:nvSpPr>
          <p:spPr>
            <a:xfrm>
              <a:off x="3047060" y="308895"/>
              <a:ext cx="145415" cy="120650"/>
            </a:xfrm>
            <a:custGeom>
              <a:avLst/>
              <a:gdLst/>
              <a:ahLst/>
              <a:cxnLst/>
              <a:rect l="l" t="t" r="r" b="b"/>
              <a:pathLst>
                <a:path w="145414" h="120650">
                  <a:moveTo>
                    <a:pt x="87947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30543" y="20320"/>
                  </a:lnTo>
                  <a:lnTo>
                    <a:pt x="30543" y="120650"/>
                  </a:lnTo>
                  <a:lnTo>
                    <a:pt x="56045" y="120650"/>
                  </a:lnTo>
                  <a:lnTo>
                    <a:pt x="56045" y="20320"/>
                  </a:lnTo>
                  <a:lnTo>
                    <a:pt x="87947" y="20320"/>
                  </a:lnTo>
                  <a:lnTo>
                    <a:pt x="87947" y="0"/>
                  </a:lnTo>
                  <a:close/>
                </a:path>
                <a:path w="145414" h="120650">
                  <a:moveTo>
                    <a:pt x="144945" y="215"/>
                  </a:moveTo>
                  <a:lnTo>
                    <a:pt x="118706" y="215"/>
                  </a:lnTo>
                  <a:lnTo>
                    <a:pt x="118706" y="120650"/>
                  </a:lnTo>
                  <a:lnTo>
                    <a:pt x="144945" y="120650"/>
                  </a:lnTo>
                  <a:lnTo>
                    <a:pt x="144945" y="215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222875" y="308817"/>
              <a:ext cx="107410" cy="12079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1110887" y="506162"/>
            <a:ext cx="1939239" cy="2964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1121054" y="308734"/>
            <a:ext cx="438150" cy="121285"/>
            <a:chOff x="1121054" y="308734"/>
            <a:chExt cx="438150" cy="121285"/>
          </a:xfrm>
        </p:grpSpPr>
        <p:sp>
          <p:nvSpPr>
            <p:cNvPr id="25" name="object 25"/>
            <p:cNvSpPr/>
            <p:nvPr/>
          </p:nvSpPr>
          <p:spPr>
            <a:xfrm>
              <a:off x="1121054" y="309090"/>
              <a:ext cx="72751" cy="1204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216591" y="308734"/>
              <a:ext cx="224129" cy="12078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472488" y="308869"/>
              <a:ext cx="86995" cy="120650"/>
            </a:xfrm>
            <a:custGeom>
              <a:avLst/>
              <a:gdLst/>
              <a:ahLst/>
              <a:cxnLst/>
              <a:rect l="l" t="t" r="r" b="b"/>
              <a:pathLst>
                <a:path w="86994" h="120650">
                  <a:moveTo>
                    <a:pt x="86398" y="0"/>
                  </a:moveTo>
                  <a:lnTo>
                    <a:pt x="60896" y="0"/>
                  </a:lnTo>
                  <a:lnTo>
                    <a:pt x="60896" y="46990"/>
                  </a:lnTo>
                  <a:lnTo>
                    <a:pt x="24968" y="46990"/>
                  </a:lnTo>
                  <a:lnTo>
                    <a:pt x="24968" y="0"/>
                  </a:lnTo>
                  <a:lnTo>
                    <a:pt x="0" y="0"/>
                  </a:lnTo>
                  <a:lnTo>
                    <a:pt x="0" y="46990"/>
                  </a:lnTo>
                  <a:lnTo>
                    <a:pt x="0" y="67310"/>
                  </a:lnTo>
                  <a:lnTo>
                    <a:pt x="0" y="120650"/>
                  </a:lnTo>
                  <a:lnTo>
                    <a:pt x="24968" y="120650"/>
                  </a:lnTo>
                  <a:lnTo>
                    <a:pt x="24968" y="67310"/>
                  </a:lnTo>
                  <a:lnTo>
                    <a:pt x="60896" y="67310"/>
                  </a:lnTo>
                  <a:lnTo>
                    <a:pt x="60896" y="120650"/>
                  </a:lnTo>
                  <a:lnTo>
                    <a:pt x="86398" y="120650"/>
                  </a:lnTo>
                  <a:lnTo>
                    <a:pt x="86398" y="67310"/>
                  </a:lnTo>
                  <a:lnTo>
                    <a:pt x="86398" y="46990"/>
                  </a:lnTo>
                  <a:lnTo>
                    <a:pt x="86398" y="0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1603762" y="309090"/>
            <a:ext cx="86761" cy="1204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35402" y="309100"/>
            <a:ext cx="26670" cy="120650"/>
          </a:xfrm>
          <a:custGeom>
            <a:avLst/>
            <a:gdLst/>
            <a:ahLst/>
            <a:cxnLst/>
            <a:rect l="l" t="t" r="r" b="b"/>
            <a:pathLst>
              <a:path w="26669" h="120650">
                <a:moveTo>
                  <a:pt x="26229" y="0"/>
                </a:moveTo>
                <a:lnTo>
                  <a:pt x="0" y="0"/>
                </a:lnTo>
                <a:lnTo>
                  <a:pt x="0" y="120436"/>
                </a:lnTo>
                <a:lnTo>
                  <a:pt x="26229" y="120436"/>
                </a:lnTo>
                <a:lnTo>
                  <a:pt x="26229" y="0"/>
                </a:lnTo>
                <a:close/>
              </a:path>
            </a:pathLst>
          </a:custGeom>
          <a:solidFill>
            <a:srgbClr val="14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0"/>
          <p:cNvGrpSpPr/>
          <p:nvPr/>
        </p:nvGrpSpPr>
        <p:grpSpPr>
          <a:xfrm>
            <a:off x="1806510" y="308865"/>
            <a:ext cx="212090" cy="120650"/>
            <a:chOff x="1806510" y="308865"/>
            <a:chExt cx="212090" cy="120650"/>
          </a:xfrm>
        </p:grpSpPr>
        <p:sp>
          <p:nvSpPr>
            <p:cNvPr id="31" name="object 31"/>
            <p:cNvSpPr/>
            <p:nvPr/>
          </p:nvSpPr>
          <p:spPr>
            <a:xfrm>
              <a:off x="1806510" y="309090"/>
              <a:ext cx="96646" cy="12042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931847" y="308869"/>
              <a:ext cx="86995" cy="120650"/>
            </a:xfrm>
            <a:custGeom>
              <a:avLst/>
              <a:gdLst/>
              <a:ahLst/>
              <a:cxnLst/>
              <a:rect l="l" t="t" r="r" b="b"/>
              <a:pathLst>
                <a:path w="86994" h="120650">
                  <a:moveTo>
                    <a:pt x="86410" y="0"/>
                  </a:moveTo>
                  <a:lnTo>
                    <a:pt x="60896" y="0"/>
                  </a:lnTo>
                  <a:lnTo>
                    <a:pt x="60896" y="46990"/>
                  </a:lnTo>
                  <a:lnTo>
                    <a:pt x="24980" y="46990"/>
                  </a:lnTo>
                  <a:lnTo>
                    <a:pt x="24980" y="0"/>
                  </a:lnTo>
                  <a:lnTo>
                    <a:pt x="0" y="0"/>
                  </a:lnTo>
                  <a:lnTo>
                    <a:pt x="0" y="46990"/>
                  </a:lnTo>
                  <a:lnTo>
                    <a:pt x="0" y="67310"/>
                  </a:lnTo>
                  <a:lnTo>
                    <a:pt x="0" y="120650"/>
                  </a:lnTo>
                  <a:lnTo>
                    <a:pt x="24980" y="120650"/>
                  </a:lnTo>
                  <a:lnTo>
                    <a:pt x="24980" y="67310"/>
                  </a:lnTo>
                  <a:lnTo>
                    <a:pt x="60896" y="67310"/>
                  </a:lnTo>
                  <a:lnTo>
                    <a:pt x="60896" y="120650"/>
                  </a:lnTo>
                  <a:lnTo>
                    <a:pt x="86410" y="120650"/>
                  </a:lnTo>
                  <a:lnTo>
                    <a:pt x="86410" y="67310"/>
                  </a:lnTo>
                  <a:lnTo>
                    <a:pt x="86410" y="46990"/>
                  </a:lnTo>
                  <a:lnTo>
                    <a:pt x="86410" y="0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2112511" y="307603"/>
            <a:ext cx="915035" cy="124460"/>
            <a:chOff x="2112511" y="307603"/>
            <a:chExt cx="915035" cy="124460"/>
          </a:xfrm>
        </p:grpSpPr>
        <p:sp>
          <p:nvSpPr>
            <p:cNvPr id="34" name="object 34"/>
            <p:cNvSpPr/>
            <p:nvPr/>
          </p:nvSpPr>
          <p:spPr>
            <a:xfrm>
              <a:off x="2112511" y="308765"/>
              <a:ext cx="99515" cy="12078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247011" y="308869"/>
              <a:ext cx="86995" cy="120650"/>
            </a:xfrm>
            <a:custGeom>
              <a:avLst/>
              <a:gdLst/>
              <a:ahLst/>
              <a:cxnLst/>
              <a:rect l="l" t="t" r="r" b="b"/>
              <a:pathLst>
                <a:path w="86994" h="120650">
                  <a:moveTo>
                    <a:pt x="86423" y="0"/>
                  </a:moveTo>
                  <a:lnTo>
                    <a:pt x="60896" y="0"/>
                  </a:lnTo>
                  <a:lnTo>
                    <a:pt x="60896" y="46990"/>
                  </a:lnTo>
                  <a:lnTo>
                    <a:pt x="24980" y="46990"/>
                  </a:lnTo>
                  <a:lnTo>
                    <a:pt x="24980" y="0"/>
                  </a:lnTo>
                  <a:lnTo>
                    <a:pt x="0" y="0"/>
                  </a:lnTo>
                  <a:lnTo>
                    <a:pt x="0" y="46990"/>
                  </a:lnTo>
                  <a:lnTo>
                    <a:pt x="0" y="67310"/>
                  </a:lnTo>
                  <a:lnTo>
                    <a:pt x="0" y="120650"/>
                  </a:lnTo>
                  <a:lnTo>
                    <a:pt x="24980" y="120650"/>
                  </a:lnTo>
                  <a:lnTo>
                    <a:pt x="24980" y="67310"/>
                  </a:lnTo>
                  <a:lnTo>
                    <a:pt x="60896" y="67310"/>
                  </a:lnTo>
                  <a:lnTo>
                    <a:pt x="60896" y="120650"/>
                  </a:lnTo>
                  <a:lnTo>
                    <a:pt x="86423" y="120650"/>
                  </a:lnTo>
                  <a:lnTo>
                    <a:pt x="86423" y="67310"/>
                  </a:lnTo>
                  <a:lnTo>
                    <a:pt x="86423" y="46990"/>
                  </a:lnTo>
                  <a:lnTo>
                    <a:pt x="86423" y="0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374712" y="309090"/>
              <a:ext cx="128969" cy="12042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539566" y="307603"/>
              <a:ext cx="107776" cy="12390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686829" y="309090"/>
              <a:ext cx="96635" cy="12042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812165" y="309111"/>
              <a:ext cx="85515" cy="12042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919565" y="308817"/>
              <a:ext cx="107420" cy="12079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3047069" y="308817"/>
            <a:ext cx="283845" cy="121285"/>
            <a:chOff x="3047069" y="308817"/>
            <a:chExt cx="283845" cy="121285"/>
          </a:xfrm>
        </p:grpSpPr>
        <p:sp>
          <p:nvSpPr>
            <p:cNvPr id="42" name="object 42"/>
            <p:cNvSpPr/>
            <p:nvPr/>
          </p:nvSpPr>
          <p:spPr>
            <a:xfrm>
              <a:off x="3047060" y="308895"/>
              <a:ext cx="145415" cy="120650"/>
            </a:xfrm>
            <a:custGeom>
              <a:avLst/>
              <a:gdLst/>
              <a:ahLst/>
              <a:cxnLst/>
              <a:rect l="l" t="t" r="r" b="b"/>
              <a:pathLst>
                <a:path w="145414" h="120650">
                  <a:moveTo>
                    <a:pt x="87947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30543" y="20320"/>
                  </a:lnTo>
                  <a:lnTo>
                    <a:pt x="30543" y="120650"/>
                  </a:lnTo>
                  <a:lnTo>
                    <a:pt x="56045" y="120650"/>
                  </a:lnTo>
                  <a:lnTo>
                    <a:pt x="56045" y="20320"/>
                  </a:lnTo>
                  <a:lnTo>
                    <a:pt x="87947" y="20320"/>
                  </a:lnTo>
                  <a:lnTo>
                    <a:pt x="87947" y="0"/>
                  </a:lnTo>
                  <a:close/>
                </a:path>
                <a:path w="145414" h="120650">
                  <a:moveTo>
                    <a:pt x="144945" y="215"/>
                  </a:moveTo>
                  <a:lnTo>
                    <a:pt x="118706" y="215"/>
                  </a:lnTo>
                  <a:lnTo>
                    <a:pt x="118706" y="120650"/>
                  </a:lnTo>
                  <a:lnTo>
                    <a:pt x="144945" y="120650"/>
                  </a:lnTo>
                  <a:lnTo>
                    <a:pt x="144945" y="215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222875" y="308817"/>
              <a:ext cx="107410" cy="12079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4512925">
              <a:lnSpc>
                <a:spcPct val="100000"/>
              </a:lnSpc>
              <a:spcBef>
                <a:spcPts val="125"/>
              </a:spcBef>
            </a:pPr>
            <a:r>
              <a:rPr spc="45" dirty="0"/>
              <a:t>Μια</a:t>
            </a:r>
            <a:r>
              <a:rPr spc="-200" dirty="0"/>
              <a:t> </a:t>
            </a:r>
            <a:r>
              <a:rPr spc="-95" dirty="0"/>
              <a:t>γραµµή,</a:t>
            </a:r>
          </a:p>
          <a:p>
            <a:pPr marL="14512925">
              <a:lnSpc>
                <a:spcPct val="100000"/>
              </a:lnSpc>
              <a:spcBef>
                <a:spcPts val="30"/>
              </a:spcBef>
            </a:pPr>
            <a:r>
              <a:rPr spc="-10" dirty="0"/>
              <a:t>για </a:t>
            </a:r>
            <a:r>
              <a:rPr spc="-110" dirty="0" err="1"/>
              <a:t>ν</a:t>
            </a:r>
            <a:r>
              <a:rPr spc="-110" dirty="0"/>
              <a:t>α </a:t>
            </a:r>
            <a:r>
              <a:rPr spc="-25" dirty="0"/>
              <a:t>β</a:t>
            </a:r>
            <a:r>
              <a:rPr spc="-25" dirty="0" err="1"/>
              <a:t>ρίσκει</a:t>
            </a:r>
            <a:r>
              <a:rPr lang="el-GR" spc="-25" dirty="0"/>
              <a:t>ς</a:t>
            </a:r>
            <a:r>
              <a:rPr spc="-505" dirty="0"/>
              <a:t> </a:t>
            </a:r>
            <a:r>
              <a:rPr spc="-65" dirty="0"/>
              <a:t>άκρη</a:t>
            </a:r>
          </a:p>
        </p:txBody>
      </p:sp>
      <p:grpSp>
        <p:nvGrpSpPr>
          <p:cNvPr id="45" name="object 45"/>
          <p:cNvGrpSpPr/>
          <p:nvPr/>
        </p:nvGrpSpPr>
        <p:grpSpPr>
          <a:xfrm>
            <a:off x="11057244" y="137409"/>
            <a:ext cx="3450590" cy="2032635"/>
            <a:chOff x="11057244" y="137409"/>
            <a:chExt cx="3450590" cy="2032635"/>
          </a:xfrm>
        </p:grpSpPr>
        <p:sp>
          <p:nvSpPr>
            <p:cNvPr id="46" name="object 46"/>
            <p:cNvSpPr/>
            <p:nvPr/>
          </p:nvSpPr>
          <p:spPr>
            <a:xfrm>
              <a:off x="12652389" y="137409"/>
              <a:ext cx="880744" cy="1517650"/>
            </a:xfrm>
            <a:custGeom>
              <a:avLst/>
              <a:gdLst/>
              <a:ahLst/>
              <a:cxnLst/>
              <a:rect l="l" t="t" r="r" b="b"/>
              <a:pathLst>
                <a:path w="880744" h="1517650">
                  <a:moveTo>
                    <a:pt x="644210" y="0"/>
                  </a:moveTo>
                  <a:lnTo>
                    <a:pt x="138634" y="0"/>
                  </a:lnTo>
                  <a:lnTo>
                    <a:pt x="111103" y="2877"/>
                  </a:lnTo>
                  <a:lnTo>
                    <a:pt x="62173" y="25885"/>
                  </a:lnTo>
                  <a:lnTo>
                    <a:pt x="22926" y="70426"/>
                  </a:lnTo>
                  <a:lnTo>
                    <a:pt x="2545" y="127651"/>
                  </a:lnTo>
                  <a:lnTo>
                    <a:pt x="0" y="160455"/>
                  </a:lnTo>
                  <a:lnTo>
                    <a:pt x="0" y="613478"/>
                  </a:lnTo>
                  <a:lnTo>
                    <a:pt x="10703" y="674540"/>
                  </a:lnTo>
                  <a:lnTo>
                    <a:pt x="42815" y="725559"/>
                  </a:lnTo>
                  <a:lnTo>
                    <a:pt x="88168" y="760072"/>
                  </a:lnTo>
                  <a:lnTo>
                    <a:pt x="138634" y="771568"/>
                  </a:lnTo>
                  <a:lnTo>
                    <a:pt x="424039" y="771568"/>
                  </a:lnTo>
                  <a:lnTo>
                    <a:pt x="461176" y="775329"/>
                  </a:lnTo>
                  <a:lnTo>
                    <a:pt x="525907" y="805418"/>
                  </a:lnTo>
                  <a:lnTo>
                    <a:pt x="553491" y="831744"/>
                  </a:lnTo>
                  <a:lnTo>
                    <a:pt x="576235" y="863522"/>
                  </a:lnTo>
                  <a:lnTo>
                    <a:pt x="592481" y="898699"/>
                  </a:lnTo>
                  <a:lnTo>
                    <a:pt x="602229" y="937265"/>
                  </a:lnTo>
                  <a:lnTo>
                    <a:pt x="605478" y="979216"/>
                  </a:lnTo>
                  <a:lnTo>
                    <a:pt x="602229" y="1026330"/>
                  </a:lnTo>
                  <a:lnTo>
                    <a:pt x="592481" y="1068581"/>
                  </a:lnTo>
                  <a:lnTo>
                    <a:pt x="576235" y="1105964"/>
                  </a:lnTo>
                  <a:lnTo>
                    <a:pt x="553491" y="1138478"/>
                  </a:lnTo>
                  <a:lnTo>
                    <a:pt x="525907" y="1164804"/>
                  </a:lnTo>
                  <a:lnTo>
                    <a:pt x="461176" y="1194893"/>
                  </a:lnTo>
                  <a:lnTo>
                    <a:pt x="424039" y="1198654"/>
                  </a:lnTo>
                  <a:lnTo>
                    <a:pt x="403713" y="1197694"/>
                  </a:lnTo>
                  <a:lnTo>
                    <a:pt x="355748" y="1183314"/>
                  </a:lnTo>
                  <a:lnTo>
                    <a:pt x="321529" y="1155648"/>
                  </a:lnTo>
                  <a:lnTo>
                    <a:pt x="294332" y="1120213"/>
                  </a:lnTo>
                  <a:lnTo>
                    <a:pt x="278274" y="1094835"/>
                  </a:lnTo>
                  <a:lnTo>
                    <a:pt x="270058" y="1082155"/>
                  </a:lnTo>
                  <a:lnTo>
                    <a:pt x="260692" y="1070060"/>
                  </a:lnTo>
                  <a:lnTo>
                    <a:pt x="250178" y="1058552"/>
                  </a:lnTo>
                  <a:lnTo>
                    <a:pt x="238516" y="1047633"/>
                  </a:lnTo>
                  <a:lnTo>
                    <a:pt x="217355" y="1026995"/>
                  </a:lnTo>
                  <a:lnTo>
                    <a:pt x="170475" y="1003401"/>
                  </a:lnTo>
                  <a:lnTo>
                    <a:pt x="125947" y="1001778"/>
                  </a:lnTo>
                  <a:lnTo>
                    <a:pt x="76447" y="1021696"/>
                  </a:lnTo>
                  <a:lnTo>
                    <a:pt x="39555" y="1060188"/>
                  </a:lnTo>
                  <a:lnTo>
                    <a:pt x="17314" y="1110772"/>
                  </a:lnTo>
                  <a:lnTo>
                    <a:pt x="10188" y="1149106"/>
                  </a:lnTo>
                  <a:lnTo>
                    <a:pt x="9162" y="1169005"/>
                  </a:lnTo>
                  <a:lnTo>
                    <a:pt x="10182" y="1188616"/>
                  </a:lnTo>
                  <a:lnTo>
                    <a:pt x="18344" y="1226957"/>
                  </a:lnTo>
                  <a:lnTo>
                    <a:pt x="43574" y="1289781"/>
                  </a:lnTo>
                  <a:lnTo>
                    <a:pt x="82562" y="1346126"/>
                  </a:lnTo>
                  <a:lnTo>
                    <a:pt x="131234" y="1395376"/>
                  </a:lnTo>
                  <a:lnTo>
                    <a:pt x="185512" y="1436961"/>
                  </a:lnTo>
                  <a:lnTo>
                    <a:pt x="242848" y="1470576"/>
                  </a:lnTo>
                  <a:lnTo>
                    <a:pt x="300702" y="1495954"/>
                  </a:lnTo>
                  <a:lnTo>
                    <a:pt x="360576" y="1511876"/>
                  </a:lnTo>
                  <a:lnTo>
                    <a:pt x="424039" y="1517189"/>
                  </a:lnTo>
                  <a:lnTo>
                    <a:pt x="470281" y="1514606"/>
                  </a:lnTo>
                  <a:lnTo>
                    <a:pt x="515255" y="1506861"/>
                  </a:lnTo>
                  <a:lnTo>
                    <a:pt x="558963" y="1493958"/>
                  </a:lnTo>
                  <a:lnTo>
                    <a:pt x="601405" y="1475902"/>
                  </a:lnTo>
                  <a:lnTo>
                    <a:pt x="641854" y="1453331"/>
                  </a:lnTo>
                  <a:lnTo>
                    <a:pt x="679628" y="1426927"/>
                  </a:lnTo>
                  <a:lnTo>
                    <a:pt x="714732" y="1396695"/>
                  </a:lnTo>
                  <a:lnTo>
                    <a:pt x="747170" y="1362639"/>
                  </a:lnTo>
                  <a:lnTo>
                    <a:pt x="776594" y="1325172"/>
                  </a:lnTo>
                  <a:lnTo>
                    <a:pt x="802712" y="1284767"/>
                  </a:lnTo>
                  <a:lnTo>
                    <a:pt x="825522" y="1241416"/>
                  </a:lnTo>
                  <a:lnTo>
                    <a:pt x="845021" y="1195115"/>
                  </a:lnTo>
                  <a:lnTo>
                    <a:pt x="860623" y="1145786"/>
                  </a:lnTo>
                  <a:lnTo>
                    <a:pt x="871771" y="1093358"/>
                  </a:lnTo>
                  <a:lnTo>
                    <a:pt x="878464" y="1037833"/>
                  </a:lnTo>
                  <a:lnTo>
                    <a:pt x="880695" y="979216"/>
                  </a:lnTo>
                  <a:lnTo>
                    <a:pt x="878338" y="924729"/>
                  </a:lnTo>
                  <a:lnTo>
                    <a:pt x="871266" y="872155"/>
                  </a:lnTo>
                  <a:lnTo>
                    <a:pt x="859483" y="821495"/>
                  </a:lnTo>
                  <a:lnTo>
                    <a:pt x="842990" y="772751"/>
                  </a:lnTo>
                  <a:lnTo>
                    <a:pt x="822528" y="726521"/>
                  </a:lnTo>
                  <a:lnTo>
                    <a:pt x="798887" y="683387"/>
                  </a:lnTo>
                  <a:lnTo>
                    <a:pt x="772068" y="643347"/>
                  </a:lnTo>
                  <a:lnTo>
                    <a:pt x="742071" y="606400"/>
                  </a:lnTo>
                  <a:lnTo>
                    <a:pt x="709256" y="572937"/>
                  </a:lnTo>
                  <a:lnTo>
                    <a:pt x="674026" y="543305"/>
                  </a:lnTo>
                  <a:lnTo>
                    <a:pt x="636377" y="517501"/>
                  </a:lnTo>
                  <a:lnTo>
                    <a:pt x="596306" y="495524"/>
                  </a:lnTo>
                  <a:lnTo>
                    <a:pt x="554579" y="477825"/>
                  </a:lnTo>
                  <a:lnTo>
                    <a:pt x="511955" y="464844"/>
                  </a:lnTo>
                  <a:lnTo>
                    <a:pt x="468440" y="456583"/>
                  </a:lnTo>
                  <a:lnTo>
                    <a:pt x="424039" y="453043"/>
                  </a:lnTo>
                  <a:lnTo>
                    <a:pt x="269101" y="453043"/>
                  </a:lnTo>
                  <a:lnTo>
                    <a:pt x="269101" y="318534"/>
                  </a:lnTo>
                  <a:lnTo>
                    <a:pt x="644210" y="318534"/>
                  </a:lnTo>
                  <a:lnTo>
                    <a:pt x="672556" y="315660"/>
                  </a:lnTo>
                  <a:lnTo>
                    <a:pt x="721998" y="292662"/>
                  </a:lnTo>
                  <a:lnTo>
                    <a:pt x="760482" y="248276"/>
                  </a:lnTo>
                  <a:lnTo>
                    <a:pt x="780352" y="192242"/>
                  </a:lnTo>
                  <a:lnTo>
                    <a:pt x="782834" y="160455"/>
                  </a:lnTo>
                  <a:lnTo>
                    <a:pt x="780352" y="127651"/>
                  </a:lnTo>
                  <a:lnTo>
                    <a:pt x="760482" y="70426"/>
                  </a:lnTo>
                  <a:lnTo>
                    <a:pt x="721998" y="25885"/>
                  </a:lnTo>
                  <a:lnTo>
                    <a:pt x="672556" y="2877"/>
                  </a:lnTo>
                  <a:lnTo>
                    <a:pt x="644210" y="0"/>
                  </a:lnTo>
                  <a:close/>
                </a:path>
              </a:pathLst>
            </a:custGeom>
            <a:solidFill>
              <a:srgbClr val="009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2473442" y="902578"/>
              <a:ext cx="1209675" cy="1267460"/>
            </a:xfrm>
            <a:custGeom>
              <a:avLst/>
              <a:gdLst/>
              <a:ahLst/>
              <a:cxnLst/>
              <a:rect l="l" t="t" r="r" b="b"/>
              <a:pathLst>
                <a:path w="1209675" h="1267460">
                  <a:moveTo>
                    <a:pt x="627796" y="0"/>
                  </a:moveTo>
                  <a:lnTo>
                    <a:pt x="587854" y="336"/>
                  </a:lnTo>
                  <a:lnTo>
                    <a:pt x="548336" y="4544"/>
                  </a:lnTo>
                  <a:lnTo>
                    <a:pt x="509466" y="12454"/>
                  </a:lnTo>
                  <a:lnTo>
                    <a:pt x="471467" y="23898"/>
                  </a:lnTo>
                  <a:lnTo>
                    <a:pt x="434562" y="38707"/>
                  </a:lnTo>
                  <a:lnTo>
                    <a:pt x="398974" y="56711"/>
                  </a:lnTo>
                  <a:lnTo>
                    <a:pt x="364925" y="77744"/>
                  </a:lnTo>
                  <a:lnTo>
                    <a:pt x="332639" y="101636"/>
                  </a:lnTo>
                  <a:lnTo>
                    <a:pt x="302339" y="128217"/>
                  </a:lnTo>
                  <a:lnTo>
                    <a:pt x="274247" y="157321"/>
                  </a:lnTo>
                  <a:lnTo>
                    <a:pt x="248587" y="188778"/>
                  </a:lnTo>
                  <a:lnTo>
                    <a:pt x="225581" y="222419"/>
                  </a:lnTo>
                  <a:lnTo>
                    <a:pt x="205453" y="258076"/>
                  </a:lnTo>
                  <a:lnTo>
                    <a:pt x="188426" y="295580"/>
                  </a:lnTo>
                  <a:lnTo>
                    <a:pt x="174721" y="334763"/>
                  </a:lnTo>
                  <a:lnTo>
                    <a:pt x="164563" y="375456"/>
                  </a:lnTo>
                  <a:lnTo>
                    <a:pt x="158174" y="417490"/>
                  </a:lnTo>
                  <a:lnTo>
                    <a:pt x="155778" y="460696"/>
                  </a:lnTo>
                  <a:lnTo>
                    <a:pt x="157597" y="504907"/>
                  </a:lnTo>
                  <a:lnTo>
                    <a:pt x="148941" y="511852"/>
                  </a:lnTo>
                  <a:lnTo>
                    <a:pt x="141807" y="520490"/>
                  </a:lnTo>
                  <a:lnTo>
                    <a:pt x="136337" y="530616"/>
                  </a:lnTo>
                  <a:lnTo>
                    <a:pt x="132676" y="542026"/>
                  </a:lnTo>
                  <a:lnTo>
                    <a:pt x="90635" y="550432"/>
                  </a:lnTo>
                  <a:lnTo>
                    <a:pt x="54201" y="572118"/>
                  </a:lnTo>
                  <a:lnTo>
                    <a:pt x="25520" y="604709"/>
                  </a:lnTo>
                  <a:lnTo>
                    <a:pt x="6737" y="645828"/>
                  </a:lnTo>
                  <a:lnTo>
                    <a:pt x="0" y="693100"/>
                  </a:lnTo>
                  <a:lnTo>
                    <a:pt x="6737" y="740365"/>
                  </a:lnTo>
                  <a:lnTo>
                    <a:pt x="25520" y="781483"/>
                  </a:lnTo>
                  <a:lnTo>
                    <a:pt x="54201" y="814071"/>
                  </a:lnTo>
                  <a:lnTo>
                    <a:pt x="90635" y="835749"/>
                  </a:lnTo>
                  <a:lnTo>
                    <a:pt x="132676" y="844132"/>
                  </a:lnTo>
                  <a:lnTo>
                    <a:pt x="139596" y="862294"/>
                  </a:lnTo>
                  <a:lnTo>
                    <a:pt x="150998" y="876818"/>
                  </a:lnTo>
                  <a:lnTo>
                    <a:pt x="166016" y="886452"/>
                  </a:lnTo>
                  <a:lnTo>
                    <a:pt x="183784" y="889942"/>
                  </a:lnTo>
                  <a:lnTo>
                    <a:pt x="204728" y="885210"/>
                  </a:lnTo>
                  <a:lnTo>
                    <a:pt x="221821" y="872309"/>
                  </a:lnTo>
                  <a:lnTo>
                    <a:pt x="233340" y="853180"/>
                  </a:lnTo>
                  <a:lnTo>
                    <a:pt x="237563" y="829766"/>
                  </a:lnTo>
                  <a:lnTo>
                    <a:pt x="237563" y="556486"/>
                  </a:lnTo>
                  <a:lnTo>
                    <a:pt x="236079" y="542831"/>
                  </a:lnTo>
                  <a:lnTo>
                    <a:pt x="231901" y="530439"/>
                  </a:lnTo>
                  <a:lnTo>
                    <a:pt x="225442" y="519529"/>
                  </a:lnTo>
                  <a:lnTo>
                    <a:pt x="217113" y="510320"/>
                  </a:lnTo>
                  <a:lnTo>
                    <a:pt x="226022" y="463044"/>
                  </a:lnTo>
                  <a:lnTo>
                    <a:pt x="239051" y="416079"/>
                  </a:lnTo>
                  <a:lnTo>
                    <a:pt x="255912" y="370619"/>
                  </a:lnTo>
                  <a:lnTo>
                    <a:pt x="276318" y="327854"/>
                  </a:lnTo>
                  <a:lnTo>
                    <a:pt x="299982" y="288976"/>
                  </a:lnTo>
                  <a:lnTo>
                    <a:pt x="326618" y="255176"/>
                  </a:lnTo>
                  <a:lnTo>
                    <a:pt x="356223" y="224087"/>
                  </a:lnTo>
                  <a:lnTo>
                    <a:pt x="389931" y="196545"/>
                  </a:lnTo>
                  <a:lnTo>
                    <a:pt x="427360" y="173028"/>
                  </a:lnTo>
                  <a:lnTo>
                    <a:pt x="468128" y="154011"/>
                  </a:lnTo>
                  <a:lnTo>
                    <a:pt x="511852" y="139973"/>
                  </a:lnTo>
                  <a:lnTo>
                    <a:pt x="558152" y="131390"/>
                  </a:lnTo>
                  <a:lnTo>
                    <a:pt x="606644" y="128738"/>
                  </a:lnTo>
                  <a:lnTo>
                    <a:pt x="656947" y="132495"/>
                  </a:lnTo>
                  <a:lnTo>
                    <a:pt x="708679" y="143138"/>
                  </a:lnTo>
                  <a:lnTo>
                    <a:pt x="753641" y="162579"/>
                  </a:lnTo>
                  <a:lnTo>
                    <a:pt x="797425" y="188313"/>
                  </a:lnTo>
                  <a:lnTo>
                    <a:pt x="839176" y="221027"/>
                  </a:lnTo>
                  <a:lnTo>
                    <a:pt x="878036" y="261406"/>
                  </a:lnTo>
                  <a:lnTo>
                    <a:pt x="904650" y="294104"/>
                  </a:lnTo>
                  <a:lnTo>
                    <a:pt x="928987" y="331195"/>
                  </a:lnTo>
                  <a:lnTo>
                    <a:pt x="950497" y="372025"/>
                  </a:lnTo>
                  <a:lnTo>
                    <a:pt x="968630" y="415935"/>
                  </a:lnTo>
                  <a:lnTo>
                    <a:pt x="982836" y="462270"/>
                  </a:lnTo>
                  <a:lnTo>
                    <a:pt x="992566" y="510372"/>
                  </a:lnTo>
                  <a:lnTo>
                    <a:pt x="981431" y="523203"/>
                  </a:lnTo>
                  <a:lnTo>
                    <a:pt x="974627" y="539833"/>
                  </a:lnTo>
                  <a:lnTo>
                    <a:pt x="971200" y="564541"/>
                  </a:lnTo>
                  <a:lnTo>
                    <a:pt x="970197" y="601608"/>
                  </a:lnTo>
                  <a:lnTo>
                    <a:pt x="970662" y="655314"/>
                  </a:lnTo>
                  <a:lnTo>
                    <a:pt x="971641" y="729940"/>
                  </a:lnTo>
                  <a:lnTo>
                    <a:pt x="972179" y="829766"/>
                  </a:lnTo>
                  <a:lnTo>
                    <a:pt x="973964" y="844678"/>
                  </a:lnTo>
                  <a:lnTo>
                    <a:pt x="978967" y="858031"/>
                  </a:lnTo>
                  <a:lnTo>
                    <a:pt x="986660" y="869512"/>
                  </a:lnTo>
                  <a:lnTo>
                    <a:pt x="996514" y="878811"/>
                  </a:lnTo>
                  <a:lnTo>
                    <a:pt x="996514" y="901921"/>
                  </a:lnTo>
                  <a:lnTo>
                    <a:pt x="986587" y="943375"/>
                  </a:lnTo>
                  <a:lnTo>
                    <a:pt x="956160" y="1000990"/>
                  </a:lnTo>
                  <a:lnTo>
                    <a:pt x="932032" y="1042676"/>
                  </a:lnTo>
                  <a:lnTo>
                    <a:pt x="884093" y="1094716"/>
                  </a:lnTo>
                  <a:lnTo>
                    <a:pt x="805608" y="1132406"/>
                  </a:lnTo>
                  <a:lnTo>
                    <a:pt x="752847" y="1148072"/>
                  </a:lnTo>
                  <a:lnTo>
                    <a:pt x="724945" y="1154818"/>
                  </a:lnTo>
                  <a:lnTo>
                    <a:pt x="696512" y="1162457"/>
                  </a:lnTo>
                  <a:lnTo>
                    <a:pt x="666557" y="1143187"/>
                  </a:lnTo>
                  <a:lnTo>
                    <a:pt x="634845" y="1146409"/>
                  </a:lnTo>
                  <a:lnTo>
                    <a:pt x="609709" y="1168234"/>
                  </a:lnTo>
                  <a:lnTo>
                    <a:pt x="599479" y="1204770"/>
                  </a:lnTo>
                  <a:lnTo>
                    <a:pt x="609136" y="1240869"/>
                  </a:lnTo>
                  <a:lnTo>
                    <a:pt x="632821" y="1262142"/>
                  </a:lnTo>
                  <a:lnTo>
                    <a:pt x="662603" y="1267003"/>
                  </a:lnTo>
                  <a:lnTo>
                    <a:pt x="690550" y="1253869"/>
                  </a:lnTo>
                  <a:lnTo>
                    <a:pt x="708732" y="1221157"/>
                  </a:lnTo>
                  <a:lnTo>
                    <a:pt x="728108" y="1215886"/>
                  </a:lnTo>
                  <a:lnTo>
                    <a:pt x="766835" y="1205882"/>
                  </a:lnTo>
                  <a:lnTo>
                    <a:pt x="833031" y="1181247"/>
                  </a:lnTo>
                  <a:lnTo>
                    <a:pt x="873041" y="1162879"/>
                  </a:lnTo>
                  <a:lnTo>
                    <a:pt x="907222" y="1142716"/>
                  </a:lnTo>
                  <a:lnTo>
                    <a:pt x="936978" y="1118884"/>
                  </a:lnTo>
                  <a:lnTo>
                    <a:pt x="963712" y="1089513"/>
                  </a:lnTo>
                  <a:lnTo>
                    <a:pt x="988830" y="1052729"/>
                  </a:lnTo>
                  <a:lnTo>
                    <a:pt x="1013735" y="1006662"/>
                  </a:lnTo>
                  <a:lnTo>
                    <a:pt x="1039832" y="949438"/>
                  </a:lnTo>
                  <a:lnTo>
                    <a:pt x="1049630" y="911092"/>
                  </a:lnTo>
                  <a:lnTo>
                    <a:pt x="1050303" y="897628"/>
                  </a:lnTo>
                  <a:lnTo>
                    <a:pt x="1050303" y="882665"/>
                  </a:lnTo>
                  <a:lnTo>
                    <a:pt x="1059664" y="875726"/>
                  </a:lnTo>
                  <a:lnTo>
                    <a:pt x="1067381" y="866800"/>
                  </a:lnTo>
                  <a:lnTo>
                    <a:pt x="1073267" y="856168"/>
                  </a:lnTo>
                  <a:lnTo>
                    <a:pt x="1077139" y="844111"/>
                  </a:lnTo>
                  <a:lnTo>
                    <a:pt x="1119138" y="835687"/>
                  </a:lnTo>
                  <a:lnTo>
                    <a:pt x="1155535" y="813996"/>
                  </a:lnTo>
                  <a:lnTo>
                    <a:pt x="1184186" y="781416"/>
                  </a:lnTo>
                  <a:lnTo>
                    <a:pt x="1202949" y="740325"/>
                  </a:lnTo>
                  <a:lnTo>
                    <a:pt x="1209680" y="693100"/>
                  </a:lnTo>
                  <a:lnTo>
                    <a:pt x="1202949" y="645876"/>
                  </a:lnTo>
                  <a:lnTo>
                    <a:pt x="1184186" y="604789"/>
                  </a:lnTo>
                  <a:lnTo>
                    <a:pt x="1155535" y="572211"/>
                  </a:lnTo>
                  <a:lnTo>
                    <a:pt x="1119138" y="550516"/>
                  </a:lnTo>
                  <a:lnTo>
                    <a:pt x="1077139" y="542078"/>
                  </a:lnTo>
                  <a:lnTo>
                    <a:pt x="1073470" y="530622"/>
                  </a:lnTo>
                  <a:lnTo>
                    <a:pt x="1067970" y="520456"/>
                  </a:lnTo>
                  <a:lnTo>
                    <a:pt x="1060792" y="511790"/>
                  </a:lnTo>
                  <a:lnTo>
                    <a:pt x="1052093" y="504833"/>
                  </a:lnTo>
                  <a:lnTo>
                    <a:pt x="1052950" y="476390"/>
                  </a:lnTo>
                  <a:lnTo>
                    <a:pt x="1048500" y="416332"/>
                  </a:lnTo>
                  <a:lnTo>
                    <a:pt x="1038839" y="364586"/>
                  </a:lnTo>
                  <a:lnTo>
                    <a:pt x="1024393" y="315083"/>
                  </a:lnTo>
                  <a:lnTo>
                    <a:pt x="1002818" y="262862"/>
                  </a:lnTo>
                  <a:lnTo>
                    <a:pt x="973635" y="209740"/>
                  </a:lnTo>
                  <a:lnTo>
                    <a:pt x="935955" y="158174"/>
                  </a:lnTo>
                  <a:lnTo>
                    <a:pt x="889818" y="110522"/>
                  </a:lnTo>
                  <a:lnTo>
                    <a:pt x="826079" y="62280"/>
                  </a:lnTo>
                  <a:lnTo>
                    <a:pt x="787357" y="40733"/>
                  </a:lnTo>
                  <a:lnTo>
                    <a:pt x="747944" y="23900"/>
                  </a:lnTo>
                  <a:lnTo>
                    <a:pt x="708064" y="11613"/>
                  </a:lnTo>
                  <a:lnTo>
                    <a:pt x="667941" y="3702"/>
                  </a:lnTo>
                  <a:lnTo>
                    <a:pt x="627796" y="0"/>
                  </a:lnTo>
                  <a:close/>
                </a:path>
              </a:pathLst>
            </a:custGeom>
            <a:solidFill>
              <a:srgbClr val="F39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2654274" y="142655"/>
              <a:ext cx="880744" cy="1311275"/>
            </a:xfrm>
            <a:custGeom>
              <a:avLst/>
              <a:gdLst/>
              <a:ahLst/>
              <a:cxnLst/>
              <a:rect l="l" t="t" r="r" b="b"/>
              <a:pathLst>
                <a:path w="880744" h="1311275">
                  <a:moveTo>
                    <a:pt x="644210" y="0"/>
                  </a:moveTo>
                  <a:lnTo>
                    <a:pt x="138634" y="0"/>
                  </a:lnTo>
                  <a:lnTo>
                    <a:pt x="111103" y="2876"/>
                  </a:lnTo>
                  <a:lnTo>
                    <a:pt x="62173" y="25881"/>
                  </a:lnTo>
                  <a:lnTo>
                    <a:pt x="22926" y="70420"/>
                  </a:lnTo>
                  <a:lnTo>
                    <a:pt x="2545" y="127641"/>
                  </a:lnTo>
                  <a:lnTo>
                    <a:pt x="0" y="160445"/>
                  </a:lnTo>
                  <a:lnTo>
                    <a:pt x="0" y="613478"/>
                  </a:lnTo>
                  <a:lnTo>
                    <a:pt x="10703" y="674533"/>
                  </a:lnTo>
                  <a:lnTo>
                    <a:pt x="42815" y="725559"/>
                  </a:lnTo>
                  <a:lnTo>
                    <a:pt x="88168" y="760063"/>
                  </a:lnTo>
                  <a:lnTo>
                    <a:pt x="138634" y="771557"/>
                  </a:lnTo>
                  <a:lnTo>
                    <a:pt x="424039" y="771557"/>
                  </a:lnTo>
                  <a:lnTo>
                    <a:pt x="461176" y="775319"/>
                  </a:lnTo>
                  <a:lnTo>
                    <a:pt x="525907" y="805412"/>
                  </a:lnTo>
                  <a:lnTo>
                    <a:pt x="553491" y="831744"/>
                  </a:lnTo>
                  <a:lnTo>
                    <a:pt x="576235" y="863521"/>
                  </a:lnTo>
                  <a:lnTo>
                    <a:pt x="592481" y="898693"/>
                  </a:lnTo>
                  <a:lnTo>
                    <a:pt x="602229" y="937256"/>
                  </a:lnTo>
                  <a:lnTo>
                    <a:pt x="605478" y="979205"/>
                  </a:lnTo>
                  <a:lnTo>
                    <a:pt x="602229" y="1026324"/>
                  </a:lnTo>
                  <a:lnTo>
                    <a:pt x="592481" y="1068574"/>
                  </a:lnTo>
                  <a:lnTo>
                    <a:pt x="576235" y="1105955"/>
                  </a:lnTo>
                  <a:lnTo>
                    <a:pt x="553491" y="1138467"/>
                  </a:lnTo>
                  <a:lnTo>
                    <a:pt x="524790" y="1165482"/>
                  </a:lnTo>
                  <a:lnTo>
                    <a:pt x="785714" y="1311059"/>
                  </a:lnTo>
                  <a:lnTo>
                    <a:pt x="818274" y="1255669"/>
                  </a:lnTo>
                  <a:lnTo>
                    <a:pt x="845031" y="1195104"/>
                  </a:lnTo>
                  <a:lnTo>
                    <a:pt x="860627" y="1145775"/>
                  </a:lnTo>
                  <a:lnTo>
                    <a:pt x="871773" y="1093347"/>
                  </a:lnTo>
                  <a:lnTo>
                    <a:pt x="878464" y="1037823"/>
                  </a:lnTo>
                  <a:lnTo>
                    <a:pt x="880695" y="979205"/>
                  </a:lnTo>
                  <a:lnTo>
                    <a:pt x="878338" y="924718"/>
                  </a:lnTo>
                  <a:lnTo>
                    <a:pt x="871266" y="872144"/>
                  </a:lnTo>
                  <a:lnTo>
                    <a:pt x="859483" y="821485"/>
                  </a:lnTo>
                  <a:lnTo>
                    <a:pt x="842990" y="772740"/>
                  </a:lnTo>
                  <a:lnTo>
                    <a:pt x="822528" y="726510"/>
                  </a:lnTo>
                  <a:lnTo>
                    <a:pt x="798887" y="683377"/>
                  </a:lnTo>
                  <a:lnTo>
                    <a:pt x="772068" y="643337"/>
                  </a:lnTo>
                  <a:lnTo>
                    <a:pt x="742071" y="606389"/>
                  </a:lnTo>
                  <a:lnTo>
                    <a:pt x="709256" y="572927"/>
                  </a:lnTo>
                  <a:lnTo>
                    <a:pt x="674026" y="543294"/>
                  </a:lnTo>
                  <a:lnTo>
                    <a:pt x="636377" y="517491"/>
                  </a:lnTo>
                  <a:lnTo>
                    <a:pt x="596306" y="495513"/>
                  </a:lnTo>
                  <a:lnTo>
                    <a:pt x="554579" y="477816"/>
                  </a:lnTo>
                  <a:lnTo>
                    <a:pt x="511955" y="464837"/>
                  </a:lnTo>
                  <a:lnTo>
                    <a:pt x="468440" y="456577"/>
                  </a:lnTo>
                  <a:lnTo>
                    <a:pt x="424039" y="453033"/>
                  </a:lnTo>
                  <a:lnTo>
                    <a:pt x="269101" y="453033"/>
                  </a:lnTo>
                  <a:lnTo>
                    <a:pt x="269101" y="318524"/>
                  </a:lnTo>
                  <a:lnTo>
                    <a:pt x="644210" y="318524"/>
                  </a:lnTo>
                  <a:lnTo>
                    <a:pt x="672556" y="315651"/>
                  </a:lnTo>
                  <a:lnTo>
                    <a:pt x="721998" y="292656"/>
                  </a:lnTo>
                  <a:lnTo>
                    <a:pt x="760482" y="248266"/>
                  </a:lnTo>
                  <a:lnTo>
                    <a:pt x="780352" y="192232"/>
                  </a:lnTo>
                  <a:lnTo>
                    <a:pt x="782834" y="160445"/>
                  </a:lnTo>
                  <a:lnTo>
                    <a:pt x="780352" y="127641"/>
                  </a:lnTo>
                  <a:lnTo>
                    <a:pt x="760482" y="70420"/>
                  </a:lnTo>
                  <a:lnTo>
                    <a:pt x="721998" y="25881"/>
                  </a:lnTo>
                  <a:lnTo>
                    <a:pt x="672556" y="2876"/>
                  </a:lnTo>
                  <a:lnTo>
                    <a:pt x="644210" y="0"/>
                  </a:lnTo>
                  <a:close/>
                </a:path>
              </a:pathLst>
            </a:custGeom>
            <a:solidFill>
              <a:srgbClr val="009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1057242" y="137419"/>
              <a:ext cx="3450590" cy="1517650"/>
            </a:xfrm>
            <a:custGeom>
              <a:avLst/>
              <a:gdLst/>
              <a:ahLst/>
              <a:cxnLst/>
              <a:rect l="l" t="t" r="r" b="b"/>
              <a:pathLst>
                <a:path w="3450590" h="1517650">
                  <a:moveTo>
                    <a:pt x="482092" y="167601"/>
                  </a:moveTo>
                  <a:lnTo>
                    <a:pt x="471385" y="103898"/>
                  </a:lnTo>
                  <a:lnTo>
                    <a:pt x="439280" y="49618"/>
                  </a:lnTo>
                  <a:lnTo>
                    <a:pt x="392379" y="12458"/>
                  </a:lnTo>
                  <a:lnTo>
                    <a:pt x="337350" y="76"/>
                  </a:lnTo>
                  <a:lnTo>
                    <a:pt x="314579" y="4533"/>
                  </a:lnTo>
                  <a:lnTo>
                    <a:pt x="242544" y="40182"/>
                  </a:lnTo>
                  <a:lnTo>
                    <a:pt x="193268" y="71386"/>
                  </a:lnTo>
                  <a:lnTo>
                    <a:pt x="135166" y="111493"/>
                  </a:lnTo>
                  <a:lnTo>
                    <a:pt x="68237" y="160515"/>
                  </a:lnTo>
                  <a:lnTo>
                    <a:pt x="26695" y="200952"/>
                  </a:lnTo>
                  <a:lnTo>
                    <a:pt x="4013" y="256082"/>
                  </a:lnTo>
                  <a:lnTo>
                    <a:pt x="0" y="286842"/>
                  </a:lnTo>
                  <a:lnTo>
                    <a:pt x="1206" y="316560"/>
                  </a:lnTo>
                  <a:lnTo>
                    <a:pt x="19316" y="372872"/>
                  </a:lnTo>
                  <a:lnTo>
                    <a:pt x="52425" y="419481"/>
                  </a:lnTo>
                  <a:lnTo>
                    <a:pt x="98818" y="446024"/>
                  </a:lnTo>
                  <a:lnTo>
                    <a:pt x="146215" y="451929"/>
                  </a:lnTo>
                  <a:lnTo>
                    <a:pt x="168770" y="446913"/>
                  </a:lnTo>
                  <a:lnTo>
                    <a:pt x="190563" y="436575"/>
                  </a:lnTo>
                  <a:lnTo>
                    <a:pt x="190563" y="1000518"/>
                  </a:lnTo>
                  <a:lnTo>
                    <a:pt x="200240" y="1059802"/>
                  </a:lnTo>
                  <a:lnTo>
                    <a:pt x="229285" y="1110234"/>
                  </a:lnTo>
                  <a:lnTo>
                    <a:pt x="272592" y="1144739"/>
                  </a:lnTo>
                  <a:lnTo>
                    <a:pt x="325107" y="1156246"/>
                  </a:lnTo>
                  <a:lnTo>
                    <a:pt x="349580" y="1156246"/>
                  </a:lnTo>
                  <a:lnTo>
                    <a:pt x="400532" y="1144739"/>
                  </a:lnTo>
                  <a:lnTo>
                    <a:pt x="443344" y="1110234"/>
                  </a:lnTo>
                  <a:lnTo>
                    <a:pt x="472389" y="1059802"/>
                  </a:lnTo>
                  <a:lnTo>
                    <a:pt x="482092" y="1000518"/>
                  </a:lnTo>
                  <a:lnTo>
                    <a:pt x="482092" y="436575"/>
                  </a:lnTo>
                  <a:lnTo>
                    <a:pt x="482092" y="167601"/>
                  </a:lnTo>
                  <a:close/>
                </a:path>
                <a:path w="3450590" h="1517650">
                  <a:moveTo>
                    <a:pt x="1501394" y="979284"/>
                  </a:moveTo>
                  <a:lnTo>
                    <a:pt x="1499031" y="924801"/>
                  </a:lnTo>
                  <a:lnTo>
                    <a:pt x="1491957" y="872223"/>
                  </a:lnTo>
                  <a:lnTo>
                    <a:pt x="1480172" y="821563"/>
                  </a:lnTo>
                  <a:lnTo>
                    <a:pt x="1463675" y="772820"/>
                  </a:lnTo>
                  <a:lnTo>
                    <a:pt x="1443215" y="726592"/>
                  </a:lnTo>
                  <a:lnTo>
                    <a:pt x="1419567" y="683450"/>
                  </a:lnTo>
                  <a:lnTo>
                    <a:pt x="1392758" y="643420"/>
                  </a:lnTo>
                  <a:lnTo>
                    <a:pt x="1362760" y="606463"/>
                  </a:lnTo>
                  <a:lnTo>
                    <a:pt x="1329944" y="572998"/>
                  </a:lnTo>
                  <a:lnTo>
                    <a:pt x="1294714" y="543369"/>
                  </a:lnTo>
                  <a:lnTo>
                    <a:pt x="1257071" y="517563"/>
                  </a:lnTo>
                  <a:lnTo>
                    <a:pt x="1217002" y="495566"/>
                  </a:lnTo>
                  <a:lnTo>
                    <a:pt x="1175270" y="477888"/>
                  </a:lnTo>
                  <a:lnTo>
                    <a:pt x="1132649" y="464908"/>
                  </a:lnTo>
                  <a:lnTo>
                    <a:pt x="1089139" y="456653"/>
                  </a:lnTo>
                  <a:lnTo>
                    <a:pt x="1044740" y="453110"/>
                  </a:lnTo>
                  <a:lnTo>
                    <a:pt x="889800" y="453110"/>
                  </a:lnTo>
                  <a:lnTo>
                    <a:pt x="889800" y="318604"/>
                  </a:lnTo>
                  <a:lnTo>
                    <a:pt x="1264907" y="318604"/>
                  </a:lnTo>
                  <a:lnTo>
                    <a:pt x="1319187" y="307098"/>
                  </a:lnTo>
                  <a:lnTo>
                    <a:pt x="1363789" y="272592"/>
                  </a:lnTo>
                  <a:lnTo>
                    <a:pt x="1393596" y="221576"/>
                  </a:lnTo>
                  <a:lnTo>
                    <a:pt x="1403540" y="160515"/>
                  </a:lnTo>
                  <a:lnTo>
                    <a:pt x="1401051" y="127711"/>
                  </a:lnTo>
                  <a:lnTo>
                    <a:pt x="1381175" y="70497"/>
                  </a:lnTo>
                  <a:lnTo>
                    <a:pt x="1342694" y="25958"/>
                  </a:lnTo>
                  <a:lnTo>
                    <a:pt x="1293253" y="2959"/>
                  </a:lnTo>
                  <a:lnTo>
                    <a:pt x="1264907" y="76"/>
                  </a:lnTo>
                  <a:lnTo>
                    <a:pt x="759307" y="76"/>
                  </a:lnTo>
                  <a:lnTo>
                    <a:pt x="706310" y="11582"/>
                  </a:lnTo>
                  <a:lnTo>
                    <a:pt x="661466" y="46088"/>
                  </a:lnTo>
                  <a:lnTo>
                    <a:pt x="630885" y="97701"/>
                  </a:lnTo>
                  <a:lnTo>
                    <a:pt x="620687" y="160515"/>
                  </a:lnTo>
                  <a:lnTo>
                    <a:pt x="620687" y="613549"/>
                  </a:lnTo>
                  <a:lnTo>
                    <a:pt x="631393" y="674611"/>
                  </a:lnTo>
                  <a:lnTo>
                    <a:pt x="663498" y="725627"/>
                  </a:lnTo>
                  <a:lnTo>
                    <a:pt x="708850" y="760145"/>
                  </a:lnTo>
                  <a:lnTo>
                    <a:pt x="759307" y="771639"/>
                  </a:lnTo>
                  <a:lnTo>
                    <a:pt x="1044740" y="771639"/>
                  </a:lnTo>
                  <a:lnTo>
                    <a:pt x="1081874" y="775398"/>
                  </a:lnTo>
                  <a:lnTo>
                    <a:pt x="1146594" y="805484"/>
                  </a:lnTo>
                  <a:lnTo>
                    <a:pt x="1174178" y="831811"/>
                  </a:lnTo>
                  <a:lnTo>
                    <a:pt x="1196936" y="863587"/>
                  </a:lnTo>
                  <a:lnTo>
                    <a:pt x="1213180" y="898766"/>
                  </a:lnTo>
                  <a:lnTo>
                    <a:pt x="1222933" y="937336"/>
                  </a:lnTo>
                  <a:lnTo>
                    <a:pt x="1226172" y="979284"/>
                  </a:lnTo>
                  <a:lnTo>
                    <a:pt x="1222933" y="1026401"/>
                  </a:lnTo>
                  <a:lnTo>
                    <a:pt x="1213180" y="1068641"/>
                  </a:lnTo>
                  <a:lnTo>
                    <a:pt x="1196936" y="1106030"/>
                  </a:lnTo>
                  <a:lnTo>
                    <a:pt x="1174178" y="1138542"/>
                  </a:lnTo>
                  <a:lnTo>
                    <a:pt x="1146594" y="1164882"/>
                  </a:lnTo>
                  <a:lnTo>
                    <a:pt x="1081874" y="1194968"/>
                  </a:lnTo>
                  <a:lnTo>
                    <a:pt x="1044740" y="1198727"/>
                  </a:lnTo>
                  <a:lnTo>
                    <a:pt x="1024407" y="1197762"/>
                  </a:lnTo>
                  <a:lnTo>
                    <a:pt x="976439" y="1183386"/>
                  </a:lnTo>
                  <a:lnTo>
                    <a:pt x="942225" y="1155712"/>
                  </a:lnTo>
                  <a:lnTo>
                    <a:pt x="915022" y="1120279"/>
                  </a:lnTo>
                  <a:lnTo>
                    <a:pt x="898969" y="1094905"/>
                  </a:lnTo>
                  <a:lnTo>
                    <a:pt x="890752" y="1082217"/>
                  </a:lnTo>
                  <a:lnTo>
                    <a:pt x="881380" y="1070127"/>
                  </a:lnTo>
                  <a:lnTo>
                    <a:pt x="870877" y="1058621"/>
                  </a:lnTo>
                  <a:lnTo>
                    <a:pt x="859218" y="1047699"/>
                  </a:lnTo>
                  <a:lnTo>
                    <a:pt x="838060" y="1027061"/>
                  </a:lnTo>
                  <a:lnTo>
                    <a:pt x="815378" y="1012317"/>
                  </a:lnTo>
                  <a:lnTo>
                    <a:pt x="791171" y="1003465"/>
                  </a:lnTo>
                  <a:lnTo>
                    <a:pt x="765429" y="1000518"/>
                  </a:lnTo>
                  <a:lnTo>
                    <a:pt x="746633" y="1001852"/>
                  </a:lnTo>
                  <a:lnTo>
                    <a:pt x="697141" y="1021753"/>
                  </a:lnTo>
                  <a:lnTo>
                    <a:pt x="660247" y="1060246"/>
                  </a:lnTo>
                  <a:lnTo>
                    <a:pt x="638009" y="1110830"/>
                  </a:lnTo>
                  <a:lnTo>
                    <a:pt x="630885" y="1149159"/>
                  </a:lnTo>
                  <a:lnTo>
                    <a:pt x="629856" y="1169073"/>
                  </a:lnTo>
                  <a:lnTo>
                    <a:pt x="630872" y="1188681"/>
                  </a:lnTo>
                  <a:lnTo>
                    <a:pt x="639038" y="1227023"/>
                  </a:lnTo>
                  <a:lnTo>
                    <a:pt x="664273" y="1289837"/>
                  </a:lnTo>
                  <a:lnTo>
                    <a:pt x="703249" y="1346200"/>
                  </a:lnTo>
                  <a:lnTo>
                    <a:pt x="751928" y="1395437"/>
                  </a:lnTo>
                  <a:lnTo>
                    <a:pt x="806208" y="1437030"/>
                  </a:lnTo>
                  <a:lnTo>
                    <a:pt x="863536" y="1470647"/>
                  </a:lnTo>
                  <a:lnTo>
                    <a:pt x="921397" y="1496009"/>
                  </a:lnTo>
                  <a:lnTo>
                    <a:pt x="981278" y="1511947"/>
                  </a:lnTo>
                  <a:lnTo>
                    <a:pt x="1044740" y="1517256"/>
                  </a:lnTo>
                  <a:lnTo>
                    <a:pt x="1090980" y="1514678"/>
                  </a:lnTo>
                  <a:lnTo>
                    <a:pt x="1135951" y="1506931"/>
                  </a:lnTo>
                  <a:lnTo>
                    <a:pt x="1179664" y="1494028"/>
                  </a:lnTo>
                  <a:lnTo>
                    <a:pt x="1222108" y="1475968"/>
                  </a:lnTo>
                  <a:lnTo>
                    <a:pt x="1262545" y="1453400"/>
                  </a:lnTo>
                  <a:lnTo>
                    <a:pt x="1300314" y="1426997"/>
                  </a:lnTo>
                  <a:lnTo>
                    <a:pt x="1335417" y="1396771"/>
                  </a:lnTo>
                  <a:lnTo>
                    <a:pt x="1367866" y="1362710"/>
                  </a:lnTo>
                  <a:lnTo>
                    <a:pt x="1397292" y="1325245"/>
                  </a:lnTo>
                  <a:lnTo>
                    <a:pt x="1423403" y="1284833"/>
                  </a:lnTo>
                  <a:lnTo>
                    <a:pt x="1446212" y="1241488"/>
                  </a:lnTo>
                  <a:lnTo>
                    <a:pt x="1464221" y="1198727"/>
                  </a:lnTo>
                  <a:lnTo>
                    <a:pt x="1481315" y="1145844"/>
                  </a:lnTo>
                  <a:lnTo>
                    <a:pt x="1492465" y="1093419"/>
                  </a:lnTo>
                  <a:lnTo>
                    <a:pt x="1499158" y="1037894"/>
                  </a:lnTo>
                  <a:lnTo>
                    <a:pt x="1501394" y="979284"/>
                  </a:lnTo>
                  <a:close/>
                </a:path>
                <a:path w="3450590" h="1517650">
                  <a:moveTo>
                    <a:pt x="3450361" y="979208"/>
                  </a:moveTo>
                  <a:lnTo>
                    <a:pt x="3447999" y="924725"/>
                  </a:lnTo>
                  <a:lnTo>
                    <a:pt x="3440938" y="872147"/>
                  </a:lnTo>
                  <a:lnTo>
                    <a:pt x="3429152" y="821486"/>
                  </a:lnTo>
                  <a:lnTo>
                    <a:pt x="3412655" y="772744"/>
                  </a:lnTo>
                  <a:lnTo>
                    <a:pt x="3392195" y="726516"/>
                  </a:lnTo>
                  <a:lnTo>
                    <a:pt x="3368548" y="683387"/>
                  </a:lnTo>
                  <a:lnTo>
                    <a:pt x="3341738" y="643343"/>
                  </a:lnTo>
                  <a:lnTo>
                    <a:pt x="3311741" y="606399"/>
                  </a:lnTo>
                  <a:lnTo>
                    <a:pt x="3278924" y="572935"/>
                  </a:lnTo>
                  <a:lnTo>
                    <a:pt x="3243694" y="543306"/>
                  </a:lnTo>
                  <a:lnTo>
                    <a:pt x="3206038" y="517499"/>
                  </a:lnTo>
                  <a:lnTo>
                    <a:pt x="3165970" y="495515"/>
                  </a:lnTo>
                  <a:lnTo>
                    <a:pt x="3124250" y="477824"/>
                  </a:lnTo>
                  <a:lnTo>
                    <a:pt x="3081617" y="464845"/>
                  </a:lnTo>
                  <a:lnTo>
                    <a:pt x="3038106" y="456577"/>
                  </a:lnTo>
                  <a:lnTo>
                    <a:pt x="2993707" y="453034"/>
                  </a:lnTo>
                  <a:lnTo>
                    <a:pt x="2838767" y="453034"/>
                  </a:lnTo>
                  <a:lnTo>
                    <a:pt x="2838767" y="318528"/>
                  </a:lnTo>
                  <a:lnTo>
                    <a:pt x="3213874" y="318528"/>
                  </a:lnTo>
                  <a:lnTo>
                    <a:pt x="3268154" y="307035"/>
                  </a:lnTo>
                  <a:lnTo>
                    <a:pt x="3312757" y="272529"/>
                  </a:lnTo>
                  <a:lnTo>
                    <a:pt x="3342563" y="221513"/>
                  </a:lnTo>
                  <a:lnTo>
                    <a:pt x="3352495" y="160451"/>
                  </a:lnTo>
                  <a:lnTo>
                    <a:pt x="3350018" y="127647"/>
                  </a:lnTo>
                  <a:lnTo>
                    <a:pt x="3330143" y="70421"/>
                  </a:lnTo>
                  <a:lnTo>
                    <a:pt x="3291662" y="25882"/>
                  </a:lnTo>
                  <a:lnTo>
                    <a:pt x="3242221" y="2870"/>
                  </a:lnTo>
                  <a:lnTo>
                    <a:pt x="3213874" y="0"/>
                  </a:lnTo>
                  <a:lnTo>
                    <a:pt x="2708300" y="0"/>
                  </a:lnTo>
                  <a:lnTo>
                    <a:pt x="2655278" y="11506"/>
                  </a:lnTo>
                  <a:lnTo>
                    <a:pt x="2610434" y="45999"/>
                  </a:lnTo>
                  <a:lnTo>
                    <a:pt x="2579852" y="97637"/>
                  </a:lnTo>
                  <a:lnTo>
                    <a:pt x="2569667" y="160451"/>
                  </a:lnTo>
                  <a:lnTo>
                    <a:pt x="2569667" y="613473"/>
                  </a:lnTo>
                  <a:lnTo>
                    <a:pt x="2580373" y="674535"/>
                  </a:lnTo>
                  <a:lnTo>
                    <a:pt x="2612479" y="725551"/>
                  </a:lnTo>
                  <a:lnTo>
                    <a:pt x="2657830" y="760069"/>
                  </a:lnTo>
                  <a:lnTo>
                    <a:pt x="2708300" y="771563"/>
                  </a:lnTo>
                  <a:lnTo>
                    <a:pt x="2993707" y="771563"/>
                  </a:lnTo>
                  <a:lnTo>
                    <a:pt x="3030842" y="775322"/>
                  </a:lnTo>
                  <a:lnTo>
                    <a:pt x="3095574" y="805408"/>
                  </a:lnTo>
                  <a:lnTo>
                    <a:pt x="3123158" y="831735"/>
                  </a:lnTo>
                  <a:lnTo>
                    <a:pt x="3145904" y="863523"/>
                  </a:lnTo>
                  <a:lnTo>
                    <a:pt x="3162147" y="898690"/>
                  </a:lnTo>
                  <a:lnTo>
                    <a:pt x="3171901" y="937260"/>
                  </a:lnTo>
                  <a:lnTo>
                    <a:pt x="3175139" y="979208"/>
                  </a:lnTo>
                  <a:lnTo>
                    <a:pt x="3171901" y="1026325"/>
                  </a:lnTo>
                  <a:lnTo>
                    <a:pt x="3162147" y="1068578"/>
                  </a:lnTo>
                  <a:lnTo>
                    <a:pt x="3145904" y="1105954"/>
                  </a:lnTo>
                  <a:lnTo>
                    <a:pt x="3123158" y="1138478"/>
                  </a:lnTo>
                  <a:lnTo>
                    <a:pt x="3095574" y="1164793"/>
                  </a:lnTo>
                  <a:lnTo>
                    <a:pt x="3030842" y="1194892"/>
                  </a:lnTo>
                  <a:lnTo>
                    <a:pt x="2993707" y="1198651"/>
                  </a:lnTo>
                  <a:lnTo>
                    <a:pt x="2973374" y="1197686"/>
                  </a:lnTo>
                  <a:lnTo>
                    <a:pt x="2925419" y="1183309"/>
                  </a:lnTo>
                  <a:lnTo>
                    <a:pt x="2891193" y="1155649"/>
                  </a:lnTo>
                  <a:lnTo>
                    <a:pt x="2864002" y="1120203"/>
                  </a:lnTo>
                  <a:lnTo>
                    <a:pt x="2847937" y="1094828"/>
                  </a:lnTo>
                  <a:lnTo>
                    <a:pt x="2839720" y="1082154"/>
                  </a:lnTo>
                  <a:lnTo>
                    <a:pt x="2830360" y="1070051"/>
                  </a:lnTo>
                  <a:lnTo>
                    <a:pt x="2819844" y="1058545"/>
                  </a:lnTo>
                  <a:lnTo>
                    <a:pt x="2808186" y="1047623"/>
                  </a:lnTo>
                  <a:lnTo>
                    <a:pt x="2787027" y="1026985"/>
                  </a:lnTo>
                  <a:lnTo>
                    <a:pt x="2764345" y="1012240"/>
                  </a:lnTo>
                  <a:lnTo>
                    <a:pt x="2740139" y="1003401"/>
                  </a:lnTo>
                  <a:lnTo>
                    <a:pt x="2714421" y="1000442"/>
                  </a:lnTo>
                  <a:lnTo>
                    <a:pt x="2695613" y="1001776"/>
                  </a:lnTo>
                  <a:lnTo>
                    <a:pt x="2646108" y="1021689"/>
                  </a:lnTo>
                  <a:lnTo>
                    <a:pt x="2609227" y="1060183"/>
                  </a:lnTo>
                  <a:lnTo>
                    <a:pt x="2586977" y="1110767"/>
                  </a:lnTo>
                  <a:lnTo>
                    <a:pt x="2579852" y="1149096"/>
                  </a:lnTo>
                  <a:lnTo>
                    <a:pt x="2578824" y="1168996"/>
                  </a:lnTo>
                  <a:lnTo>
                    <a:pt x="2579852" y="1188618"/>
                  </a:lnTo>
                  <a:lnTo>
                    <a:pt x="2588006" y="1226947"/>
                  </a:lnTo>
                  <a:lnTo>
                    <a:pt x="2613241" y="1289773"/>
                  </a:lnTo>
                  <a:lnTo>
                    <a:pt x="2652230" y="1346123"/>
                  </a:lnTo>
                  <a:lnTo>
                    <a:pt x="2700896" y="1395374"/>
                  </a:lnTo>
                  <a:lnTo>
                    <a:pt x="2755176" y="1436954"/>
                  </a:lnTo>
                  <a:lnTo>
                    <a:pt x="2812516" y="1470571"/>
                  </a:lnTo>
                  <a:lnTo>
                    <a:pt x="2870365" y="1495945"/>
                  </a:lnTo>
                  <a:lnTo>
                    <a:pt x="2930245" y="1511871"/>
                  </a:lnTo>
                  <a:lnTo>
                    <a:pt x="2993707" y="1517180"/>
                  </a:lnTo>
                  <a:lnTo>
                    <a:pt x="3039948" y="1514602"/>
                  </a:lnTo>
                  <a:lnTo>
                    <a:pt x="3084919" y="1506855"/>
                  </a:lnTo>
                  <a:lnTo>
                    <a:pt x="3128632" y="1493951"/>
                  </a:lnTo>
                  <a:lnTo>
                    <a:pt x="3171075" y="1475892"/>
                  </a:lnTo>
                  <a:lnTo>
                    <a:pt x="3211525" y="1453324"/>
                  </a:lnTo>
                  <a:lnTo>
                    <a:pt x="3249295" y="1426921"/>
                  </a:lnTo>
                  <a:lnTo>
                    <a:pt x="3284397" y="1396695"/>
                  </a:lnTo>
                  <a:lnTo>
                    <a:pt x="3316833" y="1362633"/>
                  </a:lnTo>
                  <a:lnTo>
                    <a:pt x="3346259" y="1325168"/>
                  </a:lnTo>
                  <a:lnTo>
                    <a:pt x="3372383" y="1284757"/>
                  </a:lnTo>
                  <a:lnTo>
                    <a:pt x="3395192" y="1241412"/>
                  </a:lnTo>
                  <a:lnTo>
                    <a:pt x="3414699" y="1195108"/>
                  </a:lnTo>
                  <a:lnTo>
                    <a:pt x="3430295" y="1145781"/>
                  </a:lnTo>
                  <a:lnTo>
                    <a:pt x="3441433" y="1093355"/>
                  </a:lnTo>
                  <a:lnTo>
                    <a:pt x="3448126" y="1037831"/>
                  </a:lnTo>
                  <a:lnTo>
                    <a:pt x="3450361" y="979208"/>
                  </a:lnTo>
                  <a:close/>
                </a:path>
              </a:pathLst>
            </a:custGeom>
            <a:solidFill>
              <a:srgbClr val="006D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/>
          <p:nvPr/>
        </p:nvSpPr>
        <p:spPr>
          <a:xfrm>
            <a:off x="1314975" y="4385960"/>
            <a:ext cx="309245" cy="309245"/>
          </a:xfrm>
          <a:custGeom>
            <a:avLst/>
            <a:gdLst/>
            <a:ahLst/>
            <a:cxnLst/>
            <a:rect l="l" t="t" r="r" b="b"/>
            <a:pathLst>
              <a:path w="309244" h="309245">
                <a:moveTo>
                  <a:pt x="154319" y="0"/>
                </a:moveTo>
                <a:lnTo>
                  <a:pt x="105541" y="7866"/>
                </a:lnTo>
                <a:lnTo>
                  <a:pt x="63178" y="29773"/>
                </a:lnTo>
                <a:lnTo>
                  <a:pt x="29773" y="63178"/>
                </a:lnTo>
                <a:lnTo>
                  <a:pt x="7866" y="105541"/>
                </a:lnTo>
                <a:lnTo>
                  <a:pt x="0" y="154319"/>
                </a:lnTo>
                <a:lnTo>
                  <a:pt x="7866" y="203097"/>
                </a:lnTo>
                <a:lnTo>
                  <a:pt x="29773" y="245457"/>
                </a:lnTo>
                <a:lnTo>
                  <a:pt x="63178" y="278859"/>
                </a:lnTo>
                <a:lnTo>
                  <a:pt x="105541" y="300763"/>
                </a:lnTo>
                <a:lnTo>
                  <a:pt x="154319" y="308629"/>
                </a:lnTo>
                <a:lnTo>
                  <a:pt x="203094" y="300763"/>
                </a:lnTo>
                <a:lnTo>
                  <a:pt x="245456" y="278859"/>
                </a:lnTo>
                <a:lnTo>
                  <a:pt x="278863" y="245457"/>
                </a:lnTo>
                <a:lnTo>
                  <a:pt x="300771" y="203097"/>
                </a:lnTo>
                <a:lnTo>
                  <a:pt x="308639" y="154319"/>
                </a:lnTo>
                <a:lnTo>
                  <a:pt x="300771" y="105541"/>
                </a:lnTo>
                <a:lnTo>
                  <a:pt x="278863" y="63178"/>
                </a:lnTo>
                <a:lnTo>
                  <a:pt x="245456" y="29773"/>
                </a:lnTo>
                <a:lnTo>
                  <a:pt x="203094" y="7866"/>
                </a:lnTo>
                <a:lnTo>
                  <a:pt x="154319" y="0"/>
                </a:lnTo>
                <a:close/>
              </a:path>
            </a:pathLst>
          </a:custGeom>
          <a:solidFill>
            <a:srgbClr val="006D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14975" y="5095310"/>
            <a:ext cx="309245" cy="309245"/>
          </a:xfrm>
          <a:custGeom>
            <a:avLst/>
            <a:gdLst/>
            <a:ahLst/>
            <a:cxnLst/>
            <a:rect l="l" t="t" r="r" b="b"/>
            <a:pathLst>
              <a:path w="309244" h="309245">
                <a:moveTo>
                  <a:pt x="154319" y="0"/>
                </a:moveTo>
                <a:lnTo>
                  <a:pt x="105541" y="7866"/>
                </a:lnTo>
                <a:lnTo>
                  <a:pt x="63178" y="29773"/>
                </a:lnTo>
                <a:lnTo>
                  <a:pt x="29773" y="63178"/>
                </a:lnTo>
                <a:lnTo>
                  <a:pt x="7866" y="105541"/>
                </a:lnTo>
                <a:lnTo>
                  <a:pt x="0" y="154319"/>
                </a:lnTo>
                <a:lnTo>
                  <a:pt x="7866" y="203098"/>
                </a:lnTo>
                <a:lnTo>
                  <a:pt x="29773" y="245461"/>
                </a:lnTo>
                <a:lnTo>
                  <a:pt x="63178" y="278866"/>
                </a:lnTo>
                <a:lnTo>
                  <a:pt x="105541" y="300772"/>
                </a:lnTo>
                <a:lnTo>
                  <a:pt x="154319" y="308639"/>
                </a:lnTo>
                <a:lnTo>
                  <a:pt x="203094" y="300772"/>
                </a:lnTo>
                <a:lnTo>
                  <a:pt x="245456" y="278866"/>
                </a:lnTo>
                <a:lnTo>
                  <a:pt x="278863" y="245461"/>
                </a:lnTo>
                <a:lnTo>
                  <a:pt x="300771" y="203098"/>
                </a:lnTo>
                <a:lnTo>
                  <a:pt x="308639" y="154319"/>
                </a:lnTo>
                <a:lnTo>
                  <a:pt x="300771" y="105541"/>
                </a:lnTo>
                <a:lnTo>
                  <a:pt x="278863" y="63178"/>
                </a:lnTo>
                <a:lnTo>
                  <a:pt x="245456" y="29773"/>
                </a:lnTo>
                <a:lnTo>
                  <a:pt x="203094" y="7866"/>
                </a:lnTo>
                <a:lnTo>
                  <a:pt x="154319" y="0"/>
                </a:lnTo>
                <a:close/>
              </a:path>
            </a:pathLst>
          </a:custGeom>
          <a:solidFill>
            <a:srgbClr val="006D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14975" y="6282301"/>
            <a:ext cx="309245" cy="309245"/>
          </a:xfrm>
          <a:custGeom>
            <a:avLst/>
            <a:gdLst/>
            <a:ahLst/>
            <a:cxnLst/>
            <a:rect l="l" t="t" r="r" b="b"/>
            <a:pathLst>
              <a:path w="309244" h="309245">
                <a:moveTo>
                  <a:pt x="154319" y="0"/>
                </a:moveTo>
                <a:lnTo>
                  <a:pt x="105541" y="7866"/>
                </a:lnTo>
                <a:lnTo>
                  <a:pt x="63178" y="29773"/>
                </a:lnTo>
                <a:lnTo>
                  <a:pt x="29773" y="63178"/>
                </a:lnTo>
                <a:lnTo>
                  <a:pt x="7866" y="105541"/>
                </a:lnTo>
                <a:lnTo>
                  <a:pt x="0" y="154319"/>
                </a:lnTo>
                <a:lnTo>
                  <a:pt x="7866" y="203097"/>
                </a:lnTo>
                <a:lnTo>
                  <a:pt x="29773" y="245457"/>
                </a:lnTo>
                <a:lnTo>
                  <a:pt x="63178" y="278859"/>
                </a:lnTo>
                <a:lnTo>
                  <a:pt x="105541" y="300763"/>
                </a:lnTo>
                <a:lnTo>
                  <a:pt x="154319" y="308629"/>
                </a:lnTo>
                <a:lnTo>
                  <a:pt x="203094" y="300763"/>
                </a:lnTo>
                <a:lnTo>
                  <a:pt x="245456" y="278859"/>
                </a:lnTo>
                <a:lnTo>
                  <a:pt x="278863" y="245457"/>
                </a:lnTo>
                <a:lnTo>
                  <a:pt x="300771" y="203097"/>
                </a:lnTo>
                <a:lnTo>
                  <a:pt x="308639" y="154319"/>
                </a:lnTo>
                <a:lnTo>
                  <a:pt x="300771" y="105541"/>
                </a:lnTo>
                <a:lnTo>
                  <a:pt x="278863" y="63178"/>
                </a:lnTo>
                <a:lnTo>
                  <a:pt x="245456" y="29773"/>
                </a:lnTo>
                <a:lnTo>
                  <a:pt x="203094" y="7866"/>
                </a:lnTo>
                <a:lnTo>
                  <a:pt x="154319" y="0"/>
                </a:lnTo>
                <a:close/>
              </a:path>
            </a:pathLst>
          </a:custGeom>
          <a:solidFill>
            <a:srgbClr val="006D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314975" y="7005346"/>
            <a:ext cx="309245" cy="309245"/>
          </a:xfrm>
          <a:custGeom>
            <a:avLst/>
            <a:gdLst/>
            <a:ahLst/>
            <a:cxnLst/>
            <a:rect l="l" t="t" r="r" b="b"/>
            <a:pathLst>
              <a:path w="309244" h="309245">
                <a:moveTo>
                  <a:pt x="154319" y="0"/>
                </a:moveTo>
                <a:lnTo>
                  <a:pt x="105541" y="7866"/>
                </a:lnTo>
                <a:lnTo>
                  <a:pt x="63178" y="29772"/>
                </a:lnTo>
                <a:lnTo>
                  <a:pt x="29773" y="63176"/>
                </a:lnTo>
                <a:lnTo>
                  <a:pt x="7866" y="105535"/>
                </a:lnTo>
                <a:lnTo>
                  <a:pt x="0" y="154309"/>
                </a:lnTo>
                <a:lnTo>
                  <a:pt x="7866" y="203088"/>
                </a:lnTo>
                <a:lnTo>
                  <a:pt x="29773" y="245450"/>
                </a:lnTo>
                <a:lnTo>
                  <a:pt x="63178" y="278855"/>
                </a:lnTo>
                <a:lnTo>
                  <a:pt x="105541" y="300762"/>
                </a:lnTo>
                <a:lnTo>
                  <a:pt x="154319" y="308629"/>
                </a:lnTo>
                <a:lnTo>
                  <a:pt x="203094" y="300762"/>
                </a:lnTo>
                <a:lnTo>
                  <a:pt x="245456" y="278855"/>
                </a:lnTo>
                <a:lnTo>
                  <a:pt x="278863" y="245450"/>
                </a:lnTo>
                <a:lnTo>
                  <a:pt x="300771" y="203088"/>
                </a:lnTo>
                <a:lnTo>
                  <a:pt x="308639" y="154309"/>
                </a:lnTo>
                <a:lnTo>
                  <a:pt x="300771" y="105535"/>
                </a:lnTo>
                <a:lnTo>
                  <a:pt x="278863" y="63176"/>
                </a:lnTo>
                <a:lnTo>
                  <a:pt x="245456" y="29772"/>
                </a:lnTo>
                <a:lnTo>
                  <a:pt x="203094" y="7866"/>
                </a:lnTo>
                <a:lnTo>
                  <a:pt x="154319" y="0"/>
                </a:lnTo>
                <a:close/>
              </a:path>
            </a:pathLst>
          </a:custGeom>
          <a:solidFill>
            <a:srgbClr val="006D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314975" y="7728392"/>
            <a:ext cx="309245" cy="309245"/>
          </a:xfrm>
          <a:custGeom>
            <a:avLst/>
            <a:gdLst/>
            <a:ahLst/>
            <a:cxnLst/>
            <a:rect l="l" t="t" r="r" b="b"/>
            <a:pathLst>
              <a:path w="309244" h="309245">
                <a:moveTo>
                  <a:pt x="154319" y="0"/>
                </a:moveTo>
                <a:lnTo>
                  <a:pt x="105541" y="7865"/>
                </a:lnTo>
                <a:lnTo>
                  <a:pt x="63178" y="29769"/>
                </a:lnTo>
                <a:lnTo>
                  <a:pt x="29773" y="63171"/>
                </a:lnTo>
                <a:lnTo>
                  <a:pt x="7866" y="105531"/>
                </a:lnTo>
                <a:lnTo>
                  <a:pt x="0" y="154309"/>
                </a:lnTo>
                <a:lnTo>
                  <a:pt x="7866" y="203088"/>
                </a:lnTo>
                <a:lnTo>
                  <a:pt x="29773" y="245450"/>
                </a:lnTo>
                <a:lnTo>
                  <a:pt x="63178" y="278855"/>
                </a:lnTo>
                <a:lnTo>
                  <a:pt x="105541" y="300762"/>
                </a:lnTo>
                <a:lnTo>
                  <a:pt x="154319" y="308629"/>
                </a:lnTo>
                <a:lnTo>
                  <a:pt x="203094" y="300762"/>
                </a:lnTo>
                <a:lnTo>
                  <a:pt x="245456" y="278855"/>
                </a:lnTo>
                <a:lnTo>
                  <a:pt x="278863" y="245450"/>
                </a:lnTo>
                <a:lnTo>
                  <a:pt x="300771" y="203088"/>
                </a:lnTo>
                <a:lnTo>
                  <a:pt x="308639" y="154309"/>
                </a:lnTo>
                <a:lnTo>
                  <a:pt x="300771" y="105531"/>
                </a:lnTo>
                <a:lnTo>
                  <a:pt x="278863" y="63171"/>
                </a:lnTo>
                <a:lnTo>
                  <a:pt x="245456" y="29769"/>
                </a:lnTo>
                <a:lnTo>
                  <a:pt x="203094" y="7865"/>
                </a:lnTo>
                <a:lnTo>
                  <a:pt x="154319" y="0"/>
                </a:lnTo>
                <a:close/>
              </a:path>
            </a:pathLst>
          </a:custGeom>
          <a:solidFill>
            <a:srgbClr val="006D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314975" y="8451418"/>
            <a:ext cx="309245" cy="309245"/>
          </a:xfrm>
          <a:custGeom>
            <a:avLst/>
            <a:gdLst/>
            <a:ahLst/>
            <a:cxnLst/>
            <a:rect l="l" t="t" r="r" b="b"/>
            <a:pathLst>
              <a:path w="309244" h="309245">
                <a:moveTo>
                  <a:pt x="154319" y="0"/>
                </a:moveTo>
                <a:lnTo>
                  <a:pt x="105541" y="7866"/>
                </a:lnTo>
                <a:lnTo>
                  <a:pt x="63178" y="29773"/>
                </a:lnTo>
                <a:lnTo>
                  <a:pt x="29773" y="63178"/>
                </a:lnTo>
                <a:lnTo>
                  <a:pt x="7866" y="105541"/>
                </a:lnTo>
                <a:lnTo>
                  <a:pt x="0" y="154319"/>
                </a:lnTo>
                <a:lnTo>
                  <a:pt x="7866" y="203098"/>
                </a:lnTo>
                <a:lnTo>
                  <a:pt x="29773" y="245461"/>
                </a:lnTo>
                <a:lnTo>
                  <a:pt x="63178" y="278866"/>
                </a:lnTo>
                <a:lnTo>
                  <a:pt x="105541" y="300772"/>
                </a:lnTo>
                <a:lnTo>
                  <a:pt x="154319" y="308639"/>
                </a:lnTo>
                <a:lnTo>
                  <a:pt x="203094" y="300772"/>
                </a:lnTo>
                <a:lnTo>
                  <a:pt x="245456" y="278866"/>
                </a:lnTo>
                <a:lnTo>
                  <a:pt x="278863" y="245461"/>
                </a:lnTo>
                <a:lnTo>
                  <a:pt x="300771" y="203098"/>
                </a:lnTo>
                <a:lnTo>
                  <a:pt x="308639" y="154319"/>
                </a:lnTo>
                <a:lnTo>
                  <a:pt x="300771" y="105541"/>
                </a:lnTo>
                <a:lnTo>
                  <a:pt x="278863" y="63178"/>
                </a:lnTo>
                <a:lnTo>
                  <a:pt x="245456" y="29773"/>
                </a:lnTo>
                <a:lnTo>
                  <a:pt x="203094" y="7866"/>
                </a:lnTo>
                <a:lnTo>
                  <a:pt x="154319" y="0"/>
                </a:lnTo>
                <a:close/>
              </a:path>
            </a:pathLst>
          </a:custGeom>
          <a:solidFill>
            <a:srgbClr val="006D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14975" y="9174464"/>
            <a:ext cx="309245" cy="309245"/>
          </a:xfrm>
          <a:custGeom>
            <a:avLst/>
            <a:gdLst/>
            <a:ahLst/>
            <a:cxnLst/>
            <a:rect l="l" t="t" r="r" b="b"/>
            <a:pathLst>
              <a:path w="309244" h="309245">
                <a:moveTo>
                  <a:pt x="154319" y="0"/>
                </a:moveTo>
                <a:lnTo>
                  <a:pt x="105541" y="7866"/>
                </a:lnTo>
                <a:lnTo>
                  <a:pt x="63178" y="29773"/>
                </a:lnTo>
                <a:lnTo>
                  <a:pt x="29773" y="63178"/>
                </a:lnTo>
                <a:lnTo>
                  <a:pt x="7866" y="105541"/>
                </a:lnTo>
                <a:lnTo>
                  <a:pt x="0" y="154319"/>
                </a:lnTo>
                <a:lnTo>
                  <a:pt x="7866" y="203098"/>
                </a:lnTo>
                <a:lnTo>
                  <a:pt x="29773" y="245461"/>
                </a:lnTo>
                <a:lnTo>
                  <a:pt x="63178" y="278866"/>
                </a:lnTo>
                <a:lnTo>
                  <a:pt x="105541" y="300772"/>
                </a:lnTo>
                <a:lnTo>
                  <a:pt x="154319" y="308639"/>
                </a:lnTo>
                <a:lnTo>
                  <a:pt x="203094" y="300772"/>
                </a:lnTo>
                <a:lnTo>
                  <a:pt x="245456" y="278866"/>
                </a:lnTo>
                <a:lnTo>
                  <a:pt x="278863" y="245461"/>
                </a:lnTo>
                <a:lnTo>
                  <a:pt x="300771" y="203098"/>
                </a:lnTo>
                <a:lnTo>
                  <a:pt x="308639" y="154319"/>
                </a:lnTo>
                <a:lnTo>
                  <a:pt x="300771" y="105541"/>
                </a:lnTo>
                <a:lnTo>
                  <a:pt x="278863" y="63178"/>
                </a:lnTo>
                <a:lnTo>
                  <a:pt x="245456" y="29773"/>
                </a:lnTo>
                <a:lnTo>
                  <a:pt x="203094" y="7866"/>
                </a:lnTo>
                <a:lnTo>
                  <a:pt x="154319" y="0"/>
                </a:lnTo>
                <a:close/>
              </a:path>
            </a:pathLst>
          </a:custGeom>
          <a:solidFill>
            <a:srgbClr val="006D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14975" y="9897509"/>
            <a:ext cx="309245" cy="309245"/>
          </a:xfrm>
          <a:custGeom>
            <a:avLst/>
            <a:gdLst/>
            <a:ahLst/>
            <a:cxnLst/>
            <a:rect l="l" t="t" r="r" b="b"/>
            <a:pathLst>
              <a:path w="309244" h="309245">
                <a:moveTo>
                  <a:pt x="154319" y="0"/>
                </a:moveTo>
                <a:lnTo>
                  <a:pt x="105541" y="7866"/>
                </a:lnTo>
                <a:lnTo>
                  <a:pt x="63178" y="29773"/>
                </a:lnTo>
                <a:lnTo>
                  <a:pt x="29773" y="63178"/>
                </a:lnTo>
                <a:lnTo>
                  <a:pt x="7866" y="105541"/>
                </a:lnTo>
                <a:lnTo>
                  <a:pt x="0" y="154319"/>
                </a:lnTo>
                <a:lnTo>
                  <a:pt x="7866" y="203098"/>
                </a:lnTo>
                <a:lnTo>
                  <a:pt x="29773" y="245461"/>
                </a:lnTo>
                <a:lnTo>
                  <a:pt x="63178" y="278866"/>
                </a:lnTo>
                <a:lnTo>
                  <a:pt x="105541" y="300772"/>
                </a:lnTo>
                <a:lnTo>
                  <a:pt x="154319" y="308639"/>
                </a:lnTo>
                <a:lnTo>
                  <a:pt x="203094" y="300772"/>
                </a:lnTo>
                <a:lnTo>
                  <a:pt x="245456" y="278866"/>
                </a:lnTo>
                <a:lnTo>
                  <a:pt x="278863" y="245461"/>
                </a:lnTo>
                <a:lnTo>
                  <a:pt x="300771" y="203098"/>
                </a:lnTo>
                <a:lnTo>
                  <a:pt x="308639" y="154319"/>
                </a:lnTo>
                <a:lnTo>
                  <a:pt x="300771" y="105541"/>
                </a:lnTo>
                <a:lnTo>
                  <a:pt x="278863" y="63178"/>
                </a:lnTo>
                <a:lnTo>
                  <a:pt x="245456" y="29773"/>
                </a:lnTo>
                <a:lnTo>
                  <a:pt x="203094" y="7866"/>
                </a:lnTo>
                <a:lnTo>
                  <a:pt x="154319" y="0"/>
                </a:lnTo>
                <a:close/>
              </a:path>
            </a:pathLst>
          </a:custGeom>
          <a:solidFill>
            <a:srgbClr val="006D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1235282" y="1914350"/>
            <a:ext cx="17887315" cy="8371205"/>
          </a:xfrm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60"/>
              </a:spcBef>
            </a:pPr>
            <a:r>
              <a:rPr sz="5350" b="1" spc="-1030" dirty="0">
                <a:solidFill>
                  <a:srgbClr val="006DAC"/>
                </a:solidFill>
                <a:latin typeface="Verdana"/>
                <a:cs typeface="Verdana"/>
              </a:rPr>
              <a:t>1555 </a:t>
            </a:r>
            <a:r>
              <a:rPr sz="5350" b="1" spc="-505" dirty="0">
                <a:solidFill>
                  <a:srgbClr val="006DAC"/>
                </a:solidFill>
                <a:latin typeface="Verdana"/>
                <a:cs typeface="Verdana"/>
              </a:rPr>
              <a:t>Ticketing </a:t>
            </a:r>
            <a:r>
              <a:rPr sz="5350" b="1" spc="-475" dirty="0">
                <a:solidFill>
                  <a:srgbClr val="006DAC"/>
                </a:solidFill>
                <a:latin typeface="Verdana"/>
                <a:cs typeface="Verdana"/>
              </a:rPr>
              <a:t>και </a:t>
            </a:r>
            <a:r>
              <a:rPr sz="5350" b="1" spc="-350" dirty="0">
                <a:solidFill>
                  <a:srgbClr val="006DAC"/>
                </a:solidFill>
                <a:latin typeface="Verdana"/>
                <a:cs typeface="Verdana"/>
              </a:rPr>
              <a:t>CRM </a:t>
            </a:r>
            <a:r>
              <a:rPr sz="5350" b="1" spc="-620" dirty="0">
                <a:solidFill>
                  <a:srgbClr val="006DAC"/>
                </a:solidFill>
                <a:latin typeface="Verdana"/>
                <a:cs typeface="Verdana"/>
              </a:rPr>
              <a:t>προσφορά </a:t>
            </a:r>
            <a:r>
              <a:rPr sz="5350" b="1" spc="-545" dirty="0">
                <a:solidFill>
                  <a:srgbClr val="006DAC"/>
                </a:solidFill>
                <a:latin typeface="Verdana"/>
                <a:cs typeface="Verdana"/>
              </a:rPr>
              <a:t>στο</a:t>
            </a:r>
            <a:r>
              <a:rPr sz="5350" b="1" spc="-350" dirty="0">
                <a:solidFill>
                  <a:srgbClr val="006DAC"/>
                </a:solidFill>
                <a:latin typeface="Verdana"/>
                <a:cs typeface="Verdana"/>
              </a:rPr>
              <a:t> </a:t>
            </a:r>
            <a:r>
              <a:rPr sz="5350" b="1" spc="-615" dirty="0">
                <a:solidFill>
                  <a:srgbClr val="006DAC"/>
                </a:solidFill>
                <a:latin typeface="Verdana"/>
                <a:cs typeface="Verdana"/>
              </a:rPr>
              <a:t>έργο</a:t>
            </a:r>
            <a:endParaRPr sz="53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3800" spc="-250" dirty="0" err="1">
                <a:latin typeface="Verdana"/>
                <a:cs typeface="Verdana"/>
              </a:rPr>
              <a:t>Σύστη</a:t>
            </a:r>
            <a:r>
              <a:rPr sz="3800" spc="-250" dirty="0">
                <a:latin typeface="Verdana"/>
                <a:cs typeface="Verdana"/>
              </a:rPr>
              <a:t>µα </a:t>
            </a:r>
            <a:r>
              <a:rPr sz="3800" spc="-204" dirty="0" err="1">
                <a:latin typeface="Verdana"/>
                <a:cs typeface="Verdana"/>
              </a:rPr>
              <a:t>κ</a:t>
            </a:r>
            <a:r>
              <a:rPr sz="3800" spc="-204" dirty="0">
                <a:latin typeface="Verdana"/>
                <a:cs typeface="Verdana"/>
              </a:rPr>
              <a:t>α</a:t>
            </a:r>
            <a:r>
              <a:rPr sz="3800" spc="-204" dirty="0" err="1">
                <a:latin typeface="Verdana"/>
                <a:cs typeface="Verdana"/>
              </a:rPr>
              <a:t>τ</a:t>
            </a:r>
            <a:r>
              <a:rPr sz="3800" spc="-204" dirty="0">
                <a:latin typeface="Verdana"/>
                <a:cs typeface="Verdana"/>
              </a:rPr>
              <a:t>α</a:t>
            </a:r>
            <a:r>
              <a:rPr sz="3800" spc="-204" dirty="0" err="1">
                <a:latin typeface="Verdana"/>
                <a:cs typeface="Verdana"/>
              </a:rPr>
              <a:t>χώρηση</a:t>
            </a:r>
            <a:r>
              <a:rPr lang="el-GR" sz="3800" spc="-204" dirty="0">
                <a:latin typeface="Verdana"/>
                <a:cs typeface="Verdana"/>
              </a:rPr>
              <a:t>ς</a:t>
            </a:r>
            <a:r>
              <a:rPr sz="3800" spc="-204" dirty="0">
                <a:latin typeface="Verdana"/>
                <a:cs typeface="Verdana"/>
              </a:rPr>
              <a:t> </a:t>
            </a:r>
            <a:r>
              <a:rPr sz="3800" spc="-120" dirty="0" err="1">
                <a:latin typeface="Verdana"/>
                <a:cs typeface="Verdana"/>
              </a:rPr>
              <a:t>κ</a:t>
            </a:r>
            <a:r>
              <a:rPr sz="3800" spc="-120" dirty="0">
                <a:latin typeface="Verdana"/>
                <a:cs typeface="Verdana"/>
              </a:rPr>
              <a:t>α</a:t>
            </a:r>
            <a:r>
              <a:rPr sz="3800" spc="-120" dirty="0" err="1">
                <a:latin typeface="Verdana"/>
                <a:cs typeface="Verdana"/>
              </a:rPr>
              <a:t>ι</a:t>
            </a:r>
            <a:r>
              <a:rPr sz="3800" spc="-120" dirty="0">
                <a:latin typeface="Verdana"/>
                <a:cs typeface="Verdana"/>
              </a:rPr>
              <a:t> </a:t>
            </a:r>
            <a:r>
              <a:rPr sz="3800" spc="-165" dirty="0" err="1">
                <a:latin typeface="Verdana"/>
                <a:cs typeface="Verdana"/>
              </a:rPr>
              <a:t>δι</a:t>
            </a:r>
            <a:r>
              <a:rPr sz="3800" spc="-165" dirty="0">
                <a:latin typeface="Verdana"/>
                <a:cs typeface="Verdana"/>
              </a:rPr>
              <a:t>α</a:t>
            </a:r>
            <a:r>
              <a:rPr sz="3800" spc="-165" dirty="0" err="1">
                <a:latin typeface="Verdana"/>
                <a:cs typeface="Verdana"/>
              </a:rPr>
              <a:t>χείριση</a:t>
            </a:r>
            <a:r>
              <a:rPr lang="el-GR" sz="3800" spc="-165" dirty="0">
                <a:latin typeface="Verdana"/>
                <a:cs typeface="Verdana"/>
              </a:rPr>
              <a:t>ς</a:t>
            </a:r>
            <a:r>
              <a:rPr sz="3800" spc="-505" dirty="0">
                <a:latin typeface="Verdana"/>
                <a:cs typeface="Verdana"/>
              </a:rPr>
              <a:t> </a:t>
            </a:r>
            <a:r>
              <a:rPr sz="3800" spc="-195" dirty="0">
                <a:latin typeface="Verdana"/>
                <a:cs typeface="Verdana"/>
              </a:rPr>
              <a:t>αιτηµάτων</a:t>
            </a:r>
            <a:endParaRPr sz="3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250" dirty="0">
              <a:latin typeface="Verdana"/>
              <a:cs typeface="Verdana"/>
            </a:endParaRPr>
          </a:p>
          <a:p>
            <a:pPr marL="680085">
              <a:lnSpc>
                <a:spcPct val="100000"/>
              </a:lnSpc>
              <a:spcBef>
                <a:spcPts val="5"/>
              </a:spcBef>
            </a:pPr>
            <a:r>
              <a:rPr lang="el-GR" sz="3050" spc="-225" dirty="0">
                <a:latin typeface="Verdana"/>
                <a:cs typeface="Verdana"/>
              </a:rPr>
              <a:t>Δ</a:t>
            </a:r>
            <a:r>
              <a:rPr sz="3050" spc="-225" dirty="0" err="1">
                <a:latin typeface="Verdana"/>
                <a:cs typeface="Verdana"/>
              </a:rPr>
              <a:t>ι</a:t>
            </a:r>
            <a:r>
              <a:rPr sz="3050" spc="-225" dirty="0">
                <a:latin typeface="Verdana"/>
                <a:cs typeface="Verdana"/>
              </a:rPr>
              <a:t>α</a:t>
            </a:r>
            <a:r>
              <a:rPr sz="3050" spc="-225" dirty="0" err="1">
                <a:latin typeface="Verdana"/>
                <a:cs typeface="Verdana"/>
              </a:rPr>
              <a:t>σύνδεση</a:t>
            </a:r>
            <a:r>
              <a:rPr sz="3050" spc="-360" dirty="0">
                <a:latin typeface="Verdana"/>
                <a:cs typeface="Verdana"/>
              </a:rPr>
              <a:t> </a:t>
            </a:r>
            <a:r>
              <a:rPr sz="3050" spc="-260" dirty="0">
                <a:latin typeface="Verdana"/>
                <a:cs typeface="Verdana"/>
              </a:rPr>
              <a:t>όλων</a:t>
            </a:r>
            <a:r>
              <a:rPr sz="3050" spc="-360" dirty="0">
                <a:latin typeface="Verdana"/>
                <a:cs typeface="Verdana"/>
              </a:rPr>
              <a:t> </a:t>
            </a:r>
            <a:r>
              <a:rPr sz="3050" spc="-229" dirty="0">
                <a:latin typeface="Verdana"/>
                <a:cs typeface="Verdana"/>
              </a:rPr>
              <a:t>των</a:t>
            </a:r>
            <a:r>
              <a:rPr sz="3050" spc="-360" dirty="0">
                <a:latin typeface="Verdana"/>
                <a:cs typeface="Verdana"/>
              </a:rPr>
              <a:t> </a:t>
            </a:r>
            <a:r>
              <a:rPr sz="3050" spc="-175" dirty="0" err="1">
                <a:latin typeface="Verdana"/>
                <a:cs typeface="Verdana"/>
              </a:rPr>
              <a:t>ε</a:t>
            </a:r>
            <a:r>
              <a:rPr sz="3050" spc="-175" dirty="0">
                <a:latin typeface="Verdana"/>
                <a:cs typeface="Verdana"/>
              </a:rPr>
              <a:t>π</a:t>
            </a:r>
            <a:r>
              <a:rPr sz="3050" spc="-175" dirty="0" err="1">
                <a:latin typeface="Verdana"/>
                <a:cs typeface="Verdana"/>
              </a:rPr>
              <a:t>ι</a:t>
            </a:r>
            <a:r>
              <a:rPr sz="3050" spc="-175" dirty="0">
                <a:latin typeface="Verdana"/>
                <a:cs typeface="Verdana"/>
              </a:rPr>
              <a:t>π</a:t>
            </a:r>
            <a:r>
              <a:rPr sz="3050" spc="-175" dirty="0" err="1">
                <a:latin typeface="Verdana"/>
                <a:cs typeface="Verdana"/>
              </a:rPr>
              <a:t>έδων</a:t>
            </a:r>
            <a:r>
              <a:rPr sz="3050" spc="-355" dirty="0">
                <a:latin typeface="Verdana"/>
                <a:cs typeface="Verdana"/>
              </a:rPr>
              <a:t> </a:t>
            </a:r>
            <a:r>
              <a:rPr sz="3050" spc="-185" dirty="0" err="1">
                <a:latin typeface="Verdana"/>
                <a:cs typeface="Verdana"/>
              </a:rPr>
              <a:t>εξυ</a:t>
            </a:r>
            <a:r>
              <a:rPr sz="3050" spc="-185" dirty="0">
                <a:latin typeface="Verdana"/>
                <a:cs typeface="Verdana"/>
              </a:rPr>
              <a:t>π</a:t>
            </a:r>
            <a:r>
              <a:rPr sz="3050" spc="-185" dirty="0" err="1">
                <a:latin typeface="Verdana"/>
                <a:cs typeface="Verdana"/>
              </a:rPr>
              <a:t>ηρέτηση</a:t>
            </a:r>
            <a:r>
              <a:rPr lang="el-GR" sz="3050" spc="-185" dirty="0">
                <a:latin typeface="Verdana"/>
                <a:cs typeface="Verdana"/>
              </a:rPr>
              <a:t>ς</a:t>
            </a:r>
            <a:r>
              <a:rPr sz="3050" spc="-360" dirty="0">
                <a:latin typeface="Verdana"/>
                <a:cs typeface="Verdana"/>
              </a:rPr>
              <a:t> </a:t>
            </a:r>
            <a:r>
              <a:rPr sz="3050" spc="-135" dirty="0">
                <a:latin typeface="Verdana"/>
                <a:cs typeface="Verdana"/>
              </a:rPr>
              <a:t>-</a:t>
            </a:r>
            <a:r>
              <a:rPr sz="3050" spc="-360" dirty="0">
                <a:latin typeface="Verdana"/>
                <a:cs typeface="Verdana"/>
              </a:rPr>
              <a:t> </a:t>
            </a:r>
            <a:r>
              <a:rPr sz="3050" spc="-170" dirty="0" err="1">
                <a:latin typeface="Verdana"/>
                <a:cs typeface="Verdana"/>
              </a:rPr>
              <a:t>ροή</a:t>
            </a:r>
            <a:r>
              <a:rPr sz="3050" spc="-355" dirty="0">
                <a:latin typeface="Verdana"/>
                <a:cs typeface="Verdana"/>
              </a:rPr>
              <a:t> </a:t>
            </a:r>
            <a:r>
              <a:rPr sz="3050" spc="-165" dirty="0" err="1">
                <a:latin typeface="Verdana"/>
                <a:cs typeface="Verdana"/>
              </a:rPr>
              <a:t>τη</a:t>
            </a:r>
            <a:r>
              <a:rPr lang="el-GR" sz="3050" spc="-165" dirty="0">
                <a:latin typeface="Verdana"/>
                <a:cs typeface="Verdana"/>
              </a:rPr>
              <a:t>ς</a:t>
            </a:r>
            <a:r>
              <a:rPr sz="3050" spc="-360" dirty="0">
                <a:latin typeface="Verdana"/>
                <a:cs typeface="Verdana"/>
              </a:rPr>
              <a:t> </a:t>
            </a:r>
            <a:r>
              <a:rPr sz="3050" spc="-180" dirty="0">
                <a:latin typeface="Verdana"/>
                <a:cs typeface="Verdana"/>
              </a:rPr>
              <a:t>π</a:t>
            </a:r>
            <a:r>
              <a:rPr sz="3050" spc="-180" dirty="0" err="1">
                <a:latin typeface="Verdana"/>
                <a:cs typeface="Verdana"/>
              </a:rPr>
              <a:t>ληροφορί</a:t>
            </a:r>
            <a:r>
              <a:rPr sz="3050" spc="-180" dirty="0">
                <a:latin typeface="Verdana"/>
                <a:cs typeface="Verdana"/>
              </a:rPr>
              <a:t>α</a:t>
            </a:r>
            <a:r>
              <a:rPr lang="el-GR" sz="3050" spc="-180" dirty="0">
                <a:latin typeface="Verdana"/>
                <a:cs typeface="Verdana"/>
              </a:rPr>
              <a:t>ς</a:t>
            </a:r>
            <a:r>
              <a:rPr sz="3050" spc="-360" dirty="0">
                <a:latin typeface="Verdana"/>
                <a:cs typeface="Verdana"/>
              </a:rPr>
              <a:t> </a:t>
            </a:r>
            <a:r>
              <a:rPr sz="3050" spc="-135" dirty="0">
                <a:latin typeface="Verdana"/>
                <a:cs typeface="Verdana"/>
              </a:rPr>
              <a:t>σε</a:t>
            </a:r>
            <a:r>
              <a:rPr sz="3050" spc="-355" dirty="0">
                <a:latin typeface="Verdana"/>
                <a:cs typeface="Verdana"/>
              </a:rPr>
              <a:t> </a:t>
            </a:r>
            <a:r>
              <a:rPr sz="3050" spc="-200" dirty="0">
                <a:latin typeface="Verdana"/>
                <a:cs typeface="Verdana"/>
              </a:rPr>
              <a:t>όλα</a:t>
            </a:r>
            <a:r>
              <a:rPr sz="3050" spc="-360" dirty="0">
                <a:latin typeface="Verdana"/>
                <a:cs typeface="Verdana"/>
              </a:rPr>
              <a:t> </a:t>
            </a:r>
            <a:r>
              <a:rPr sz="3050" spc="-145" dirty="0">
                <a:latin typeface="Verdana"/>
                <a:cs typeface="Verdana"/>
              </a:rPr>
              <a:t>τα</a:t>
            </a:r>
            <a:r>
              <a:rPr sz="3050" spc="-360" dirty="0">
                <a:latin typeface="Verdana"/>
                <a:cs typeface="Verdana"/>
              </a:rPr>
              <a:t> </a:t>
            </a:r>
            <a:r>
              <a:rPr sz="3050" spc="-145" dirty="0">
                <a:latin typeface="Verdana"/>
                <a:cs typeface="Verdana"/>
              </a:rPr>
              <a:t>επίπεδα</a:t>
            </a:r>
            <a:endParaRPr sz="3050" dirty="0">
              <a:latin typeface="Verdana"/>
              <a:cs typeface="Verdana"/>
            </a:endParaRPr>
          </a:p>
          <a:p>
            <a:pPr marL="680085" marR="2658110">
              <a:lnSpc>
                <a:spcPts val="3570"/>
              </a:lnSpc>
              <a:spcBef>
                <a:spcPts val="2245"/>
              </a:spcBef>
            </a:pPr>
            <a:r>
              <a:rPr sz="3050" spc="-225" dirty="0">
                <a:latin typeface="Verdana"/>
                <a:cs typeface="Verdana"/>
              </a:rPr>
              <a:t>Καταγραφή</a:t>
            </a:r>
            <a:r>
              <a:rPr sz="3050" spc="-355" dirty="0">
                <a:latin typeface="Verdana"/>
                <a:cs typeface="Verdana"/>
              </a:rPr>
              <a:t> </a:t>
            </a:r>
            <a:r>
              <a:rPr sz="3050" spc="-125" dirty="0">
                <a:latin typeface="Verdana"/>
                <a:cs typeface="Verdana"/>
              </a:rPr>
              <a:t>και</a:t>
            </a:r>
            <a:r>
              <a:rPr sz="3050" spc="-350" dirty="0">
                <a:latin typeface="Verdana"/>
                <a:cs typeface="Verdana"/>
              </a:rPr>
              <a:t> </a:t>
            </a:r>
            <a:r>
              <a:rPr sz="3050" spc="-225" dirty="0">
                <a:latin typeface="Verdana"/>
                <a:cs typeface="Verdana"/>
              </a:rPr>
              <a:t>ανάλυση</a:t>
            </a:r>
            <a:r>
              <a:rPr sz="3050" spc="-350" dirty="0">
                <a:latin typeface="Verdana"/>
                <a:cs typeface="Verdana"/>
              </a:rPr>
              <a:t> </a:t>
            </a:r>
            <a:r>
              <a:rPr sz="3050" spc="-200" dirty="0">
                <a:latin typeface="Verdana"/>
                <a:cs typeface="Verdana"/>
              </a:rPr>
              <a:t>στοιχείων</a:t>
            </a:r>
            <a:r>
              <a:rPr sz="3050" spc="-350" dirty="0">
                <a:latin typeface="Verdana"/>
                <a:cs typeface="Verdana"/>
              </a:rPr>
              <a:t> </a:t>
            </a:r>
            <a:r>
              <a:rPr sz="3050" spc="-175" dirty="0">
                <a:latin typeface="Verdana"/>
                <a:cs typeface="Verdana"/>
              </a:rPr>
              <a:t>σχετικά</a:t>
            </a:r>
            <a:r>
              <a:rPr sz="3050" spc="-350" dirty="0">
                <a:latin typeface="Verdana"/>
                <a:cs typeface="Verdana"/>
              </a:rPr>
              <a:t> </a:t>
            </a:r>
            <a:r>
              <a:rPr sz="3050" spc="-180" dirty="0">
                <a:latin typeface="Verdana"/>
                <a:cs typeface="Verdana"/>
              </a:rPr>
              <a:t>µε</a:t>
            </a:r>
            <a:r>
              <a:rPr sz="3050" spc="-350" dirty="0">
                <a:latin typeface="Verdana"/>
                <a:cs typeface="Verdana"/>
              </a:rPr>
              <a:t> </a:t>
            </a:r>
            <a:r>
              <a:rPr sz="3050" spc="-229" dirty="0">
                <a:latin typeface="Verdana"/>
                <a:cs typeface="Verdana"/>
              </a:rPr>
              <a:t>την</a:t>
            </a:r>
            <a:r>
              <a:rPr sz="3050" spc="-350" dirty="0">
                <a:latin typeface="Verdana"/>
                <a:cs typeface="Verdana"/>
              </a:rPr>
              <a:t> </a:t>
            </a:r>
            <a:r>
              <a:rPr sz="3050" spc="-245" dirty="0">
                <a:latin typeface="Verdana"/>
                <a:cs typeface="Verdana"/>
              </a:rPr>
              <a:t>φύση</a:t>
            </a:r>
            <a:r>
              <a:rPr sz="3050" spc="-350" dirty="0">
                <a:latin typeface="Verdana"/>
                <a:cs typeface="Verdana"/>
              </a:rPr>
              <a:t> </a:t>
            </a:r>
            <a:r>
              <a:rPr sz="3050" spc="-229" dirty="0">
                <a:latin typeface="Verdana"/>
                <a:cs typeface="Verdana"/>
              </a:rPr>
              <a:t>των</a:t>
            </a:r>
            <a:r>
              <a:rPr sz="3050" spc="-350" dirty="0">
                <a:latin typeface="Verdana"/>
                <a:cs typeface="Verdana"/>
              </a:rPr>
              <a:t> </a:t>
            </a:r>
            <a:r>
              <a:rPr sz="3050" spc="-229" dirty="0">
                <a:latin typeface="Verdana"/>
                <a:cs typeface="Verdana"/>
              </a:rPr>
              <a:t>αιτηµάτων,</a:t>
            </a:r>
            <a:r>
              <a:rPr sz="3050" spc="-350" dirty="0">
                <a:latin typeface="Verdana"/>
                <a:cs typeface="Verdana"/>
              </a:rPr>
              <a:t> </a:t>
            </a:r>
            <a:r>
              <a:rPr sz="3050" spc="-220" dirty="0">
                <a:latin typeface="Verdana"/>
                <a:cs typeface="Verdana"/>
              </a:rPr>
              <a:t>τον</a:t>
            </a:r>
            <a:r>
              <a:rPr sz="3050" spc="-350" dirty="0">
                <a:latin typeface="Verdana"/>
                <a:cs typeface="Verdana"/>
              </a:rPr>
              <a:t> </a:t>
            </a:r>
            <a:r>
              <a:rPr sz="3050" spc="-225" dirty="0">
                <a:latin typeface="Verdana"/>
                <a:cs typeface="Verdana"/>
              </a:rPr>
              <a:t>χρόνο</a:t>
            </a:r>
            <a:r>
              <a:rPr sz="3050" spc="-350" dirty="0">
                <a:latin typeface="Verdana"/>
                <a:cs typeface="Verdana"/>
              </a:rPr>
              <a:t> </a:t>
            </a:r>
            <a:r>
              <a:rPr sz="3050" spc="-145" dirty="0">
                <a:latin typeface="Verdana"/>
                <a:cs typeface="Verdana"/>
              </a:rPr>
              <a:t>και  </a:t>
            </a:r>
            <a:r>
              <a:rPr sz="3050" spc="-229" dirty="0">
                <a:latin typeface="Verdana"/>
                <a:cs typeface="Verdana"/>
              </a:rPr>
              <a:t>την </a:t>
            </a:r>
            <a:r>
              <a:rPr sz="3050" spc="-150" dirty="0" err="1">
                <a:latin typeface="Verdana"/>
                <a:cs typeface="Verdana"/>
              </a:rPr>
              <a:t>δι</a:t>
            </a:r>
            <a:r>
              <a:rPr sz="3050" spc="-150" dirty="0">
                <a:latin typeface="Verdana"/>
                <a:cs typeface="Verdana"/>
              </a:rPr>
              <a:t>α</a:t>
            </a:r>
            <a:r>
              <a:rPr sz="3050" spc="-150" dirty="0" err="1">
                <a:latin typeface="Verdana"/>
                <a:cs typeface="Verdana"/>
              </a:rPr>
              <a:t>δικ</a:t>
            </a:r>
            <a:r>
              <a:rPr sz="3050" spc="-150" dirty="0">
                <a:latin typeface="Verdana"/>
                <a:cs typeface="Verdana"/>
              </a:rPr>
              <a:t>α</a:t>
            </a:r>
            <a:r>
              <a:rPr sz="3050" spc="-150" dirty="0" err="1">
                <a:latin typeface="Verdana"/>
                <a:cs typeface="Verdana"/>
              </a:rPr>
              <a:t>σί</a:t>
            </a:r>
            <a:r>
              <a:rPr sz="3050" spc="-150" dirty="0">
                <a:latin typeface="Verdana"/>
                <a:cs typeface="Verdana"/>
              </a:rPr>
              <a:t>α </a:t>
            </a:r>
            <a:r>
              <a:rPr sz="3050" spc="-185" dirty="0" err="1">
                <a:latin typeface="Verdana"/>
                <a:cs typeface="Verdana"/>
              </a:rPr>
              <a:t>εξυ</a:t>
            </a:r>
            <a:r>
              <a:rPr sz="3050" spc="-185" dirty="0">
                <a:latin typeface="Verdana"/>
                <a:cs typeface="Verdana"/>
              </a:rPr>
              <a:t>π</a:t>
            </a:r>
            <a:r>
              <a:rPr sz="3050" spc="-185" dirty="0" err="1">
                <a:latin typeface="Verdana"/>
                <a:cs typeface="Verdana"/>
              </a:rPr>
              <a:t>ηρέτησή</a:t>
            </a:r>
            <a:r>
              <a:rPr lang="el-GR" sz="3050" spc="-185" dirty="0">
                <a:latin typeface="Verdana"/>
                <a:cs typeface="Verdana"/>
              </a:rPr>
              <a:t>ς</a:t>
            </a:r>
            <a:r>
              <a:rPr sz="3050" spc="-705" dirty="0">
                <a:latin typeface="Verdana"/>
                <a:cs typeface="Verdana"/>
              </a:rPr>
              <a:t> </a:t>
            </a:r>
            <a:r>
              <a:rPr lang="el-GR" sz="3050" spc="-705" dirty="0">
                <a:latin typeface="Verdana"/>
                <a:cs typeface="Verdana"/>
              </a:rPr>
              <a:t> </a:t>
            </a:r>
            <a:r>
              <a:rPr sz="3050" spc="-200" dirty="0" err="1">
                <a:latin typeface="Verdana"/>
                <a:cs typeface="Verdana"/>
              </a:rPr>
              <a:t>του</a:t>
            </a:r>
            <a:r>
              <a:rPr lang="el-GR" sz="3050" spc="-200" dirty="0">
                <a:latin typeface="Verdana"/>
                <a:cs typeface="Verdana"/>
              </a:rPr>
              <a:t>ς</a:t>
            </a:r>
            <a:endParaRPr sz="3050" dirty="0">
              <a:latin typeface="Verdana"/>
              <a:cs typeface="Verdana"/>
            </a:endParaRPr>
          </a:p>
          <a:p>
            <a:pPr marL="680085">
              <a:lnSpc>
                <a:spcPct val="100000"/>
              </a:lnSpc>
              <a:spcBef>
                <a:spcPts val="1950"/>
              </a:spcBef>
            </a:pPr>
            <a:r>
              <a:rPr lang="el-GR" sz="3050" b="1" spc="-425" dirty="0">
                <a:latin typeface="Verdana"/>
                <a:cs typeface="Verdana"/>
              </a:rPr>
              <a:t>Δ</a:t>
            </a:r>
            <a:r>
              <a:rPr sz="3050" b="1" spc="-425" dirty="0" err="1">
                <a:latin typeface="Verdana"/>
                <a:cs typeface="Verdana"/>
              </a:rPr>
              <a:t>ηµιουργί</a:t>
            </a:r>
            <a:r>
              <a:rPr sz="3050" b="1" spc="-425" dirty="0">
                <a:latin typeface="Verdana"/>
                <a:cs typeface="Verdana"/>
              </a:rPr>
              <a:t>α </a:t>
            </a:r>
            <a:r>
              <a:rPr sz="3050" b="1" spc="-390" dirty="0" err="1">
                <a:latin typeface="Verdana"/>
                <a:cs typeface="Verdana"/>
              </a:rPr>
              <a:t>κ</a:t>
            </a:r>
            <a:r>
              <a:rPr sz="3050" b="1" spc="-390" dirty="0">
                <a:latin typeface="Verdana"/>
                <a:cs typeface="Verdana"/>
              </a:rPr>
              <a:t>α</a:t>
            </a:r>
            <a:r>
              <a:rPr sz="3050" b="1" spc="-390" dirty="0" err="1">
                <a:latin typeface="Verdana"/>
                <a:cs typeface="Verdana"/>
              </a:rPr>
              <a:t>ρτέλ</a:t>
            </a:r>
            <a:r>
              <a:rPr sz="3050" b="1" spc="-390" dirty="0">
                <a:latin typeface="Verdana"/>
                <a:cs typeface="Verdana"/>
              </a:rPr>
              <a:t>α</a:t>
            </a:r>
            <a:r>
              <a:rPr lang="el-GR" sz="3050" b="1" spc="-390" dirty="0">
                <a:latin typeface="Verdana"/>
                <a:cs typeface="Verdana"/>
              </a:rPr>
              <a:t>ς</a:t>
            </a:r>
            <a:r>
              <a:rPr sz="3050" b="1" spc="-390" dirty="0">
                <a:latin typeface="Verdana"/>
                <a:cs typeface="Verdana"/>
              </a:rPr>
              <a:t> </a:t>
            </a:r>
            <a:r>
              <a:rPr sz="3050" b="1" spc="-370" dirty="0">
                <a:latin typeface="Verdana"/>
                <a:cs typeface="Verdana"/>
              </a:rPr>
              <a:t>πολίτη </a:t>
            </a:r>
            <a:r>
              <a:rPr sz="3050" b="1" spc="-409" dirty="0">
                <a:latin typeface="Verdana"/>
                <a:cs typeface="Verdana"/>
              </a:rPr>
              <a:t>µε </a:t>
            </a:r>
            <a:r>
              <a:rPr sz="3050" b="1" spc="-335" dirty="0">
                <a:latin typeface="Verdana"/>
                <a:cs typeface="Verdana"/>
              </a:rPr>
              <a:t>τα </a:t>
            </a:r>
            <a:r>
              <a:rPr sz="3050" b="1" spc="-380" dirty="0">
                <a:latin typeface="Verdana"/>
                <a:cs typeface="Verdana"/>
              </a:rPr>
              <a:t>αιτήµατά</a:t>
            </a:r>
            <a:r>
              <a:rPr sz="3050" b="1" spc="-620" dirty="0">
                <a:latin typeface="Verdana"/>
                <a:cs typeface="Verdana"/>
              </a:rPr>
              <a:t> </a:t>
            </a:r>
            <a:r>
              <a:rPr sz="3050" b="1" spc="-425" dirty="0">
                <a:latin typeface="Verdana"/>
                <a:cs typeface="Verdana"/>
              </a:rPr>
              <a:t>του</a:t>
            </a:r>
            <a:endParaRPr sz="3050" dirty="0">
              <a:latin typeface="Verdana"/>
              <a:cs typeface="Verdana"/>
            </a:endParaRPr>
          </a:p>
          <a:p>
            <a:pPr marL="680085" marR="5080">
              <a:lnSpc>
                <a:spcPct val="156100"/>
              </a:lnSpc>
            </a:pPr>
            <a:r>
              <a:rPr lang="el-GR" sz="3050" b="1" spc="-430" dirty="0">
                <a:latin typeface="Verdana"/>
                <a:cs typeface="Verdana"/>
              </a:rPr>
              <a:t>Δ</a:t>
            </a:r>
            <a:r>
              <a:rPr sz="3050" b="1" spc="-430" dirty="0" err="1">
                <a:latin typeface="Verdana"/>
                <a:cs typeface="Verdana"/>
              </a:rPr>
              <a:t>υν</a:t>
            </a:r>
            <a:r>
              <a:rPr sz="3050" b="1" spc="-430" dirty="0">
                <a:latin typeface="Verdana"/>
                <a:cs typeface="Verdana"/>
              </a:rPr>
              <a:t>α</a:t>
            </a:r>
            <a:r>
              <a:rPr sz="3050" b="1" spc="-430" dirty="0" err="1">
                <a:latin typeface="Verdana"/>
                <a:cs typeface="Verdana"/>
              </a:rPr>
              <a:t>τότητ</a:t>
            </a:r>
            <a:r>
              <a:rPr sz="3050" b="1" spc="-430" dirty="0">
                <a:latin typeface="Verdana"/>
                <a:cs typeface="Verdana"/>
              </a:rPr>
              <a:t>α </a:t>
            </a:r>
            <a:r>
              <a:rPr sz="3050" b="1" spc="-440" dirty="0">
                <a:latin typeface="Verdana"/>
                <a:cs typeface="Verdana"/>
              </a:rPr>
              <a:t>πα</a:t>
            </a:r>
            <a:r>
              <a:rPr sz="3050" b="1" spc="-440" dirty="0" err="1">
                <a:latin typeface="Verdana"/>
                <a:cs typeface="Verdana"/>
              </a:rPr>
              <a:t>ρ</a:t>
            </a:r>
            <a:r>
              <a:rPr sz="3050" b="1" spc="-440" dirty="0">
                <a:latin typeface="Verdana"/>
                <a:cs typeface="Verdana"/>
              </a:rPr>
              <a:t>α</a:t>
            </a:r>
            <a:r>
              <a:rPr sz="3050" b="1" spc="-440" dirty="0" err="1">
                <a:latin typeface="Verdana"/>
                <a:cs typeface="Verdana"/>
              </a:rPr>
              <a:t>κολούθηση</a:t>
            </a:r>
            <a:r>
              <a:rPr lang="el-GR" sz="3050" b="1" spc="-440" dirty="0">
                <a:latin typeface="Verdana"/>
                <a:cs typeface="Verdana"/>
              </a:rPr>
              <a:t>ς</a:t>
            </a:r>
            <a:r>
              <a:rPr sz="3050" b="1" spc="-440" dirty="0">
                <a:latin typeface="Verdana"/>
                <a:cs typeface="Verdana"/>
              </a:rPr>
              <a:t> </a:t>
            </a:r>
            <a:r>
              <a:rPr sz="3050" b="1" spc="-425" dirty="0">
                <a:latin typeface="Verdana"/>
                <a:cs typeface="Verdana"/>
              </a:rPr>
              <a:t>των </a:t>
            </a:r>
            <a:r>
              <a:rPr sz="3050" b="1" spc="-459" dirty="0" err="1">
                <a:latin typeface="Verdana"/>
                <a:cs typeface="Verdana"/>
              </a:rPr>
              <a:t>χρόνων</a:t>
            </a:r>
            <a:r>
              <a:rPr sz="3050" b="1" spc="-459" dirty="0">
                <a:latin typeface="Verdana"/>
                <a:cs typeface="Verdana"/>
              </a:rPr>
              <a:t> </a:t>
            </a:r>
            <a:r>
              <a:rPr sz="3050" b="1" spc="-430" dirty="0">
                <a:latin typeface="Verdana"/>
                <a:cs typeface="Verdana"/>
              </a:rPr>
              <a:t>πα</a:t>
            </a:r>
            <a:r>
              <a:rPr sz="3050" b="1" spc="-430" dirty="0" err="1">
                <a:latin typeface="Verdana"/>
                <a:cs typeface="Verdana"/>
              </a:rPr>
              <a:t>ρ</a:t>
            </a:r>
            <a:r>
              <a:rPr sz="3050" b="1" spc="-430" dirty="0">
                <a:latin typeface="Verdana"/>
                <a:cs typeface="Verdana"/>
              </a:rPr>
              <a:t>αµ</a:t>
            </a:r>
            <a:r>
              <a:rPr sz="3050" b="1" spc="-430" dirty="0" err="1">
                <a:latin typeface="Verdana"/>
                <a:cs typeface="Verdana"/>
              </a:rPr>
              <a:t>ονή</a:t>
            </a:r>
            <a:r>
              <a:rPr lang="el-GR" sz="3050" b="1" spc="-430" dirty="0">
                <a:latin typeface="Verdana"/>
                <a:cs typeface="Verdana"/>
              </a:rPr>
              <a:t>ς</a:t>
            </a:r>
            <a:r>
              <a:rPr sz="3050" b="1" spc="-430" dirty="0">
                <a:latin typeface="Verdana"/>
                <a:cs typeface="Verdana"/>
              </a:rPr>
              <a:t> </a:t>
            </a:r>
            <a:r>
              <a:rPr sz="3050" b="1" spc="-405" dirty="0" err="1">
                <a:latin typeface="Verdana"/>
                <a:cs typeface="Verdana"/>
              </a:rPr>
              <a:t>κάθε</a:t>
            </a:r>
            <a:r>
              <a:rPr sz="3050" b="1" spc="-405" dirty="0">
                <a:latin typeface="Verdana"/>
                <a:cs typeface="Verdana"/>
              </a:rPr>
              <a:t> </a:t>
            </a:r>
            <a:r>
              <a:rPr sz="3050" b="1" spc="-375" dirty="0">
                <a:latin typeface="Verdana"/>
                <a:cs typeface="Verdana"/>
              </a:rPr>
              <a:t>α</a:t>
            </a:r>
            <a:r>
              <a:rPr sz="3050" b="1" spc="-375" dirty="0" err="1">
                <a:latin typeface="Verdana"/>
                <a:cs typeface="Verdana"/>
              </a:rPr>
              <a:t>ιτή</a:t>
            </a:r>
            <a:r>
              <a:rPr sz="3050" b="1" spc="-375" dirty="0">
                <a:latin typeface="Verdana"/>
                <a:cs typeface="Verdana"/>
              </a:rPr>
              <a:t>µα</a:t>
            </a:r>
            <a:r>
              <a:rPr sz="3050" b="1" spc="-375" dirty="0" err="1">
                <a:latin typeface="Verdana"/>
                <a:cs typeface="Verdana"/>
              </a:rPr>
              <a:t>το</a:t>
            </a:r>
            <a:r>
              <a:rPr lang="el-GR" sz="3050" b="1" spc="-375" dirty="0">
                <a:latin typeface="Verdana"/>
                <a:cs typeface="Verdana"/>
              </a:rPr>
              <a:t>ς</a:t>
            </a:r>
            <a:r>
              <a:rPr sz="3050" b="1" spc="-375" dirty="0">
                <a:latin typeface="Verdana"/>
                <a:cs typeface="Verdana"/>
              </a:rPr>
              <a:t> </a:t>
            </a:r>
            <a:r>
              <a:rPr sz="3050" b="1" spc="-415" dirty="0" err="1">
                <a:latin typeface="Verdana"/>
                <a:cs typeface="Verdana"/>
              </a:rPr>
              <a:t>εξυ</a:t>
            </a:r>
            <a:r>
              <a:rPr sz="3050" b="1" spc="-415" dirty="0">
                <a:latin typeface="Verdana"/>
                <a:cs typeface="Verdana"/>
              </a:rPr>
              <a:t>π</a:t>
            </a:r>
            <a:r>
              <a:rPr sz="3050" b="1" spc="-415" dirty="0" err="1">
                <a:latin typeface="Verdana"/>
                <a:cs typeface="Verdana"/>
              </a:rPr>
              <a:t>ηρέτηση</a:t>
            </a:r>
            <a:r>
              <a:rPr lang="el-GR" sz="3050" b="1" spc="-415" dirty="0">
                <a:latin typeface="Verdana"/>
                <a:cs typeface="Verdana"/>
              </a:rPr>
              <a:t>ς</a:t>
            </a:r>
            <a:r>
              <a:rPr sz="3050" b="1" spc="-415" dirty="0">
                <a:latin typeface="Verdana"/>
                <a:cs typeface="Verdana"/>
              </a:rPr>
              <a:t> </a:t>
            </a:r>
            <a:r>
              <a:rPr sz="3050" b="1" spc="-395" dirty="0">
                <a:latin typeface="Verdana"/>
                <a:cs typeface="Verdana"/>
              </a:rPr>
              <a:t>σε </a:t>
            </a:r>
            <a:r>
              <a:rPr sz="3050" b="1" spc="-405" dirty="0">
                <a:latin typeface="Verdana"/>
                <a:cs typeface="Verdana"/>
              </a:rPr>
              <a:t>κάθε </a:t>
            </a:r>
            <a:r>
              <a:rPr sz="3050" b="1" spc="-360" dirty="0">
                <a:latin typeface="Verdana"/>
                <a:cs typeface="Verdana"/>
              </a:rPr>
              <a:t>επίπεδο  </a:t>
            </a:r>
            <a:r>
              <a:rPr sz="3050" b="1" spc="-405" dirty="0">
                <a:latin typeface="Verdana"/>
                <a:cs typeface="Verdana"/>
              </a:rPr>
              <a:t>Αποστολή</a:t>
            </a:r>
            <a:r>
              <a:rPr sz="3050" b="1" spc="-425" dirty="0">
                <a:latin typeface="Verdana"/>
                <a:cs typeface="Verdana"/>
              </a:rPr>
              <a:t> </a:t>
            </a:r>
            <a:r>
              <a:rPr sz="3050" b="1" spc="-400" dirty="0">
                <a:latin typeface="Verdana"/>
                <a:cs typeface="Verdana"/>
              </a:rPr>
              <a:t>ειδοποιήσεων</a:t>
            </a:r>
            <a:r>
              <a:rPr sz="3050" b="1" spc="-325" dirty="0">
                <a:latin typeface="Verdana"/>
                <a:cs typeface="Verdana"/>
              </a:rPr>
              <a:t> </a:t>
            </a:r>
            <a:r>
              <a:rPr sz="3050" spc="-190" dirty="0">
                <a:latin typeface="Verdana"/>
                <a:cs typeface="Verdana"/>
              </a:rPr>
              <a:t>όταν</a:t>
            </a:r>
            <a:r>
              <a:rPr sz="3050" spc="-355" dirty="0">
                <a:latin typeface="Verdana"/>
                <a:cs typeface="Verdana"/>
              </a:rPr>
              <a:t> </a:t>
            </a:r>
            <a:r>
              <a:rPr sz="3050" spc="-200" dirty="0">
                <a:latin typeface="Verdana"/>
                <a:cs typeface="Verdana"/>
              </a:rPr>
              <a:t>υπάρχει</a:t>
            </a:r>
            <a:r>
              <a:rPr sz="3050" spc="-360" dirty="0">
                <a:latin typeface="Verdana"/>
                <a:cs typeface="Verdana"/>
              </a:rPr>
              <a:t> </a:t>
            </a:r>
            <a:r>
              <a:rPr sz="3050" spc="-185" dirty="0">
                <a:latin typeface="Verdana"/>
                <a:cs typeface="Verdana"/>
              </a:rPr>
              <a:t>στασιµότητα</a:t>
            </a:r>
            <a:r>
              <a:rPr sz="3050" spc="-355" dirty="0">
                <a:latin typeface="Verdana"/>
                <a:cs typeface="Verdana"/>
              </a:rPr>
              <a:t> </a:t>
            </a:r>
            <a:r>
              <a:rPr sz="3050" spc="-220" dirty="0">
                <a:latin typeface="Verdana"/>
                <a:cs typeface="Verdana"/>
              </a:rPr>
              <a:t>στην</a:t>
            </a:r>
            <a:r>
              <a:rPr sz="3050" spc="-355" dirty="0">
                <a:latin typeface="Verdana"/>
                <a:cs typeface="Verdana"/>
              </a:rPr>
              <a:t> </a:t>
            </a:r>
            <a:r>
              <a:rPr sz="3050" spc="-145" dirty="0">
                <a:latin typeface="Verdana"/>
                <a:cs typeface="Verdana"/>
              </a:rPr>
              <a:t>π</a:t>
            </a:r>
            <a:r>
              <a:rPr sz="3050" spc="-145" dirty="0" err="1">
                <a:latin typeface="Verdana"/>
                <a:cs typeface="Verdana"/>
              </a:rPr>
              <a:t>ρόοδο</a:t>
            </a:r>
            <a:r>
              <a:rPr sz="3050" spc="-360" dirty="0">
                <a:latin typeface="Verdana"/>
                <a:cs typeface="Verdana"/>
              </a:rPr>
              <a:t> </a:t>
            </a:r>
            <a:r>
              <a:rPr sz="3050" spc="-185" dirty="0" err="1">
                <a:latin typeface="Verdana"/>
                <a:cs typeface="Verdana"/>
              </a:rPr>
              <a:t>ε</a:t>
            </a:r>
            <a:r>
              <a:rPr sz="3050" spc="-185" dirty="0">
                <a:latin typeface="Verdana"/>
                <a:cs typeface="Verdana"/>
              </a:rPr>
              <a:t>π</a:t>
            </a:r>
            <a:r>
              <a:rPr sz="3050" spc="-185" dirty="0" err="1">
                <a:latin typeface="Verdana"/>
                <a:cs typeface="Verdana"/>
              </a:rPr>
              <a:t>ίλυση</a:t>
            </a:r>
            <a:r>
              <a:rPr lang="el-GR" sz="3050" spc="-185" dirty="0">
                <a:latin typeface="Verdana"/>
                <a:cs typeface="Verdana"/>
              </a:rPr>
              <a:t>ς</a:t>
            </a:r>
            <a:r>
              <a:rPr sz="3050" spc="-355" dirty="0">
                <a:latin typeface="Verdana"/>
                <a:cs typeface="Verdana"/>
              </a:rPr>
              <a:t> </a:t>
            </a:r>
            <a:r>
              <a:rPr sz="3050" spc="-229" dirty="0">
                <a:latin typeface="Verdana"/>
                <a:cs typeface="Verdana"/>
              </a:rPr>
              <a:t>των</a:t>
            </a:r>
            <a:r>
              <a:rPr sz="3050" spc="-355" dirty="0">
                <a:latin typeface="Verdana"/>
                <a:cs typeface="Verdana"/>
              </a:rPr>
              <a:t> </a:t>
            </a:r>
            <a:r>
              <a:rPr sz="3050" spc="-195" dirty="0">
                <a:latin typeface="Verdana"/>
                <a:cs typeface="Verdana"/>
              </a:rPr>
              <a:t>αιτηµάτων</a:t>
            </a:r>
            <a:endParaRPr sz="3050" dirty="0">
              <a:latin typeface="Verdana"/>
              <a:cs typeface="Verdana"/>
            </a:endParaRPr>
          </a:p>
          <a:p>
            <a:pPr marL="680085" marR="3201670">
              <a:lnSpc>
                <a:spcPct val="156000"/>
              </a:lnSpc>
              <a:spcBef>
                <a:spcPts val="5"/>
              </a:spcBef>
            </a:pPr>
            <a:r>
              <a:rPr sz="3050" spc="-229" dirty="0" err="1">
                <a:latin typeface="Verdana"/>
                <a:cs typeface="Verdana"/>
              </a:rPr>
              <a:t>Ενίσχυση</a:t>
            </a:r>
            <a:r>
              <a:rPr sz="3050" spc="-229" dirty="0">
                <a:latin typeface="Verdana"/>
                <a:cs typeface="Verdana"/>
              </a:rPr>
              <a:t> </a:t>
            </a:r>
            <a:r>
              <a:rPr sz="3050" spc="-165" dirty="0" err="1">
                <a:latin typeface="Verdana"/>
                <a:cs typeface="Verdana"/>
              </a:rPr>
              <a:t>τη</a:t>
            </a:r>
            <a:r>
              <a:rPr lang="el-GR" sz="3050" spc="-165" dirty="0">
                <a:latin typeface="Verdana"/>
                <a:cs typeface="Verdana"/>
              </a:rPr>
              <a:t>ς</a:t>
            </a:r>
            <a:r>
              <a:rPr sz="3050" spc="-165" dirty="0">
                <a:latin typeface="Verdana"/>
                <a:cs typeface="Verdana"/>
              </a:rPr>
              <a:t> </a:t>
            </a:r>
            <a:r>
              <a:rPr sz="3050" spc="-190" dirty="0" err="1">
                <a:latin typeface="Verdana"/>
                <a:cs typeface="Verdana"/>
              </a:rPr>
              <a:t>λογοδοσί</a:t>
            </a:r>
            <a:r>
              <a:rPr sz="3050" spc="-190" dirty="0">
                <a:latin typeface="Verdana"/>
                <a:cs typeface="Verdana"/>
              </a:rPr>
              <a:t>α</a:t>
            </a:r>
            <a:r>
              <a:rPr lang="el-GR" sz="3050" spc="-190" dirty="0">
                <a:latin typeface="Verdana"/>
                <a:cs typeface="Verdana"/>
              </a:rPr>
              <a:t>ς</a:t>
            </a:r>
            <a:r>
              <a:rPr sz="3050" spc="-190" dirty="0">
                <a:latin typeface="Verdana"/>
                <a:cs typeface="Verdana"/>
              </a:rPr>
              <a:t> </a:t>
            </a:r>
            <a:r>
              <a:rPr sz="3050" spc="-125" dirty="0" err="1">
                <a:latin typeface="Verdana"/>
                <a:cs typeface="Verdana"/>
              </a:rPr>
              <a:t>κ</a:t>
            </a:r>
            <a:r>
              <a:rPr sz="3050" spc="-125" dirty="0">
                <a:latin typeface="Verdana"/>
                <a:cs typeface="Verdana"/>
              </a:rPr>
              <a:t>α</a:t>
            </a:r>
            <a:r>
              <a:rPr sz="3050" spc="-125" dirty="0" err="1">
                <a:latin typeface="Verdana"/>
                <a:cs typeface="Verdana"/>
              </a:rPr>
              <a:t>ι</a:t>
            </a:r>
            <a:r>
              <a:rPr sz="3050" spc="-125" dirty="0">
                <a:latin typeface="Verdana"/>
                <a:cs typeface="Verdana"/>
              </a:rPr>
              <a:t> </a:t>
            </a:r>
            <a:r>
              <a:rPr sz="3050" spc="-165" dirty="0" err="1">
                <a:latin typeface="Verdana"/>
                <a:cs typeface="Verdana"/>
              </a:rPr>
              <a:t>τη</a:t>
            </a:r>
            <a:r>
              <a:rPr lang="el-GR" sz="3050" spc="-165" dirty="0">
                <a:latin typeface="Verdana"/>
                <a:cs typeface="Verdana"/>
              </a:rPr>
              <a:t>ς</a:t>
            </a:r>
            <a:r>
              <a:rPr sz="3050" spc="-165" dirty="0">
                <a:latin typeface="Verdana"/>
                <a:cs typeface="Verdana"/>
              </a:rPr>
              <a:t> </a:t>
            </a:r>
            <a:r>
              <a:rPr sz="3050" spc="-215" dirty="0" err="1">
                <a:latin typeface="Verdana"/>
                <a:cs typeface="Verdana"/>
              </a:rPr>
              <a:t>υ</a:t>
            </a:r>
            <a:r>
              <a:rPr sz="3050" spc="-215" dirty="0">
                <a:latin typeface="Verdana"/>
                <a:cs typeface="Verdana"/>
              </a:rPr>
              <a:t>π</a:t>
            </a:r>
            <a:r>
              <a:rPr sz="3050" spc="-215" dirty="0" err="1">
                <a:latin typeface="Verdana"/>
                <a:cs typeface="Verdana"/>
              </a:rPr>
              <a:t>ευθυνότητ</a:t>
            </a:r>
            <a:r>
              <a:rPr sz="3050" spc="-215" dirty="0">
                <a:latin typeface="Verdana"/>
                <a:cs typeface="Verdana"/>
              </a:rPr>
              <a:t>α</a:t>
            </a:r>
            <a:r>
              <a:rPr lang="el-GR" sz="3050" spc="-215" dirty="0">
                <a:latin typeface="Verdana"/>
                <a:cs typeface="Verdana"/>
              </a:rPr>
              <a:t>ς</a:t>
            </a:r>
            <a:r>
              <a:rPr sz="3050" spc="-215" dirty="0">
                <a:latin typeface="Verdana"/>
                <a:cs typeface="Verdana"/>
              </a:rPr>
              <a:t> </a:t>
            </a:r>
            <a:r>
              <a:rPr sz="3050" spc="-220" dirty="0">
                <a:latin typeface="Verdana"/>
                <a:cs typeface="Verdana"/>
              </a:rPr>
              <a:t>στην </a:t>
            </a:r>
            <a:r>
              <a:rPr sz="3050" spc="-190" dirty="0">
                <a:latin typeface="Verdana"/>
                <a:cs typeface="Verdana"/>
              </a:rPr>
              <a:t>επίλυση </a:t>
            </a:r>
            <a:r>
              <a:rPr sz="3050" spc="-229" dirty="0">
                <a:latin typeface="Verdana"/>
                <a:cs typeface="Verdana"/>
              </a:rPr>
              <a:t>των </a:t>
            </a:r>
            <a:r>
              <a:rPr sz="3050" spc="-195" dirty="0">
                <a:latin typeface="Verdana"/>
                <a:cs typeface="Verdana"/>
              </a:rPr>
              <a:t>αιτηµάτων  </a:t>
            </a:r>
            <a:r>
              <a:rPr sz="3050" spc="-225" dirty="0">
                <a:latin typeface="Verdana"/>
                <a:cs typeface="Verdana"/>
              </a:rPr>
              <a:t>Καταγραφή</a:t>
            </a:r>
            <a:r>
              <a:rPr sz="3050" spc="-350" dirty="0">
                <a:latin typeface="Verdana"/>
                <a:cs typeface="Verdana"/>
              </a:rPr>
              <a:t> </a:t>
            </a:r>
            <a:r>
              <a:rPr sz="3050" spc="-195" dirty="0">
                <a:latin typeface="Verdana"/>
                <a:cs typeface="Verdana"/>
              </a:rPr>
              <a:t>α</a:t>
            </a:r>
            <a:r>
              <a:rPr sz="3050" spc="-195" dirty="0" err="1">
                <a:latin typeface="Verdana"/>
                <a:cs typeface="Verdana"/>
              </a:rPr>
              <a:t>ιτηµάτων</a:t>
            </a:r>
            <a:r>
              <a:rPr sz="3050" spc="-345" dirty="0">
                <a:latin typeface="Verdana"/>
                <a:cs typeface="Verdana"/>
              </a:rPr>
              <a:t> </a:t>
            </a:r>
            <a:r>
              <a:rPr sz="3050" spc="-160" dirty="0">
                <a:latin typeface="Verdana"/>
                <a:cs typeface="Verdana"/>
              </a:rPr>
              <a:t>απ</a:t>
            </a:r>
            <a:r>
              <a:rPr sz="3050" spc="-160" dirty="0" err="1">
                <a:latin typeface="Verdana"/>
                <a:cs typeface="Verdana"/>
              </a:rPr>
              <a:t>ευθεί</a:t>
            </a:r>
            <a:r>
              <a:rPr sz="3050" spc="-160" dirty="0">
                <a:latin typeface="Verdana"/>
                <a:cs typeface="Verdana"/>
              </a:rPr>
              <a:t>α</a:t>
            </a:r>
            <a:r>
              <a:rPr lang="el-GR" sz="3050" spc="-160" dirty="0">
                <a:latin typeface="Verdana"/>
                <a:cs typeface="Verdana"/>
              </a:rPr>
              <a:t>ς</a:t>
            </a:r>
            <a:r>
              <a:rPr sz="3050" spc="-350" dirty="0">
                <a:latin typeface="Verdana"/>
                <a:cs typeface="Verdana"/>
              </a:rPr>
              <a:t> </a:t>
            </a:r>
            <a:r>
              <a:rPr sz="3050" spc="-130" dirty="0">
                <a:latin typeface="Verdana"/>
                <a:cs typeface="Verdana"/>
              </a:rPr>
              <a:t>από</a:t>
            </a:r>
            <a:r>
              <a:rPr sz="3050" spc="-345" dirty="0">
                <a:latin typeface="Verdana"/>
                <a:cs typeface="Verdana"/>
              </a:rPr>
              <a:t> </a:t>
            </a:r>
            <a:r>
              <a:rPr sz="3050" u="heavy" spc="-340" dirty="0">
                <a:solidFill>
                  <a:srgbClr val="006DAC"/>
                </a:solidFill>
                <a:uFill>
                  <a:solidFill>
                    <a:srgbClr val="006DAC"/>
                  </a:solidFill>
                </a:uFill>
                <a:latin typeface="Verdana"/>
                <a:cs typeface="Verdana"/>
              </a:rPr>
              <a:t>1555.gov.gr</a:t>
            </a:r>
            <a:r>
              <a:rPr sz="3050" spc="-285" dirty="0">
                <a:solidFill>
                  <a:srgbClr val="006DAC"/>
                </a:solidFill>
                <a:latin typeface="Verdana"/>
                <a:cs typeface="Verdana"/>
              </a:rPr>
              <a:t> </a:t>
            </a:r>
            <a:r>
              <a:rPr sz="3050" spc="-215" dirty="0">
                <a:latin typeface="Verdana"/>
                <a:cs typeface="Verdana"/>
              </a:rPr>
              <a:t>&amp;</a:t>
            </a:r>
            <a:r>
              <a:rPr sz="3050" spc="-345" dirty="0">
                <a:latin typeface="Verdana"/>
                <a:cs typeface="Verdana"/>
              </a:rPr>
              <a:t> </a:t>
            </a:r>
            <a:r>
              <a:rPr sz="3050" spc="-204" dirty="0">
                <a:latin typeface="Verdana"/>
                <a:cs typeface="Verdana"/>
              </a:rPr>
              <a:t>διασύνδεση</a:t>
            </a:r>
            <a:r>
              <a:rPr sz="3050" spc="-345" dirty="0">
                <a:latin typeface="Verdana"/>
                <a:cs typeface="Verdana"/>
              </a:rPr>
              <a:t> </a:t>
            </a:r>
            <a:r>
              <a:rPr sz="3050" spc="-180" dirty="0">
                <a:latin typeface="Verdana"/>
                <a:cs typeface="Verdana"/>
              </a:rPr>
              <a:t>µε</a:t>
            </a:r>
            <a:r>
              <a:rPr sz="3050" spc="-350" dirty="0">
                <a:latin typeface="Verdana"/>
                <a:cs typeface="Verdana"/>
              </a:rPr>
              <a:t> </a:t>
            </a:r>
            <a:r>
              <a:rPr sz="3050" u="heavy" spc="-240" dirty="0">
                <a:solidFill>
                  <a:srgbClr val="006DAC"/>
                </a:solidFill>
                <a:uFill>
                  <a:solidFill>
                    <a:srgbClr val="006DAC"/>
                  </a:solidFill>
                </a:uFill>
                <a:latin typeface="Verdana"/>
                <a:cs typeface="Verdana"/>
              </a:rPr>
              <a:t>support.gov.gr </a:t>
            </a:r>
            <a:r>
              <a:rPr sz="3050" spc="-240" dirty="0">
                <a:solidFill>
                  <a:srgbClr val="006DAC"/>
                </a:solidFill>
                <a:latin typeface="Verdana"/>
                <a:cs typeface="Verdana"/>
              </a:rPr>
              <a:t> </a:t>
            </a:r>
            <a:r>
              <a:rPr sz="3050" spc="-200" dirty="0" err="1">
                <a:latin typeface="Verdana"/>
                <a:cs typeface="Verdana"/>
              </a:rPr>
              <a:t>Αύξηση</a:t>
            </a:r>
            <a:r>
              <a:rPr sz="3050" spc="-350" dirty="0">
                <a:latin typeface="Verdana"/>
                <a:cs typeface="Verdana"/>
              </a:rPr>
              <a:t> </a:t>
            </a:r>
            <a:r>
              <a:rPr sz="3050" spc="-165" dirty="0" err="1">
                <a:latin typeface="Verdana"/>
                <a:cs typeface="Verdana"/>
              </a:rPr>
              <a:t>τη</a:t>
            </a:r>
            <a:r>
              <a:rPr lang="el-GR" sz="3050" spc="-165" dirty="0">
                <a:latin typeface="Verdana"/>
                <a:cs typeface="Verdana"/>
              </a:rPr>
              <a:t>ς</a:t>
            </a:r>
            <a:r>
              <a:rPr sz="3050" spc="-350" dirty="0">
                <a:latin typeface="Verdana"/>
                <a:cs typeface="Verdana"/>
              </a:rPr>
              <a:t> </a:t>
            </a:r>
            <a:r>
              <a:rPr sz="3050" spc="-195" dirty="0">
                <a:latin typeface="Verdana"/>
                <a:cs typeface="Verdana"/>
              </a:rPr>
              <a:t>πα</a:t>
            </a:r>
            <a:r>
              <a:rPr sz="3050" spc="-195" dirty="0" err="1">
                <a:latin typeface="Verdana"/>
                <a:cs typeface="Verdana"/>
              </a:rPr>
              <a:t>ρ</a:t>
            </a:r>
            <a:r>
              <a:rPr sz="3050" spc="-195" dirty="0">
                <a:latin typeface="Verdana"/>
                <a:cs typeface="Verdana"/>
              </a:rPr>
              <a:t>α</a:t>
            </a:r>
            <a:r>
              <a:rPr sz="3050" spc="-195" dirty="0" err="1">
                <a:latin typeface="Verdana"/>
                <a:cs typeface="Verdana"/>
              </a:rPr>
              <a:t>γωγικότητ</a:t>
            </a:r>
            <a:r>
              <a:rPr sz="3050" spc="-195" dirty="0">
                <a:latin typeface="Verdana"/>
                <a:cs typeface="Verdana"/>
              </a:rPr>
              <a:t>α</a:t>
            </a:r>
            <a:r>
              <a:rPr lang="el-GR" sz="3050" spc="-195" dirty="0">
                <a:latin typeface="Verdana"/>
                <a:cs typeface="Verdana"/>
              </a:rPr>
              <a:t>ς</a:t>
            </a:r>
            <a:r>
              <a:rPr sz="3050" spc="-350" dirty="0">
                <a:latin typeface="Verdana"/>
                <a:cs typeface="Verdana"/>
              </a:rPr>
              <a:t> </a:t>
            </a:r>
            <a:r>
              <a:rPr sz="3050" spc="-125" dirty="0">
                <a:latin typeface="Verdana"/>
                <a:cs typeface="Verdana"/>
              </a:rPr>
              <a:t>και</a:t>
            </a:r>
            <a:r>
              <a:rPr sz="3050" spc="-350" dirty="0">
                <a:latin typeface="Verdana"/>
                <a:cs typeface="Verdana"/>
              </a:rPr>
              <a:t> </a:t>
            </a:r>
            <a:r>
              <a:rPr sz="3050" spc="-210" dirty="0">
                <a:latin typeface="Verdana"/>
                <a:cs typeface="Verdana"/>
              </a:rPr>
              <a:t>επιτάχυνση</a:t>
            </a:r>
            <a:r>
              <a:rPr sz="3050" spc="-350" dirty="0">
                <a:latin typeface="Verdana"/>
                <a:cs typeface="Verdana"/>
              </a:rPr>
              <a:t> </a:t>
            </a:r>
            <a:r>
              <a:rPr sz="3050" spc="-195" dirty="0">
                <a:latin typeface="Verdana"/>
                <a:cs typeface="Verdana"/>
              </a:rPr>
              <a:t>του</a:t>
            </a:r>
            <a:r>
              <a:rPr sz="3050" spc="-345" dirty="0">
                <a:latin typeface="Verdana"/>
                <a:cs typeface="Verdana"/>
              </a:rPr>
              <a:t> </a:t>
            </a:r>
            <a:r>
              <a:rPr sz="3050" spc="-235" dirty="0" err="1">
                <a:latin typeface="Verdana"/>
                <a:cs typeface="Verdana"/>
              </a:rPr>
              <a:t>χρόνου</a:t>
            </a:r>
            <a:r>
              <a:rPr sz="3050" spc="-350" dirty="0">
                <a:latin typeface="Verdana"/>
                <a:cs typeface="Verdana"/>
              </a:rPr>
              <a:t> </a:t>
            </a:r>
            <a:r>
              <a:rPr sz="3050" spc="-185" dirty="0" err="1">
                <a:latin typeface="Verdana"/>
                <a:cs typeface="Verdana"/>
              </a:rPr>
              <a:t>ε</a:t>
            </a:r>
            <a:r>
              <a:rPr sz="3050" spc="-185" dirty="0">
                <a:latin typeface="Verdana"/>
                <a:cs typeface="Verdana"/>
              </a:rPr>
              <a:t>π</a:t>
            </a:r>
            <a:r>
              <a:rPr sz="3050" spc="-185" dirty="0" err="1">
                <a:latin typeface="Verdana"/>
                <a:cs typeface="Verdana"/>
              </a:rPr>
              <a:t>ίλυση</a:t>
            </a:r>
            <a:r>
              <a:rPr lang="el-GR" sz="3050" spc="-185" dirty="0">
                <a:latin typeface="Verdana"/>
                <a:cs typeface="Verdana"/>
              </a:rPr>
              <a:t>ς</a:t>
            </a:r>
            <a:r>
              <a:rPr sz="3050" spc="-350" dirty="0">
                <a:latin typeface="Verdana"/>
                <a:cs typeface="Verdana"/>
              </a:rPr>
              <a:t> </a:t>
            </a:r>
            <a:r>
              <a:rPr sz="3050" spc="-229" dirty="0">
                <a:latin typeface="Verdana"/>
                <a:cs typeface="Verdana"/>
              </a:rPr>
              <a:t>των</a:t>
            </a:r>
            <a:r>
              <a:rPr sz="3050" spc="-350" dirty="0">
                <a:latin typeface="Verdana"/>
                <a:cs typeface="Verdana"/>
              </a:rPr>
              <a:t> </a:t>
            </a:r>
            <a:r>
              <a:rPr sz="3050" spc="-195" dirty="0">
                <a:latin typeface="Verdana"/>
                <a:cs typeface="Verdana"/>
              </a:rPr>
              <a:t>αιτηµάτων</a:t>
            </a:r>
            <a:endParaRPr sz="3050" dirty="0">
              <a:latin typeface="Verdana"/>
              <a:cs typeface="Verdana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0" y="1330964"/>
            <a:ext cx="10474960" cy="447675"/>
            <a:chOff x="0" y="1330964"/>
            <a:chExt cx="10474960" cy="447675"/>
          </a:xfrm>
        </p:grpSpPr>
        <p:sp>
          <p:nvSpPr>
            <p:cNvPr id="60" name="object 60"/>
            <p:cNvSpPr/>
            <p:nvPr/>
          </p:nvSpPr>
          <p:spPr>
            <a:xfrm>
              <a:off x="0" y="1480028"/>
              <a:ext cx="7933690" cy="149225"/>
            </a:xfrm>
            <a:custGeom>
              <a:avLst/>
              <a:gdLst/>
              <a:ahLst/>
              <a:cxnLst/>
              <a:rect l="l" t="t" r="r" b="b"/>
              <a:pathLst>
                <a:path w="7933690" h="149225">
                  <a:moveTo>
                    <a:pt x="7933590" y="149063"/>
                  </a:moveTo>
                  <a:lnTo>
                    <a:pt x="0" y="149063"/>
                  </a:lnTo>
                  <a:lnTo>
                    <a:pt x="0" y="0"/>
                  </a:lnTo>
                  <a:lnTo>
                    <a:pt x="7933590" y="0"/>
                  </a:lnTo>
                  <a:lnTo>
                    <a:pt x="7933590" y="149063"/>
                  </a:lnTo>
                  <a:close/>
                </a:path>
              </a:pathLst>
            </a:custGeom>
            <a:solidFill>
              <a:srgbClr val="009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0" y="1629102"/>
              <a:ext cx="4448175" cy="149225"/>
            </a:xfrm>
            <a:custGeom>
              <a:avLst/>
              <a:gdLst/>
              <a:ahLst/>
              <a:cxnLst/>
              <a:rect l="l" t="t" r="r" b="b"/>
              <a:pathLst>
                <a:path w="4448175" h="149225">
                  <a:moveTo>
                    <a:pt x="4447655" y="149063"/>
                  </a:moveTo>
                  <a:lnTo>
                    <a:pt x="0" y="149063"/>
                  </a:lnTo>
                  <a:lnTo>
                    <a:pt x="0" y="0"/>
                  </a:lnTo>
                  <a:lnTo>
                    <a:pt x="4447655" y="0"/>
                  </a:lnTo>
                  <a:lnTo>
                    <a:pt x="4447655" y="149063"/>
                  </a:lnTo>
                  <a:close/>
                </a:path>
              </a:pathLst>
            </a:custGeom>
            <a:solidFill>
              <a:srgbClr val="F39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0" y="1330964"/>
              <a:ext cx="10474960" cy="149225"/>
            </a:xfrm>
            <a:custGeom>
              <a:avLst/>
              <a:gdLst/>
              <a:ahLst/>
              <a:cxnLst/>
              <a:rect l="l" t="t" r="r" b="b"/>
              <a:pathLst>
                <a:path w="10474960" h="149225">
                  <a:moveTo>
                    <a:pt x="10474864" y="149063"/>
                  </a:moveTo>
                  <a:lnTo>
                    <a:pt x="0" y="149063"/>
                  </a:lnTo>
                  <a:lnTo>
                    <a:pt x="0" y="0"/>
                  </a:lnTo>
                  <a:lnTo>
                    <a:pt x="10474864" y="0"/>
                  </a:lnTo>
                  <a:lnTo>
                    <a:pt x="10474864" y="149063"/>
                  </a:lnTo>
                  <a:close/>
                </a:path>
              </a:pathLst>
            </a:custGeom>
            <a:solidFill>
              <a:srgbClr val="006D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13668" y="5462074"/>
            <a:ext cx="15391765" cy="0"/>
          </a:xfrm>
          <a:custGeom>
            <a:avLst/>
            <a:gdLst/>
            <a:ahLst/>
            <a:cxnLst/>
            <a:rect l="l" t="t" r="r" b="b"/>
            <a:pathLst>
              <a:path w="15391765">
                <a:moveTo>
                  <a:pt x="0" y="0"/>
                </a:moveTo>
                <a:lnTo>
                  <a:pt x="15391363" y="0"/>
                </a:lnTo>
              </a:path>
            </a:pathLst>
          </a:custGeom>
          <a:ln w="8868">
            <a:solidFill>
              <a:srgbClr val="009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13668" y="5990257"/>
            <a:ext cx="8466455" cy="0"/>
          </a:xfrm>
          <a:custGeom>
            <a:avLst/>
            <a:gdLst/>
            <a:ahLst/>
            <a:cxnLst/>
            <a:rect l="l" t="t" r="r" b="b"/>
            <a:pathLst>
              <a:path w="8466455">
                <a:moveTo>
                  <a:pt x="0" y="0"/>
                </a:moveTo>
                <a:lnTo>
                  <a:pt x="8466339" y="0"/>
                </a:lnTo>
              </a:path>
            </a:pathLst>
          </a:custGeom>
          <a:ln w="8868">
            <a:solidFill>
              <a:srgbClr val="009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755349" y="5990257"/>
            <a:ext cx="5250180" cy="0"/>
          </a:xfrm>
          <a:custGeom>
            <a:avLst/>
            <a:gdLst/>
            <a:ahLst/>
            <a:cxnLst/>
            <a:rect l="l" t="t" r="r" b="b"/>
            <a:pathLst>
              <a:path w="5250180">
                <a:moveTo>
                  <a:pt x="0" y="0"/>
                </a:moveTo>
                <a:lnTo>
                  <a:pt x="5249683" y="0"/>
                </a:lnTo>
              </a:path>
            </a:pathLst>
          </a:custGeom>
          <a:ln w="8868">
            <a:solidFill>
              <a:srgbClr val="009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13668" y="6518450"/>
            <a:ext cx="5154295" cy="0"/>
          </a:xfrm>
          <a:custGeom>
            <a:avLst/>
            <a:gdLst/>
            <a:ahLst/>
            <a:cxnLst/>
            <a:rect l="l" t="t" r="r" b="b"/>
            <a:pathLst>
              <a:path w="5154295">
                <a:moveTo>
                  <a:pt x="0" y="0"/>
                </a:moveTo>
                <a:lnTo>
                  <a:pt x="5154240" y="0"/>
                </a:lnTo>
              </a:path>
            </a:pathLst>
          </a:custGeom>
          <a:ln w="8868">
            <a:solidFill>
              <a:srgbClr val="009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43250" y="6518450"/>
            <a:ext cx="1637030" cy="0"/>
          </a:xfrm>
          <a:custGeom>
            <a:avLst/>
            <a:gdLst/>
            <a:ahLst/>
            <a:cxnLst/>
            <a:rect l="l" t="t" r="r" b="b"/>
            <a:pathLst>
              <a:path w="1637029">
                <a:moveTo>
                  <a:pt x="0" y="0"/>
                </a:moveTo>
                <a:lnTo>
                  <a:pt x="1636756" y="0"/>
                </a:lnTo>
              </a:path>
            </a:pathLst>
          </a:custGeom>
          <a:ln w="8868">
            <a:solidFill>
              <a:srgbClr val="009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55349" y="6518450"/>
            <a:ext cx="5250180" cy="0"/>
          </a:xfrm>
          <a:custGeom>
            <a:avLst/>
            <a:gdLst/>
            <a:ahLst/>
            <a:cxnLst/>
            <a:rect l="l" t="t" r="r" b="b"/>
            <a:pathLst>
              <a:path w="5250180">
                <a:moveTo>
                  <a:pt x="0" y="0"/>
                </a:moveTo>
                <a:lnTo>
                  <a:pt x="5249683" y="0"/>
                </a:lnTo>
              </a:path>
            </a:pathLst>
          </a:custGeom>
          <a:ln w="8868">
            <a:solidFill>
              <a:srgbClr val="009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13668" y="7046633"/>
            <a:ext cx="1927860" cy="0"/>
          </a:xfrm>
          <a:custGeom>
            <a:avLst/>
            <a:gdLst/>
            <a:ahLst/>
            <a:cxnLst/>
            <a:rect l="l" t="t" r="r" b="b"/>
            <a:pathLst>
              <a:path w="1927860">
                <a:moveTo>
                  <a:pt x="0" y="0"/>
                </a:moveTo>
                <a:lnTo>
                  <a:pt x="1927595" y="0"/>
                </a:lnTo>
              </a:path>
            </a:pathLst>
          </a:custGeom>
          <a:ln w="8868">
            <a:solidFill>
              <a:srgbClr val="009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16605" y="7046633"/>
            <a:ext cx="1551305" cy="0"/>
          </a:xfrm>
          <a:custGeom>
            <a:avLst/>
            <a:gdLst/>
            <a:ahLst/>
            <a:cxnLst/>
            <a:rect l="l" t="t" r="r" b="b"/>
            <a:pathLst>
              <a:path w="1551304">
                <a:moveTo>
                  <a:pt x="0" y="0"/>
                </a:moveTo>
                <a:lnTo>
                  <a:pt x="1551303" y="0"/>
                </a:lnTo>
              </a:path>
            </a:pathLst>
          </a:custGeom>
          <a:ln w="8868">
            <a:solidFill>
              <a:srgbClr val="009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443250" y="7046633"/>
            <a:ext cx="1637030" cy="0"/>
          </a:xfrm>
          <a:custGeom>
            <a:avLst/>
            <a:gdLst/>
            <a:ahLst/>
            <a:cxnLst/>
            <a:rect l="l" t="t" r="r" b="b"/>
            <a:pathLst>
              <a:path w="1637029">
                <a:moveTo>
                  <a:pt x="0" y="0"/>
                </a:moveTo>
                <a:lnTo>
                  <a:pt x="1636756" y="0"/>
                </a:lnTo>
              </a:path>
            </a:pathLst>
          </a:custGeom>
          <a:ln w="8868">
            <a:solidFill>
              <a:srgbClr val="009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755349" y="7046633"/>
            <a:ext cx="5250180" cy="0"/>
          </a:xfrm>
          <a:custGeom>
            <a:avLst/>
            <a:gdLst/>
            <a:ahLst/>
            <a:cxnLst/>
            <a:rect l="l" t="t" r="r" b="b"/>
            <a:pathLst>
              <a:path w="5250180">
                <a:moveTo>
                  <a:pt x="0" y="0"/>
                </a:moveTo>
                <a:lnTo>
                  <a:pt x="5249683" y="0"/>
                </a:lnTo>
              </a:path>
            </a:pathLst>
          </a:custGeom>
          <a:ln w="8868">
            <a:solidFill>
              <a:srgbClr val="009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13668" y="7574816"/>
            <a:ext cx="1927860" cy="0"/>
          </a:xfrm>
          <a:custGeom>
            <a:avLst/>
            <a:gdLst/>
            <a:ahLst/>
            <a:cxnLst/>
            <a:rect l="l" t="t" r="r" b="b"/>
            <a:pathLst>
              <a:path w="1927860">
                <a:moveTo>
                  <a:pt x="0" y="0"/>
                </a:moveTo>
                <a:lnTo>
                  <a:pt x="1927595" y="0"/>
                </a:lnTo>
              </a:path>
            </a:pathLst>
          </a:custGeom>
          <a:ln w="8868">
            <a:solidFill>
              <a:srgbClr val="009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16605" y="7574816"/>
            <a:ext cx="1551305" cy="0"/>
          </a:xfrm>
          <a:custGeom>
            <a:avLst/>
            <a:gdLst/>
            <a:ahLst/>
            <a:cxnLst/>
            <a:rect l="l" t="t" r="r" b="b"/>
            <a:pathLst>
              <a:path w="1551304">
                <a:moveTo>
                  <a:pt x="0" y="0"/>
                </a:moveTo>
                <a:lnTo>
                  <a:pt x="1551303" y="0"/>
                </a:lnTo>
              </a:path>
            </a:pathLst>
          </a:custGeom>
          <a:ln w="8868">
            <a:solidFill>
              <a:srgbClr val="009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43250" y="7574816"/>
            <a:ext cx="1637030" cy="0"/>
          </a:xfrm>
          <a:custGeom>
            <a:avLst/>
            <a:gdLst/>
            <a:ahLst/>
            <a:cxnLst/>
            <a:rect l="l" t="t" r="r" b="b"/>
            <a:pathLst>
              <a:path w="1637029">
                <a:moveTo>
                  <a:pt x="0" y="0"/>
                </a:moveTo>
                <a:lnTo>
                  <a:pt x="1636756" y="0"/>
                </a:lnTo>
              </a:path>
            </a:pathLst>
          </a:custGeom>
          <a:ln w="8868">
            <a:solidFill>
              <a:srgbClr val="009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755349" y="7574816"/>
            <a:ext cx="5250180" cy="0"/>
          </a:xfrm>
          <a:custGeom>
            <a:avLst/>
            <a:gdLst/>
            <a:ahLst/>
            <a:cxnLst/>
            <a:rect l="l" t="t" r="r" b="b"/>
            <a:pathLst>
              <a:path w="5250180">
                <a:moveTo>
                  <a:pt x="0" y="0"/>
                </a:moveTo>
                <a:lnTo>
                  <a:pt x="5249683" y="0"/>
                </a:lnTo>
              </a:path>
            </a:pathLst>
          </a:custGeom>
          <a:ln w="8868">
            <a:solidFill>
              <a:srgbClr val="009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13668" y="8103010"/>
            <a:ext cx="1927860" cy="0"/>
          </a:xfrm>
          <a:custGeom>
            <a:avLst/>
            <a:gdLst/>
            <a:ahLst/>
            <a:cxnLst/>
            <a:rect l="l" t="t" r="r" b="b"/>
            <a:pathLst>
              <a:path w="1927860">
                <a:moveTo>
                  <a:pt x="0" y="0"/>
                </a:moveTo>
                <a:lnTo>
                  <a:pt x="1927595" y="0"/>
                </a:lnTo>
              </a:path>
            </a:pathLst>
          </a:custGeom>
          <a:ln w="8868">
            <a:solidFill>
              <a:srgbClr val="009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16605" y="8103010"/>
            <a:ext cx="1551305" cy="0"/>
          </a:xfrm>
          <a:custGeom>
            <a:avLst/>
            <a:gdLst/>
            <a:ahLst/>
            <a:cxnLst/>
            <a:rect l="l" t="t" r="r" b="b"/>
            <a:pathLst>
              <a:path w="1551304">
                <a:moveTo>
                  <a:pt x="0" y="0"/>
                </a:moveTo>
                <a:lnTo>
                  <a:pt x="1551303" y="0"/>
                </a:lnTo>
              </a:path>
            </a:pathLst>
          </a:custGeom>
          <a:ln w="8868">
            <a:solidFill>
              <a:srgbClr val="009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43250" y="8103010"/>
            <a:ext cx="1637030" cy="0"/>
          </a:xfrm>
          <a:custGeom>
            <a:avLst/>
            <a:gdLst/>
            <a:ahLst/>
            <a:cxnLst/>
            <a:rect l="l" t="t" r="r" b="b"/>
            <a:pathLst>
              <a:path w="1637029">
                <a:moveTo>
                  <a:pt x="0" y="0"/>
                </a:moveTo>
                <a:lnTo>
                  <a:pt x="1636756" y="0"/>
                </a:lnTo>
              </a:path>
            </a:pathLst>
          </a:custGeom>
          <a:ln w="8868">
            <a:solidFill>
              <a:srgbClr val="009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755349" y="8103010"/>
            <a:ext cx="5250180" cy="0"/>
          </a:xfrm>
          <a:custGeom>
            <a:avLst/>
            <a:gdLst/>
            <a:ahLst/>
            <a:cxnLst/>
            <a:rect l="l" t="t" r="r" b="b"/>
            <a:pathLst>
              <a:path w="5250180">
                <a:moveTo>
                  <a:pt x="0" y="0"/>
                </a:moveTo>
                <a:lnTo>
                  <a:pt x="5249683" y="0"/>
                </a:lnTo>
              </a:path>
            </a:pathLst>
          </a:custGeom>
          <a:ln w="8868">
            <a:solidFill>
              <a:srgbClr val="009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13668" y="8631192"/>
            <a:ext cx="1927860" cy="0"/>
          </a:xfrm>
          <a:custGeom>
            <a:avLst/>
            <a:gdLst/>
            <a:ahLst/>
            <a:cxnLst/>
            <a:rect l="l" t="t" r="r" b="b"/>
            <a:pathLst>
              <a:path w="1927860">
                <a:moveTo>
                  <a:pt x="0" y="0"/>
                </a:moveTo>
                <a:lnTo>
                  <a:pt x="1927595" y="0"/>
                </a:lnTo>
              </a:path>
            </a:pathLst>
          </a:custGeom>
          <a:ln w="8868">
            <a:solidFill>
              <a:srgbClr val="009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16605" y="8631192"/>
            <a:ext cx="1551305" cy="0"/>
          </a:xfrm>
          <a:custGeom>
            <a:avLst/>
            <a:gdLst/>
            <a:ahLst/>
            <a:cxnLst/>
            <a:rect l="l" t="t" r="r" b="b"/>
            <a:pathLst>
              <a:path w="1551304">
                <a:moveTo>
                  <a:pt x="0" y="0"/>
                </a:moveTo>
                <a:lnTo>
                  <a:pt x="1551303" y="0"/>
                </a:lnTo>
              </a:path>
            </a:pathLst>
          </a:custGeom>
          <a:ln w="8868">
            <a:solidFill>
              <a:srgbClr val="009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443250" y="8631192"/>
            <a:ext cx="1637030" cy="0"/>
          </a:xfrm>
          <a:custGeom>
            <a:avLst/>
            <a:gdLst/>
            <a:ahLst/>
            <a:cxnLst/>
            <a:rect l="l" t="t" r="r" b="b"/>
            <a:pathLst>
              <a:path w="1637029">
                <a:moveTo>
                  <a:pt x="0" y="0"/>
                </a:moveTo>
                <a:lnTo>
                  <a:pt x="1636756" y="0"/>
                </a:lnTo>
              </a:path>
            </a:pathLst>
          </a:custGeom>
          <a:ln w="8868">
            <a:solidFill>
              <a:srgbClr val="009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755349" y="8631192"/>
            <a:ext cx="5250180" cy="0"/>
          </a:xfrm>
          <a:custGeom>
            <a:avLst/>
            <a:gdLst/>
            <a:ahLst/>
            <a:cxnLst/>
            <a:rect l="l" t="t" r="r" b="b"/>
            <a:pathLst>
              <a:path w="5250180">
                <a:moveTo>
                  <a:pt x="0" y="0"/>
                </a:moveTo>
                <a:lnTo>
                  <a:pt x="5249683" y="0"/>
                </a:lnTo>
              </a:path>
            </a:pathLst>
          </a:custGeom>
          <a:ln w="8868">
            <a:solidFill>
              <a:srgbClr val="009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13668" y="9159375"/>
            <a:ext cx="1927860" cy="0"/>
          </a:xfrm>
          <a:custGeom>
            <a:avLst/>
            <a:gdLst/>
            <a:ahLst/>
            <a:cxnLst/>
            <a:rect l="l" t="t" r="r" b="b"/>
            <a:pathLst>
              <a:path w="1927860">
                <a:moveTo>
                  <a:pt x="0" y="0"/>
                </a:moveTo>
                <a:lnTo>
                  <a:pt x="1927595" y="0"/>
                </a:lnTo>
              </a:path>
            </a:pathLst>
          </a:custGeom>
          <a:ln w="8868">
            <a:solidFill>
              <a:srgbClr val="009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16605" y="9159375"/>
            <a:ext cx="1551305" cy="0"/>
          </a:xfrm>
          <a:custGeom>
            <a:avLst/>
            <a:gdLst/>
            <a:ahLst/>
            <a:cxnLst/>
            <a:rect l="l" t="t" r="r" b="b"/>
            <a:pathLst>
              <a:path w="1551304">
                <a:moveTo>
                  <a:pt x="0" y="0"/>
                </a:moveTo>
                <a:lnTo>
                  <a:pt x="1551303" y="0"/>
                </a:lnTo>
              </a:path>
            </a:pathLst>
          </a:custGeom>
          <a:ln w="8868">
            <a:solidFill>
              <a:srgbClr val="009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443250" y="9159375"/>
            <a:ext cx="1637030" cy="0"/>
          </a:xfrm>
          <a:custGeom>
            <a:avLst/>
            <a:gdLst/>
            <a:ahLst/>
            <a:cxnLst/>
            <a:rect l="l" t="t" r="r" b="b"/>
            <a:pathLst>
              <a:path w="1637029">
                <a:moveTo>
                  <a:pt x="0" y="0"/>
                </a:moveTo>
                <a:lnTo>
                  <a:pt x="1636756" y="0"/>
                </a:lnTo>
              </a:path>
            </a:pathLst>
          </a:custGeom>
          <a:ln w="8868">
            <a:solidFill>
              <a:srgbClr val="009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755349" y="9159375"/>
            <a:ext cx="5250180" cy="0"/>
          </a:xfrm>
          <a:custGeom>
            <a:avLst/>
            <a:gdLst/>
            <a:ahLst/>
            <a:cxnLst/>
            <a:rect l="l" t="t" r="r" b="b"/>
            <a:pathLst>
              <a:path w="5250180">
                <a:moveTo>
                  <a:pt x="0" y="0"/>
                </a:moveTo>
                <a:lnTo>
                  <a:pt x="5249683" y="0"/>
                </a:lnTo>
              </a:path>
            </a:pathLst>
          </a:custGeom>
          <a:ln w="8868">
            <a:solidFill>
              <a:srgbClr val="009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13668" y="9685351"/>
            <a:ext cx="5154295" cy="0"/>
          </a:xfrm>
          <a:custGeom>
            <a:avLst/>
            <a:gdLst/>
            <a:ahLst/>
            <a:cxnLst/>
            <a:rect l="l" t="t" r="r" b="b"/>
            <a:pathLst>
              <a:path w="5154295">
                <a:moveTo>
                  <a:pt x="0" y="0"/>
                </a:moveTo>
                <a:lnTo>
                  <a:pt x="5154240" y="0"/>
                </a:lnTo>
              </a:path>
            </a:pathLst>
          </a:custGeom>
          <a:ln w="4434">
            <a:solidFill>
              <a:srgbClr val="009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443250" y="9685351"/>
            <a:ext cx="1637030" cy="0"/>
          </a:xfrm>
          <a:custGeom>
            <a:avLst/>
            <a:gdLst/>
            <a:ahLst/>
            <a:cxnLst/>
            <a:rect l="l" t="t" r="r" b="b"/>
            <a:pathLst>
              <a:path w="1637029">
                <a:moveTo>
                  <a:pt x="0" y="0"/>
                </a:moveTo>
                <a:lnTo>
                  <a:pt x="1636756" y="0"/>
                </a:lnTo>
              </a:path>
            </a:pathLst>
          </a:custGeom>
          <a:ln w="4434">
            <a:solidFill>
              <a:srgbClr val="009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0"/>
          <p:cNvGrpSpPr/>
          <p:nvPr/>
        </p:nvGrpSpPr>
        <p:grpSpPr>
          <a:xfrm>
            <a:off x="1611445" y="6717428"/>
            <a:ext cx="15396210" cy="2974975"/>
            <a:chOff x="1611445" y="6717428"/>
            <a:chExt cx="15396210" cy="2974975"/>
          </a:xfrm>
        </p:grpSpPr>
        <p:sp>
          <p:nvSpPr>
            <p:cNvPr id="31" name="object 31"/>
            <p:cNvSpPr/>
            <p:nvPr/>
          </p:nvSpPr>
          <p:spPr>
            <a:xfrm>
              <a:off x="11755348" y="9685351"/>
              <a:ext cx="5250180" cy="0"/>
            </a:xfrm>
            <a:custGeom>
              <a:avLst/>
              <a:gdLst/>
              <a:ahLst/>
              <a:cxnLst/>
              <a:rect l="l" t="t" r="r" b="b"/>
              <a:pathLst>
                <a:path w="5250180">
                  <a:moveTo>
                    <a:pt x="0" y="0"/>
                  </a:moveTo>
                  <a:lnTo>
                    <a:pt x="5249683" y="0"/>
                  </a:lnTo>
                </a:path>
              </a:pathLst>
            </a:custGeom>
            <a:ln w="4434">
              <a:solidFill>
                <a:srgbClr val="009F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613668" y="9689785"/>
              <a:ext cx="15391765" cy="0"/>
            </a:xfrm>
            <a:custGeom>
              <a:avLst/>
              <a:gdLst/>
              <a:ahLst/>
              <a:cxnLst/>
              <a:rect l="l" t="t" r="r" b="b"/>
              <a:pathLst>
                <a:path w="15391765">
                  <a:moveTo>
                    <a:pt x="0" y="0"/>
                  </a:moveTo>
                  <a:lnTo>
                    <a:pt x="15391363" y="0"/>
                  </a:lnTo>
                </a:path>
              </a:pathLst>
            </a:custGeom>
            <a:ln w="4434">
              <a:solidFill>
                <a:srgbClr val="009F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541263" y="6717428"/>
              <a:ext cx="1675764" cy="2970530"/>
            </a:xfrm>
            <a:custGeom>
              <a:avLst/>
              <a:gdLst/>
              <a:ahLst/>
              <a:cxnLst/>
              <a:rect l="l" t="t" r="r" b="b"/>
              <a:pathLst>
                <a:path w="1675764" h="2970529">
                  <a:moveTo>
                    <a:pt x="1675341" y="0"/>
                  </a:moveTo>
                  <a:lnTo>
                    <a:pt x="0" y="0"/>
                  </a:lnTo>
                  <a:lnTo>
                    <a:pt x="0" y="2970139"/>
                  </a:lnTo>
                  <a:lnTo>
                    <a:pt x="1675341" y="2970139"/>
                  </a:lnTo>
                  <a:lnTo>
                    <a:pt x="1675341" y="0"/>
                  </a:lnTo>
                  <a:close/>
                </a:path>
              </a:pathLst>
            </a:custGeom>
            <a:solidFill>
              <a:srgbClr val="006D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1547399" y="1903789"/>
            <a:ext cx="16929100" cy="1731645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5350" b="1" spc="-515" dirty="0">
                <a:solidFill>
                  <a:srgbClr val="006DAC"/>
                </a:solidFill>
                <a:latin typeface="Verdana"/>
                <a:cs typeface="Verdana"/>
              </a:rPr>
              <a:t>Λειτουργία </a:t>
            </a:r>
            <a:r>
              <a:rPr sz="5350" b="1" spc="-965" dirty="0">
                <a:solidFill>
                  <a:srgbClr val="006DAC"/>
                </a:solidFill>
                <a:latin typeface="Verdana"/>
                <a:cs typeface="Verdana"/>
              </a:rPr>
              <a:t>1555: </a:t>
            </a:r>
            <a:r>
              <a:rPr sz="5350" b="1" spc="-665" dirty="0">
                <a:solidFill>
                  <a:srgbClr val="006DAC"/>
                </a:solidFill>
                <a:latin typeface="Verdana"/>
                <a:cs typeface="Verdana"/>
              </a:rPr>
              <a:t>Ανάλυση </a:t>
            </a:r>
            <a:r>
              <a:rPr sz="5350" b="1" spc="-625" dirty="0">
                <a:solidFill>
                  <a:srgbClr val="006DAC"/>
                </a:solidFill>
                <a:latin typeface="Verdana"/>
                <a:cs typeface="Verdana"/>
              </a:rPr>
              <a:t>Κλήσεων </a:t>
            </a:r>
            <a:r>
              <a:rPr sz="5350" b="1" spc="-425" dirty="0">
                <a:solidFill>
                  <a:srgbClr val="006DAC"/>
                </a:solidFill>
                <a:latin typeface="Verdana"/>
                <a:cs typeface="Verdana"/>
              </a:rPr>
              <a:t>- </a:t>
            </a:r>
            <a:r>
              <a:rPr sz="5350" b="1" spc="-525" dirty="0">
                <a:solidFill>
                  <a:srgbClr val="006DAC"/>
                </a:solidFill>
                <a:latin typeface="Verdana"/>
                <a:cs typeface="Verdana"/>
              </a:rPr>
              <a:t>Χρονική</a:t>
            </a:r>
            <a:r>
              <a:rPr sz="5350" b="1" spc="-190" dirty="0">
                <a:solidFill>
                  <a:srgbClr val="006DAC"/>
                </a:solidFill>
                <a:latin typeface="Verdana"/>
                <a:cs typeface="Verdana"/>
              </a:rPr>
              <a:t> </a:t>
            </a:r>
            <a:r>
              <a:rPr sz="5350" b="1" spc="-484" dirty="0">
                <a:solidFill>
                  <a:srgbClr val="006DAC"/>
                </a:solidFill>
                <a:latin typeface="Verdana"/>
                <a:cs typeface="Verdana"/>
              </a:rPr>
              <a:t>εξέλιξη</a:t>
            </a:r>
            <a:endParaRPr sz="5350" dirty="0">
              <a:latin typeface="Verdana"/>
              <a:cs typeface="Verdana"/>
            </a:endParaRPr>
          </a:p>
          <a:p>
            <a:pPr marL="26670">
              <a:lnSpc>
                <a:spcPct val="100000"/>
              </a:lnSpc>
              <a:spcBef>
                <a:spcPts val="1010"/>
              </a:spcBef>
            </a:pPr>
            <a:r>
              <a:rPr sz="3800" spc="-170" dirty="0">
                <a:latin typeface="Verdana"/>
                <a:cs typeface="Verdana"/>
              </a:rPr>
              <a:t>Αποτελέσµατα </a:t>
            </a:r>
            <a:r>
              <a:rPr sz="3800" spc="-145" dirty="0">
                <a:latin typeface="Verdana"/>
                <a:cs typeface="Verdana"/>
              </a:rPr>
              <a:t>περιόδου </a:t>
            </a:r>
            <a:r>
              <a:rPr sz="3800" spc="-335" dirty="0">
                <a:latin typeface="Verdana"/>
                <a:cs typeface="Verdana"/>
              </a:rPr>
              <a:t>29/07 </a:t>
            </a:r>
            <a:r>
              <a:rPr sz="3800" spc="-180" dirty="0" err="1">
                <a:latin typeface="Verdana"/>
                <a:cs typeface="Verdana"/>
              </a:rPr>
              <a:t>έω</a:t>
            </a:r>
            <a:r>
              <a:rPr lang="el-GR" sz="3800" spc="-180" dirty="0">
                <a:latin typeface="Verdana"/>
                <a:cs typeface="Verdana"/>
              </a:rPr>
              <a:t>ς</a:t>
            </a:r>
            <a:r>
              <a:rPr sz="3800" spc="-430" dirty="0">
                <a:latin typeface="Verdana"/>
                <a:cs typeface="Verdana"/>
              </a:rPr>
              <a:t> </a:t>
            </a:r>
            <a:r>
              <a:rPr sz="3800" spc="-560" dirty="0">
                <a:latin typeface="Verdana"/>
                <a:cs typeface="Verdana"/>
              </a:rPr>
              <a:t>04/11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616821" y="5123782"/>
            <a:ext cx="793115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-434" dirty="0">
                <a:latin typeface="Verdana"/>
                <a:cs typeface="Verdana"/>
              </a:rPr>
              <a:t>1</a:t>
            </a:r>
            <a:r>
              <a:rPr sz="1650" spc="-105" dirty="0">
                <a:latin typeface="Verdana"/>
                <a:cs typeface="Verdana"/>
              </a:rPr>
              <a:t>6</a:t>
            </a:r>
            <a:r>
              <a:rPr sz="1650" spc="-110" dirty="0">
                <a:latin typeface="Verdana"/>
                <a:cs typeface="Verdana"/>
              </a:rPr>
              <a:t>0.</a:t>
            </a:r>
            <a:r>
              <a:rPr sz="1650" spc="-95" dirty="0">
                <a:latin typeface="Verdana"/>
                <a:cs typeface="Verdana"/>
              </a:rPr>
              <a:t>0</a:t>
            </a:r>
            <a:r>
              <a:rPr sz="1650" spc="-20" dirty="0">
                <a:latin typeface="Verdana"/>
                <a:cs typeface="Verdana"/>
              </a:rPr>
              <a:t>0</a:t>
            </a:r>
            <a:r>
              <a:rPr sz="1650" spc="-15" dirty="0">
                <a:latin typeface="Verdana"/>
                <a:cs typeface="Verdana"/>
              </a:rPr>
              <a:t>0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621428" y="5650677"/>
            <a:ext cx="788035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-450" dirty="0">
                <a:latin typeface="Verdana"/>
                <a:cs typeface="Verdana"/>
              </a:rPr>
              <a:t>1</a:t>
            </a:r>
            <a:r>
              <a:rPr sz="1650" spc="-125" dirty="0">
                <a:latin typeface="Verdana"/>
                <a:cs typeface="Verdana"/>
              </a:rPr>
              <a:t>4</a:t>
            </a:r>
            <a:r>
              <a:rPr sz="1650" spc="-110" dirty="0">
                <a:latin typeface="Verdana"/>
                <a:cs typeface="Verdana"/>
              </a:rPr>
              <a:t>0.</a:t>
            </a:r>
            <a:r>
              <a:rPr sz="1650" spc="-95" dirty="0">
                <a:latin typeface="Verdana"/>
                <a:cs typeface="Verdana"/>
              </a:rPr>
              <a:t>0</a:t>
            </a:r>
            <a:r>
              <a:rPr sz="1650" spc="-20" dirty="0">
                <a:latin typeface="Verdana"/>
                <a:cs typeface="Verdana"/>
              </a:rPr>
              <a:t>0</a:t>
            </a:r>
            <a:r>
              <a:rPr sz="1650" spc="-15" dirty="0">
                <a:latin typeface="Verdana"/>
                <a:cs typeface="Verdana"/>
              </a:rPr>
              <a:t>0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628757" y="6177572"/>
            <a:ext cx="780415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-434" dirty="0">
                <a:latin typeface="Verdana"/>
                <a:cs typeface="Verdana"/>
              </a:rPr>
              <a:t>1</a:t>
            </a:r>
            <a:r>
              <a:rPr sz="1650" spc="-110" dirty="0">
                <a:latin typeface="Verdana"/>
                <a:cs typeface="Verdana"/>
              </a:rPr>
              <a:t>2</a:t>
            </a:r>
            <a:r>
              <a:rPr sz="1650" spc="-140" dirty="0">
                <a:latin typeface="Verdana"/>
                <a:cs typeface="Verdana"/>
              </a:rPr>
              <a:t>0</a:t>
            </a:r>
            <a:r>
              <a:rPr sz="1650" spc="-240" dirty="0">
                <a:latin typeface="Verdana"/>
                <a:cs typeface="Verdana"/>
              </a:rPr>
              <a:t>.</a:t>
            </a:r>
            <a:r>
              <a:rPr sz="1650" spc="-20" dirty="0">
                <a:latin typeface="Verdana"/>
                <a:cs typeface="Verdana"/>
              </a:rPr>
              <a:t>000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606350" y="6704467"/>
            <a:ext cx="803275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-434" dirty="0">
                <a:latin typeface="Verdana"/>
                <a:cs typeface="Verdana"/>
              </a:rPr>
              <a:t>1</a:t>
            </a:r>
            <a:r>
              <a:rPr sz="1650" spc="-20" dirty="0">
                <a:latin typeface="Verdana"/>
                <a:cs typeface="Verdana"/>
              </a:rPr>
              <a:t>0</a:t>
            </a:r>
            <a:r>
              <a:rPr sz="1650" spc="-50" dirty="0">
                <a:latin typeface="Verdana"/>
                <a:cs typeface="Verdana"/>
              </a:rPr>
              <a:t>0</a:t>
            </a:r>
            <a:r>
              <a:rPr sz="1650" spc="-240" dirty="0">
                <a:latin typeface="Verdana"/>
                <a:cs typeface="Verdana"/>
              </a:rPr>
              <a:t>.</a:t>
            </a:r>
            <a:r>
              <a:rPr sz="1650" spc="-20" dirty="0">
                <a:latin typeface="Verdana"/>
                <a:cs typeface="Verdana"/>
              </a:rPr>
              <a:t>000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697028" y="7231362"/>
            <a:ext cx="712470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-114" dirty="0">
                <a:latin typeface="Verdana"/>
                <a:cs typeface="Verdana"/>
              </a:rPr>
              <a:t>8</a:t>
            </a:r>
            <a:r>
              <a:rPr sz="1650" spc="-110" dirty="0">
                <a:latin typeface="Verdana"/>
                <a:cs typeface="Verdana"/>
              </a:rPr>
              <a:t>0.</a:t>
            </a:r>
            <a:r>
              <a:rPr sz="1650" spc="-95" dirty="0">
                <a:latin typeface="Verdana"/>
                <a:cs typeface="Verdana"/>
              </a:rPr>
              <a:t>0</a:t>
            </a:r>
            <a:r>
              <a:rPr sz="1650" spc="-20" dirty="0">
                <a:latin typeface="Verdana"/>
                <a:cs typeface="Verdana"/>
              </a:rPr>
              <a:t>0</a:t>
            </a:r>
            <a:r>
              <a:rPr sz="1650" spc="-15" dirty="0">
                <a:latin typeface="Verdana"/>
                <a:cs typeface="Verdana"/>
              </a:rPr>
              <a:t>0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695352" y="7758257"/>
            <a:ext cx="714375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-105" dirty="0">
                <a:latin typeface="Verdana"/>
                <a:cs typeface="Verdana"/>
              </a:rPr>
              <a:t>6</a:t>
            </a:r>
            <a:r>
              <a:rPr sz="1650" spc="-110" dirty="0">
                <a:latin typeface="Verdana"/>
                <a:cs typeface="Verdana"/>
              </a:rPr>
              <a:t>0.</a:t>
            </a:r>
            <a:r>
              <a:rPr sz="1650" spc="-95" dirty="0">
                <a:latin typeface="Verdana"/>
                <a:cs typeface="Verdana"/>
              </a:rPr>
              <a:t>0</a:t>
            </a:r>
            <a:r>
              <a:rPr sz="1650" spc="-20" dirty="0">
                <a:latin typeface="Verdana"/>
                <a:cs typeface="Verdana"/>
              </a:rPr>
              <a:t>0</a:t>
            </a:r>
            <a:r>
              <a:rPr sz="1650" spc="-15" dirty="0">
                <a:latin typeface="Verdana"/>
                <a:cs typeface="Verdana"/>
              </a:rPr>
              <a:t>0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698494" y="8285152"/>
            <a:ext cx="711200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-125" dirty="0">
                <a:latin typeface="Verdana"/>
                <a:cs typeface="Verdana"/>
              </a:rPr>
              <a:t>4</a:t>
            </a:r>
            <a:r>
              <a:rPr sz="1650" spc="-110" dirty="0">
                <a:latin typeface="Verdana"/>
                <a:cs typeface="Verdana"/>
              </a:rPr>
              <a:t>0.</a:t>
            </a:r>
            <a:r>
              <a:rPr sz="1650" spc="-95" dirty="0">
                <a:latin typeface="Verdana"/>
                <a:cs typeface="Verdana"/>
              </a:rPr>
              <a:t>0</a:t>
            </a:r>
            <a:r>
              <a:rPr sz="1650" spc="-20" dirty="0">
                <a:latin typeface="Verdana"/>
                <a:cs typeface="Verdana"/>
              </a:rPr>
              <a:t>0</a:t>
            </a:r>
            <a:r>
              <a:rPr sz="1650" spc="-15" dirty="0">
                <a:latin typeface="Verdana"/>
                <a:cs typeface="Verdana"/>
              </a:rPr>
              <a:t>0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707289" y="8812047"/>
            <a:ext cx="702310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-110" dirty="0">
                <a:latin typeface="Verdana"/>
                <a:cs typeface="Verdana"/>
              </a:rPr>
              <a:t>2</a:t>
            </a:r>
            <a:r>
              <a:rPr sz="1650" spc="-140" dirty="0">
                <a:latin typeface="Verdana"/>
                <a:cs typeface="Verdana"/>
              </a:rPr>
              <a:t>0</a:t>
            </a:r>
            <a:r>
              <a:rPr sz="1650" spc="-240" dirty="0">
                <a:latin typeface="Verdana"/>
                <a:cs typeface="Verdana"/>
              </a:rPr>
              <a:t>.</a:t>
            </a:r>
            <a:r>
              <a:rPr sz="1650" spc="-20" dirty="0">
                <a:latin typeface="Verdana"/>
                <a:cs typeface="Verdana"/>
              </a:rPr>
              <a:t>000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252403" y="9338941"/>
            <a:ext cx="157480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-15" dirty="0">
                <a:latin typeface="Verdana"/>
                <a:cs typeface="Verdana"/>
              </a:rPr>
              <a:t>0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541264" y="6776077"/>
            <a:ext cx="1675764" cy="4400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60985">
              <a:lnSpc>
                <a:spcPct val="100000"/>
              </a:lnSpc>
              <a:spcBef>
                <a:spcPts val="120"/>
              </a:spcBef>
            </a:pPr>
            <a:r>
              <a:rPr sz="2700" b="1" spc="-515" dirty="0">
                <a:solidFill>
                  <a:srgbClr val="FFFFFF"/>
                </a:solidFill>
                <a:latin typeface="Verdana"/>
                <a:cs typeface="Verdana"/>
              </a:rPr>
              <a:t>116.978</a:t>
            </a:r>
            <a:endParaRPr sz="2700">
              <a:latin typeface="Verdana"/>
              <a:cs typeface="Verdan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835057" y="9779598"/>
            <a:ext cx="1067435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-35" dirty="0" err="1">
                <a:latin typeface="Verdana"/>
                <a:cs typeface="Verdana"/>
              </a:rPr>
              <a:t>Α</a:t>
            </a:r>
            <a:r>
              <a:rPr sz="1650" spc="-120" dirty="0" err="1">
                <a:latin typeface="Verdana"/>
                <a:cs typeface="Verdana"/>
              </a:rPr>
              <a:t>ύ</a:t>
            </a:r>
            <a:r>
              <a:rPr sz="1650" spc="-165" dirty="0" err="1">
                <a:latin typeface="Verdana"/>
                <a:cs typeface="Verdana"/>
              </a:rPr>
              <a:t>γ</a:t>
            </a:r>
            <a:r>
              <a:rPr sz="1650" spc="-80" dirty="0" err="1">
                <a:latin typeface="Verdana"/>
                <a:cs typeface="Verdana"/>
              </a:rPr>
              <a:t>ου</a:t>
            </a:r>
            <a:r>
              <a:rPr sz="1650" spc="-85" dirty="0" err="1">
                <a:latin typeface="Verdana"/>
                <a:cs typeface="Verdana"/>
              </a:rPr>
              <a:t>στ</a:t>
            </a:r>
            <a:r>
              <a:rPr sz="1650" spc="-45" dirty="0" err="1">
                <a:latin typeface="Verdana"/>
                <a:cs typeface="Verdana"/>
              </a:rPr>
              <a:t>ο</a:t>
            </a:r>
            <a:r>
              <a:rPr lang="el-GR" sz="1650" spc="-45" dirty="0">
                <a:latin typeface="Verdana"/>
                <a:cs typeface="Verdana"/>
              </a:rPr>
              <a:t>ς</a:t>
            </a:r>
            <a:endParaRPr sz="1650" dirty="0">
              <a:latin typeface="Verdana"/>
              <a:cs typeface="Verdan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910991" y="5532209"/>
            <a:ext cx="936625" cy="4400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700" b="1" spc="-480" dirty="0">
                <a:solidFill>
                  <a:srgbClr val="006DAC"/>
                </a:solidFill>
                <a:latin typeface="Verdana"/>
                <a:cs typeface="Verdana"/>
              </a:rPr>
              <a:t>2</a:t>
            </a:r>
            <a:r>
              <a:rPr sz="2700" b="1" spc="-550" dirty="0">
                <a:solidFill>
                  <a:srgbClr val="006DAC"/>
                </a:solidFill>
                <a:latin typeface="Verdana"/>
                <a:cs typeface="Verdana"/>
              </a:rPr>
              <a:t>9/</a:t>
            </a:r>
            <a:r>
              <a:rPr sz="2700" b="1" spc="-215" dirty="0">
                <a:solidFill>
                  <a:srgbClr val="006DAC"/>
                </a:solidFill>
                <a:latin typeface="Verdana"/>
                <a:cs typeface="Verdana"/>
              </a:rPr>
              <a:t>0</a:t>
            </a:r>
            <a:r>
              <a:rPr sz="2700" b="1" spc="-595" dirty="0">
                <a:solidFill>
                  <a:srgbClr val="006DAC"/>
                </a:solidFill>
                <a:latin typeface="Verdana"/>
                <a:cs typeface="Verdana"/>
              </a:rPr>
              <a:t>7</a:t>
            </a:r>
            <a:endParaRPr sz="2700">
              <a:latin typeface="Verdana"/>
              <a:cs typeface="Verdan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269964" y="5943924"/>
            <a:ext cx="2218055" cy="302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spc="-280" dirty="0">
                <a:latin typeface="Verdana"/>
                <a:cs typeface="Verdana"/>
              </a:rPr>
              <a:t>1η </a:t>
            </a:r>
            <a:r>
              <a:rPr sz="1800" spc="-10" dirty="0" err="1">
                <a:latin typeface="Verdana"/>
                <a:cs typeface="Verdana"/>
              </a:rPr>
              <a:t>Μέρ</a:t>
            </a:r>
            <a:r>
              <a:rPr sz="1800" spc="-10" dirty="0">
                <a:latin typeface="Verdana"/>
                <a:cs typeface="Verdana"/>
              </a:rPr>
              <a:t>α</a:t>
            </a:r>
            <a:r>
              <a:rPr sz="1800" spc="-380" dirty="0">
                <a:latin typeface="Verdana"/>
                <a:cs typeface="Verdana"/>
              </a:rPr>
              <a:t> </a:t>
            </a:r>
            <a:r>
              <a:rPr sz="1800" spc="-65" dirty="0" err="1">
                <a:latin typeface="Verdana"/>
                <a:cs typeface="Verdana"/>
              </a:rPr>
              <a:t>Λειτουργί</a:t>
            </a:r>
            <a:r>
              <a:rPr sz="1800" spc="-65" dirty="0">
                <a:latin typeface="Verdana"/>
                <a:cs typeface="Verdana"/>
              </a:rPr>
              <a:t>α</a:t>
            </a:r>
            <a:r>
              <a:rPr lang="el-GR" sz="1800" spc="-65" dirty="0">
                <a:latin typeface="Verdana"/>
                <a:cs typeface="Verdana"/>
              </a:rPr>
              <a:t>ς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195097" y="6240397"/>
            <a:ext cx="2368550" cy="302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spc="-125" dirty="0">
                <a:latin typeface="Verdana"/>
                <a:cs typeface="Verdana"/>
              </a:rPr>
              <a:t>(ΕΦΚΑ,</a:t>
            </a:r>
            <a:r>
              <a:rPr sz="1800" spc="-170" dirty="0">
                <a:latin typeface="Verdana"/>
                <a:cs typeface="Verdana"/>
              </a:rPr>
              <a:t> </a:t>
            </a:r>
            <a:r>
              <a:rPr sz="1800" spc="-90" dirty="0">
                <a:latin typeface="Verdana"/>
                <a:cs typeface="Verdana"/>
              </a:rPr>
              <a:t>ΟΑΕO,ΟΠΕΚΑ)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6767909" y="6215046"/>
            <a:ext cx="1675764" cy="3472815"/>
          </a:xfrm>
          <a:custGeom>
            <a:avLst/>
            <a:gdLst/>
            <a:ahLst/>
            <a:cxnLst/>
            <a:rect l="l" t="t" r="r" b="b"/>
            <a:pathLst>
              <a:path w="1675765" h="3472815">
                <a:moveTo>
                  <a:pt x="1675341" y="0"/>
                </a:moveTo>
                <a:lnTo>
                  <a:pt x="0" y="0"/>
                </a:lnTo>
                <a:lnTo>
                  <a:pt x="0" y="3472522"/>
                </a:lnTo>
                <a:lnTo>
                  <a:pt x="1675341" y="3472522"/>
                </a:lnTo>
                <a:lnTo>
                  <a:pt x="1675341" y="0"/>
                </a:lnTo>
                <a:close/>
              </a:path>
            </a:pathLst>
          </a:custGeom>
          <a:solidFill>
            <a:srgbClr val="006D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6767909" y="6253035"/>
            <a:ext cx="1675764" cy="4400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30504">
              <a:lnSpc>
                <a:spcPct val="100000"/>
              </a:lnSpc>
              <a:spcBef>
                <a:spcPts val="120"/>
              </a:spcBef>
            </a:pPr>
            <a:r>
              <a:rPr sz="2700" b="1" spc="-425" dirty="0">
                <a:solidFill>
                  <a:srgbClr val="FFFFFF"/>
                </a:solidFill>
                <a:latin typeface="Verdana"/>
                <a:cs typeface="Verdana"/>
              </a:rPr>
              <a:t>130.289</a:t>
            </a:r>
            <a:endParaRPr sz="2700">
              <a:latin typeface="Verdana"/>
              <a:cs typeface="Verdan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995621" y="9779598"/>
            <a:ext cx="1220470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-175" dirty="0" err="1">
                <a:latin typeface="Verdana"/>
                <a:cs typeface="Verdana"/>
              </a:rPr>
              <a:t>Σ</a:t>
            </a:r>
            <a:r>
              <a:rPr sz="1650" spc="-45" dirty="0" err="1">
                <a:latin typeface="Verdana"/>
                <a:cs typeface="Verdana"/>
              </a:rPr>
              <a:t>ε</a:t>
            </a:r>
            <a:r>
              <a:rPr sz="1650" spc="-60" dirty="0">
                <a:latin typeface="Verdana"/>
                <a:cs typeface="Verdana"/>
              </a:rPr>
              <a:t>π</a:t>
            </a:r>
            <a:r>
              <a:rPr sz="1650" spc="-60" dirty="0" err="1">
                <a:latin typeface="Verdana"/>
                <a:cs typeface="Verdana"/>
              </a:rPr>
              <a:t>τέ</a:t>
            </a:r>
            <a:r>
              <a:rPr sz="1650" spc="-60" dirty="0">
                <a:latin typeface="Verdana"/>
                <a:cs typeface="Verdana"/>
              </a:rPr>
              <a:t>µβ</a:t>
            </a:r>
            <a:r>
              <a:rPr sz="1650" spc="-85" dirty="0" err="1">
                <a:latin typeface="Verdana"/>
                <a:cs typeface="Verdana"/>
              </a:rPr>
              <a:t>ρ</a:t>
            </a:r>
            <a:r>
              <a:rPr sz="1650" spc="-25" dirty="0" err="1">
                <a:latin typeface="Verdana"/>
                <a:cs typeface="Verdana"/>
              </a:rPr>
              <a:t>ι</a:t>
            </a:r>
            <a:r>
              <a:rPr sz="1650" spc="-45" dirty="0" err="1">
                <a:latin typeface="Verdana"/>
                <a:cs typeface="Verdana"/>
              </a:rPr>
              <a:t>ο</a:t>
            </a:r>
            <a:r>
              <a:rPr lang="el-GR" sz="1650" spc="-45" dirty="0">
                <a:latin typeface="Verdana"/>
                <a:cs typeface="Verdana"/>
              </a:rPr>
              <a:t>ς</a:t>
            </a:r>
            <a:endParaRPr sz="1650" dirty="0">
              <a:latin typeface="Verdana"/>
              <a:cs typeface="Verdan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309798" y="4339261"/>
            <a:ext cx="2656205" cy="101028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ts val="3235"/>
              </a:lnSpc>
              <a:spcBef>
                <a:spcPts val="120"/>
              </a:spcBef>
            </a:pPr>
            <a:r>
              <a:rPr sz="2700" b="1" spc="-390" dirty="0">
                <a:solidFill>
                  <a:srgbClr val="006DAC"/>
                </a:solidFill>
                <a:latin typeface="Verdana"/>
                <a:cs typeface="Verdana"/>
              </a:rPr>
              <a:t>30/09</a:t>
            </a:r>
            <a:endParaRPr sz="2700" dirty="0">
              <a:latin typeface="Verdana"/>
              <a:cs typeface="Verdana"/>
            </a:endParaRPr>
          </a:p>
          <a:p>
            <a:pPr algn="ctr">
              <a:lnSpc>
                <a:spcPts val="2155"/>
              </a:lnSpc>
            </a:pPr>
            <a:r>
              <a:rPr sz="1800" spc="-45" dirty="0">
                <a:latin typeface="Verdana"/>
                <a:cs typeface="Verdana"/>
              </a:rPr>
              <a:t>Ρεκόρ </a:t>
            </a:r>
            <a:r>
              <a:rPr sz="1800" spc="-95" dirty="0">
                <a:latin typeface="Verdana"/>
                <a:cs typeface="Verdana"/>
              </a:rPr>
              <a:t>Κλήσεων</a:t>
            </a:r>
            <a:r>
              <a:rPr sz="1800" spc="-240" dirty="0">
                <a:latin typeface="Verdana"/>
                <a:cs typeface="Verdana"/>
              </a:rPr>
              <a:t> </a:t>
            </a:r>
            <a:r>
              <a:rPr sz="1800" spc="-80" dirty="0">
                <a:latin typeface="Verdana"/>
                <a:cs typeface="Verdana"/>
              </a:rPr>
              <a:t>µε</a:t>
            </a:r>
            <a:endParaRPr sz="1800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75"/>
              </a:spcBef>
            </a:pPr>
            <a:r>
              <a:rPr sz="1800" spc="-165" dirty="0">
                <a:latin typeface="Verdana"/>
                <a:cs typeface="Verdana"/>
              </a:rPr>
              <a:t>8.798 </a:t>
            </a:r>
            <a:r>
              <a:rPr sz="1800" spc="-60" dirty="0" err="1">
                <a:latin typeface="Verdana"/>
                <a:cs typeface="Verdana"/>
              </a:rPr>
              <a:t>κλήσειz</a:t>
            </a:r>
            <a:r>
              <a:rPr sz="1800" spc="-155" dirty="0">
                <a:latin typeface="Verdana"/>
                <a:cs typeface="Verdana"/>
              </a:rPr>
              <a:t> </a:t>
            </a:r>
            <a:r>
              <a:rPr sz="1800" spc="-70" dirty="0" err="1">
                <a:latin typeface="Verdana"/>
                <a:cs typeface="Verdana"/>
              </a:rPr>
              <a:t>ηµερησίω</a:t>
            </a:r>
            <a:r>
              <a:rPr lang="el-GR" sz="1800" spc="-70" dirty="0">
                <a:latin typeface="Verdana"/>
                <a:cs typeface="Verdana"/>
              </a:rPr>
              <a:t>ς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0378952" y="9779598"/>
            <a:ext cx="1098550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-45" dirty="0" err="1">
                <a:latin typeface="Verdana"/>
                <a:cs typeface="Verdana"/>
              </a:rPr>
              <a:t>Οκτώ</a:t>
            </a:r>
            <a:r>
              <a:rPr sz="1650" spc="-45" dirty="0">
                <a:latin typeface="Verdana"/>
                <a:cs typeface="Verdana"/>
              </a:rPr>
              <a:t>β</a:t>
            </a:r>
            <a:r>
              <a:rPr sz="1650" spc="-45" dirty="0" err="1">
                <a:latin typeface="Verdana"/>
                <a:cs typeface="Verdana"/>
              </a:rPr>
              <a:t>ριο</a:t>
            </a:r>
            <a:r>
              <a:rPr lang="el-GR" sz="1650" spc="-45" dirty="0">
                <a:latin typeface="Verdana"/>
                <a:cs typeface="Verdana"/>
              </a:rPr>
              <a:t>ς</a:t>
            </a:r>
            <a:endParaRPr sz="1650" dirty="0">
              <a:latin typeface="Verdana"/>
              <a:cs typeface="Verdana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0080007" y="5711072"/>
            <a:ext cx="1675764" cy="3977004"/>
          </a:xfrm>
          <a:custGeom>
            <a:avLst/>
            <a:gdLst/>
            <a:ahLst/>
            <a:cxnLst/>
            <a:rect l="l" t="t" r="r" b="b"/>
            <a:pathLst>
              <a:path w="1675765" h="3977004">
                <a:moveTo>
                  <a:pt x="1675341" y="0"/>
                </a:moveTo>
                <a:lnTo>
                  <a:pt x="0" y="0"/>
                </a:lnTo>
                <a:lnTo>
                  <a:pt x="0" y="3976496"/>
                </a:lnTo>
                <a:lnTo>
                  <a:pt x="1675341" y="3976496"/>
                </a:lnTo>
                <a:lnTo>
                  <a:pt x="1675341" y="0"/>
                </a:lnTo>
                <a:close/>
              </a:path>
            </a:pathLst>
          </a:custGeom>
          <a:solidFill>
            <a:srgbClr val="006D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10080007" y="5765427"/>
            <a:ext cx="1675764" cy="4400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11454">
              <a:lnSpc>
                <a:spcPct val="100000"/>
              </a:lnSpc>
              <a:spcBef>
                <a:spcPts val="120"/>
              </a:spcBef>
            </a:pPr>
            <a:r>
              <a:rPr sz="2700" b="1" spc="-425" dirty="0">
                <a:solidFill>
                  <a:srgbClr val="FFFFFF"/>
                </a:solidFill>
                <a:latin typeface="Verdana"/>
                <a:cs typeface="Verdana"/>
              </a:rPr>
              <a:t>152.508</a:t>
            </a:r>
            <a:endParaRPr sz="2700">
              <a:latin typeface="Verdana"/>
              <a:cs typeface="Verdan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0460248" y="3993157"/>
            <a:ext cx="873125" cy="4400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700" b="1" spc="-575" dirty="0">
                <a:solidFill>
                  <a:srgbClr val="006DAC"/>
                </a:solidFill>
                <a:latin typeface="Verdana"/>
                <a:cs typeface="Verdana"/>
              </a:rPr>
              <a:t>1</a:t>
            </a:r>
            <a:r>
              <a:rPr sz="2700" b="1" spc="-615" dirty="0">
                <a:solidFill>
                  <a:srgbClr val="006DAC"/>
                </a:solidFill>
                <a:latin typeface="Verdana"/>
                <a:cs typeface="Verdana"/>
              </a:rPr>
              <a:t>9</a:t>
            </a:r>
            <a:r>
              <a:rPr sz="2700" b="1" spc="-565" dirty="0">
                <a:solidFill>
                  <a:srgbClr val="006DAC"/>
                </a:solidFill>
                <a:latin typeface="Verdana"/>
                <a:cs typeface="Verdana"/>
              </a:rPr>
              <a:t>/10</a:t>
            </a:r>
            <a:endParaRPr sz="2700">
              <a:latin typeface="Verdana"/>
              <a:cs typeface="Verdan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3628873" y="9779598"/>
            <a:ext cx="1054100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-20" dirty="0" err="1">
                <a:latin typeface="Verdana"/>
                <a:cs typeface="Verdana"/>
              </a:rPr>
              <a:t>Ν</a:t>
            </a:r>
            <a:r>
              <a:rPr sz="1650" spc="-30" dirty="0" err="1">
                <a:latin typeface="Verdana"/>
                <a:cs typeface="Verdana"/>
              </a:rPr>
              <a:t>ο</a:t>
            </a:r>
            <a:r>
              <a:rPr sz="1650" spc="-65" dirty="0" err="1">
                <a:latin typeface="Verdana"/>
                <a:cs typeface="Verdana"/>
              </a:rPr>
              <a:t>έ</a:t>
            </a:r>
            <a:r>
              <a:rPr sz="1650" spc="-65" dirty="0">
                <a:latin typeface="Verdana"/>
                <a:cs typeface="Verdana"/>
              </a:rPr>
              <a:t>µβ</a:t>
            </a:r>
            <a:r>
              <a:rPr sz="1650" spc="-90" dirty="0" err="1">
                <a:latin typeface="Verdana"/>
                <a:cs typeface="Verdana"/>
              </a:rPr>
              <a:t>ρ</a:t>
            </a:r>
            <a:r>
              <a:rPr sz="1650" spc="-25" dirty="0" err="1">
                <a:latin typeface="Verdana"/>
                <a:cs typeface="Verdana"/>
              </a:rPr>
              <a:t>ι</a:t>
            </a:r>
            <a:r>
              <a:rPr sz="1650" spc="-45" dirty="0" err="1">
                <a:latin typeface="Verdana"/>
                <a:cs typeface="Verdana"/>
              </a:rPr>
              <a:t>ο</a:t>
            </a:r>
            <a:r>
              <a:rPr lang="el-GR" sz="1650" spc="-45" dirty="0">
                <a:latin typeface="Verdana"/>
                <a:cs typeface="Verdana"/>
              </a:rPr>
              <a:t>ς</a:t>
            </a:r>
            <a:endParaRPr sz="1650" dirty="0">
              <a:latin typeface="Verdana"/>
              <a:cs typeface="Verdana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3318024" y="4154847"/>
            <a:ext cx="1675764" cy="5532755"/>
          </a:xfrm>
          <a:custGeom>
            <a:avLst/>
            <a:gdLst/>
            <a:ahLst/>
            <a:cxnLst/>
            <a:rect l="l" t="t" r="r" b="b"/>
            <a:pathLst>
              <a:path w="1675765" h="5532755">
                <a:moveTo>
                  <a:pt x="1675341" y="0"/>
                </a:moveTo>
                <a:lnTo>
                  <a:pt x="0" y="0"/>
                </a:lnTo>
                <a:lnTo>
                  <a:pt x="0" y="5532721"/>
                </a:lnTo>
                <a:lnTo>
                  <a:pt x="1675341" y="5532721"/>
                </a:lnTo>
                <a:lnTo>
                  <a:pt x="1675341" y="0"/>
                </a:lnTo>
                <a:close/>
              </a:path>
            </a:pathLst>
          </a:custGeom>
          <a:solidFill>
            <a:srgbClr val="575756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13318024" y="4154847"/>
            <a:ext cx="1675764" cy="1303020"/>
          </a:xfrm>
          <a:prstGeom prst="rect">
            <a:avLst/>
          </a:prstGeom>
          <a:solidFill>
            <a:srgbClr val="575756">
              <a:alpha val="19999"/>
            </a:srgbClr>
          </a:solidFill>
        </p:spPr>
        <p:txBody>
          <a:bodyPr vert="horz" wrap="square" lIns="0" tIns="139065" rIns="0" bIns="0" rtlCol="0">
            <a:spAutoFit/>
          </a:bodyPr>
          <a:lstStyle/>
          <a:p>
            <a:pPr algn="ctr">
              <a:lnSpc>
                <a:spcPts val="2785"/>
              </a:lnSpc>
              <a:spcBef>
                <a:spcPts val="1095"/>
              </a:spcBef>
            </a:pPr>
            <a:r>
              <a:rPr sz="2600" b="1" spc="-345" dirty="0">
                <a:latin typeface="Verdana"/>
                <a:cs typeface="Verdana"/>
              </a:rPr>
              <a:t>170.000</a:t>
            </a:r>
            <a:endParaRPr sz="2600">
              <a:latin typeface="Verdana"/>
              <a:cs typeface="Verdana"/>
            </a:endParaRPr>
          </a:p>
          <a:p>
            <a:pPr marL="208279" marR="200025" algn="ctr">
              <a:lnSpc>
                <a:spcPct val="78600"/>
              </a:lnSpc>
              <a:spcBef>
                <a:spcPts val="330"/>
              </a:spcBef>
            </a:pPr>
            <a:r>
              <a:rPr sz="2600" b="1" spc="-365" dirty="0">
                <a:latin typeface="Verdana"/>
                <a:cs typeface="Verdana"/>
              </a:rPr>
              <a:t>–       </a:t>
            </a:r>
            <a:r>
              <a:rPr sz="2600" b="1" spc="-430" dirty="0">
                <a:latin typeface="Verdana"/>
                <a:cs typeface="Verdana"/>
              </a:rPr>
              <a:t>19</a:t>
            </a:r>
            <a:r>
              <a:rPr sz="2600" b="1" spc="-459" dirty="0">
                <a:latin typeface="Verdana"/>
                <a:cs typeface="Verdana"/>
              </a:rPr>
              <a:t>0</a:t>
            </a:r>
            <a:r>
              <a:rPr sz="2600" b="1" spc="-265" dirty="0">
                <a:latin typeface="Verdana"/>
                <a:cs typeface="Verdana"/>
              </a:rPr>
              <a:t>.</a:t>
            </a:r>
            <a:r>
              <a:rPr sz="2600" b="1" spc="-190" dirty="0">
                <a:latin typeface="Verdana"/>
                <a:cs typeface="Verdana"/>
              </a:rPr>
              <a:t>000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3318024" y="5425678"/>
            <a:ext cx="1675764" cy="55689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375920" marR="357505" indent="-10795">
              <a:lnSpc>
                <a:spcPts val="2000"/>
              </a:lnSpc>
              <a:spcBef>
                <a:spcPts val="310"/>
              </a:spcBef>
            </a:pPr>
            <a:r>
              <a:rPr sz="1800" spc="-45" dirty="0">
                <a:latin typeface="Verdana"/>
                <a:cs typeface="Verdana"/>
              </a:rPr>
              <a:t>ε</a:t>
            </a:r>
            <a:r>
              <a:rPr sz="1800" spc="-50" dirty="0">
                <a:latin typeface="Verdana"/>
                <a:cs typeface="Verdana"/>
              </a:rPr>
              <a:t>κ</a:t>
            </a:r>
            <a:r>
              <a:rPr sz="1800" spc="-65" dirty="0">
                <a:latin typeface="Verdana"/>
                <a:cs typeface="Verdana"/>
              </a:rPr>
              <a:t>τίµηση  </a:t>
            </a:r>
            <a:r>
              <a:rPr sz="1800" spc="-90" dirty="0">
                <a:latin typeface="Verdana"/>
                <a:cs typeface="Verdana"/>
              </a:rPr>
              <a:t>κλήσεων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323158" y="8076226"/>
            <a:ext cx="124460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10" dirty="0">
                <a:solidFill>
                  <a:srgbClr val="F39454"/>
                </a:solidFill>
                <a:latin typeface="Arial"/>
                <a:cs typeface="Arial"/>
              </a:rPr>
              <a:t>89,64%</a:t>
            </a:r>
            <a:endParaRPr sz="28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082916" y="5535738"/>
            <a:ext cx="124650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F39454"/>
                </a:solidFill>
                <a:latin typeface="Arial"/>
                <a:cs typeface="Arial"/>
              </a:rPr>
              <a:t>9</a:t>
            </a:r>
            <a:r>
              <a:rPr sz="2800" b="1" spc="-20" dirty="0">
                <a:solidFill>
                  <a:srgbClr val="F39454"/>
                </a:solidFill>
                <a:latin typeface="Arial"/>
                <a:cs typeface="Arial"/>
              </a:rPr>
              <a:t>8</a:t>
            </a:r>
            <a:r>
              <a:rPr sz="2800" b="1" spc="30" dirty="0">
                <a:solidFill>
                  <a:srgbClr val="F39454"/>
                </a:solidFill>
                <a:latin typeface="Arial"/>
                <a:cs typeface="Arial"/>
              </a:rPr>
              <a:t>,85%</a:t>
            </a:r>
            <a:endParaRPr sz="2800">
              <a:latin typeface="Arial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4378913" y="5555453"/>
            <a:ext cx="7272020" cy="2777490"/>
          </a:xfrm>
          <a:custGeom>
            <a:avLst/>
            <a:gdLst/>
            <a:ahLst/>
            <a:cxnLst/>
            <a:rect l="l" t="t" r="r" b="b"/>
            <a:pathLst>
              <a:path w="7272020" h="2777490">
                <a:moveTo>
                  <a:pt x="7271726" y="0"/>
                </a:moveTo>
                <a:lnTo>
                  <a:pt x="2210414" y="0"/>
                </a:lnTo>
                <a:lnTo>
                  <a:pt x="0" y="2777004"/>
                </a:lnTo>
              </a:path>
            </a:pathLst>
          </a:custGeom>
          <a:ln w="29684">
            <a:solidFill>
              <a:srgbClr val="F39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9837994" y="4384768"/>
            <a:ext cx="2117725" cy="1118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8100"/>
              </a:lnSpc>
              <a:spcBef>
                <a:spcPts val="95"/>
              </a:spcBef>
            </a:pPr>
            <a:r>
              <a:rPr sz="1800" spc="-125" dirty="0">
                <a:latin typeface="Verdana"/>
                <a:cs typeface="Verdana"/>
              </a:rPr>
              <a:t>Ένταξη </a:t>
            </a:r>
            <a:r>
              <a:rPr sz="1800" spc="-85" dirty="0">
                <a:latin typeface="Verdana"/>
                <a:cs typeface="Verdana"/>
              </a:rPr>
              <a:t>Υπόλοιπων  </a:t>
            </a:r>
            <a:r>
              <a:rPr sz="1800" spc="-30" dirty="0">
                <a:latin typeface="Verdana"/>
                <a:cs typeface="Verdana"/>
              </a:rPr>
              <a:t>Φ</a:t>
            </a:r>
            <a:r>
              <a:rPr sz="1800" spc="-40" dirty="0">
                <a:latin typeface="Verdana"/>
                <a:cs typeface="Verdana"/>
              </a:rPr>
              <a:t>ο</a:t>
            </a:r>
            <a:r>
              <a:rPr sz="1800" spc="-60" dirty="0">
                <a:latin typeface="Verdana"/>
                <a:cs typeface="Verdana"/>
              </a:rPr>
              <a:t>ρ</a:t>
            </a:r>
            <a:r>
              <a:rPr sz="1800" spc="-50" dirty="0">
                <a:latin typeface="Verdana"/>
                <a:cs typeface="Verdana"/>
              </a:rPr>
              <a:t>έ</a:t>
            </a:r>
            <a:r>
              <a:rPr sz="1800" spc="-130" dirty="0">
                <a:latin typeface="Verdana"/>
                <a:cs typeface="Verdana"/>
              </a:rPr>
              <a:t>ω</a:t>
            </a:r>
            <a:r>
              <a:rPr sz="1800" spc="-105" dirty="0">
                <a:latin typeface="Verdana"/>
                <a:cs typeface="Verdana"/>
              </a:rPr>
              <a:t>ν</a:t>
            </a:r>
            <a:r>
              <a:rPr sz="1800" spc="-45" dirty="0">
                <a:latin typeface="Verdana"/>
                <a:cs typeface="Verdana"/>
              </a:rPr>
              <a:t>/</a:t>
            </a:r>
            <a:r>
              <a:rPr sz="1800" spc="-100" dirty="0">
                <a:latin typeface="Verdana"/>
                <a:cs typeface="Verdana"/>
              </a:rPr>
              <a:t>Υ</a:t>
            </a:r>
            <a:r>
              <a:rPr sz="1800" spc="-65" dirty="0">
                <a:latin typeface="Verdana"/>
                <a:cs typeface="Verdana"/>
              </a:rPr>
              <a:t>πη</a:t>
            </a:r>
            <a:r>
              <a:rPr sz="1800" spc="-75" dirty="0">
                <a:latin typeface="Verdana"/>
                <a:cs typeface="Verdana"/>
              </a:rPr>
              <a:t>ρ</a:t>
            </a:r>
            <a:r>
              <a:rPr sz="1800" spc="-55" dirty="0">
                <a:latin typeface="Verdana"/>
                <a:cs typeface="Verdana"/>
              </a:rPr>
              <a:t>ε</a:t>
            </a:r>
            <a:r>
              <a:rPr sz="1800" spc="-45" dirty="0">
                <a:latin typeface="Verdana"/>
                <a:cs typeface="Verdana"/>
              </a:rPr>
              <a:t>σι</a:t>
            </a:r>
            <a:r>
              <a:rPr sz="1800" spc="-114" dirty="0">
                <a:latin typeface="Verdana"/>
                <a:cs typeface="Verdana"/>
              </a:rPr>
              <a:t>ώ</a:t>
            </a:r>
            <a:r>
              <a:rPr sz="1800" spc="-120" dirty="0">
                <a:latin typeface="Verdana"/>
                <a:cs typeface="Verdana"/>
              </a:rPr>
              <a:t>ν</a:t>
            </a:r>
            <a:endParaRPr sz="1800">
              <a:latin typeface="Verdana"/>
              <a:cs typeface="Verdana"/>
            </a:endParaRPr>
          </a:p>
          <a:p>
            <a:pPr marL="62230" algn="ctr">
              <a:lnSpc>
                <a:spcPct val="100000"/>
              </a:lnSpc>
              <a:spcBef>
                <a:spcPts val="575"/>
              </a:spcBef>
            </a:pPr>
            <a:r>
              <a:rPr sz="2800" b="1" spc="-40" dirty="0">
                <a:solidFill>
                  <a:srgbClr val="F39454"/>
                </a:solidFill>
                <a:latin typeface="Arial"/>
                <a:cs typeface="Arial"/>
              </a:rPr>
              <a:t>98,91%</a:t>
            </a:r>
            <a:endParaRPr sz="28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6014665" y="5123782"/>
            <a:ext cx="875030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-140" dirty="0">
                <a:latin typeface="Verdana"/>
                <a:cs typeface="Verdana"/>
              </a:rPr>
              <a:t>100,00%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6014665" y="5650677"/>
            <a:ext cx="776605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-105" dirty="0">
                <a:latin typeface="Verdana"/>
                <a:cs typeface="Verdana"/>
              </a:rPr>
              <a:t>9</a:t>
            </a:r>
            <a:r>
              <a:rPr sz="1650" spc="-125" dirty="0">
                <a:latin typeface="Verdana"/>
                <a:cs typeface="Verdana"/>
              </a:rPr>
              <a:t>8</a:t>
            </a:r>
            <a:r>
              <a:rPr sz="1650" spc="-285" dirty="0">
                <a:latin typeface="Verdana"/>
                <a:cs typeface="Verdana"/>
              </a:rPr>
              <a:t>,</a:t>
            </a:r>
            <a:r>
              <a:rPr sz="1650" spc="-60" dirty="0">
                <a:latin typeface="Verdana"/>
                <a:cs typeface="Verdana"/>
              </a:rPr>
              <a:t>00%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6014665" y="6177572"/>
            <a:ext cx="779145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-100" dirty="0">
                <a:latin typeface="Verdana"/>
                <a:cs typeface="Verdana"/>
              </a:rPr>
              <a:t>9</a:t>
            </a:r>
            <a:r>
              <a:rPr sz="1650" spc="-114" dirty="0">
                <a:latin typeface="Verdana"/>
                <a:cs typeface="Verdana"/>
              </a:rPr>
              <a:t>6</a:t>
            </a:r>
            <a:r>
              <a:rPr sz="1650" spc="-285" dirty="0">
                <a:latin typeface="Verdana"/>
                <a:cs typeface="Verdana"/>
              </a:rPr>
              <a:t>,</a:t>
            </a:r>
            <a:r>
              <a:rPr sz="1650" spc="-60" dirty="0">
                <a:latin typeface="Verdana"/>
                <a:cs typeface="Verdana"/>
              </a:rPr>
              <a:t>00%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6014665" y="6704467"/>
            <a:ext cx="770890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-125" dirty="0">
                <a:latin typeface="Verdana"/>
                <a:cs typeface="Verdana"/>
              </a:rPr>
              <a:t>94,00%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6014665" y="7231362"/>
            <a:ext cx="766445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-130" dirty="0">
                <a:latin typeface="Verdana"/>
                <a:cs typeface="Verdana"/>
              </a:rPr>
              <a:t>92,00%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6014665" y="7758257"/>
            <a:ext cx="786130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-105" dirty="0">
                <a:latin typeface="Verdana"/>
                <a:cs typeface="Verdana"/>
              </a:rPr>
              <a:t>90,00%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6014665" y="8285152"/>
            <a:ext cx="775970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-110" dirty="0">
                <a:latin typeface="Verdana"/>
                <a:cs typeface="Verdana"/>
              </a:rPr>
              <a:t>8</a:t>
            </a:r>
            <a:r>
              <a:rPr sz="1650" spc="-130" dirty="0">
                <a:latin typeface="Verdana"/>
                <a:cs typeface="Verdana"/>
              </a:rPr>
              <a:t>8</a:t>
            </a:r>
            <a:r>
              <a:rPr sz="1650" spc="-285" dirty="0">
                <a:latin typeface="Verdana"/>
                <a:cs typeface="Verdana"/>
              </a:rPr>
              <a:t>,</a:t>
            </a:r>
            <a:r>
              <a:rPr sz="1650" spc="-60" dirty="0">
                <a:latin typeface="Verdana"/>
                <a:cs typeface="Verdana"/>
              </a:rPr>
              <a:t>00%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6014665" y="8812047"/>
            <a:ext cx="778510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-114" dirty="0">
                <a:latin typeface="Verdana"/>
                <a:cs typeface="Verdana"/>
              </a:rPr>
              <a:t>86,00%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6014665" y="9338941"/>
            <a:ext cx="773430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-114" dirty="0">
                <a:latin typeface="Verdana"/>
                <a:cs typeface="Verdana"/>
              </a:rPr>
              <a:t>8</a:t>
            </a:r>
            <a:r>
              <a:rPr sz="1650" spc="-145" dirty="0">
                <a:latin typeface="Verdana"/>
                <a:cs typeface="Verdana"/>
              </a:rPr>
              <a:t>4</a:t>
            </a:r>
            <a:r>
              <a:rPr sz="1650" spc="-285" dirty="0">
                <a:latin typeface="Verdana"/>
                <a:cs typeface="Verdana"/>
              </a:rPr>
              <a:t>,</a:t>
            </a:r>
            <a:r>
              <a:rPr sz="1650" spc="-60" dirty="0">
                <a:latin typeface="Verdana"/>
                <a:cs typeface="Verdana"/>
              </a:rPr>
              <a:t>00%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7519122" y="9058226"/>
            <a:ext cx="1194435" cy="70612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3099"/>
              </a:lnSpc>
              <a:spcBef>
                <a:spcPts val="70"/>
              </a:spcBef>
            </a:pPr>
            <a:r>
              <a:rPr sz="1450" spc="-45" dirty="0">
                <a:latin typeface="Verdana"/>
                <a:cs typeface="Verdana"/>
              </a:rPr>
              <a:t>Ποσοστό  </a:t>
            </a:r>
            <a:r>
              <a:rPr sz="1450" spc="-10" dirty="0">
                <a:latin typeface="Verdana"/>
                <a:cs typeface="Verdana"/>
              </a:rPr>
              <a:t>Α</a:t>
            </a:r>
            <a:r>
              <a:rPr sz="1450" spc="-30" dirty="0">
                <a:latin typeface="Verdana"/>
                <a:cs typeface="Verdana"/>
              </a:rPr>
              <a:t>π</a:t>
            </a:r>
            <a:r>
              <a:rPr sz="1450" spc="-25" dirty="0">
                <a:latin typeface="Verdana"/>
                <a:cs typeface="Verdana"/>
              </a:rPr>
              <a:t>α</a:t>
            </a:r>
            <a:r>
              <a:rPr sz="1450" spc="-70" dirty="0">
                <a:latin typeface="Verdana"/>
                <a:cs typeface="Verdana"/>
              </a:rPr>
              <a:t>ντη</a:t>
            </a:r>
            <a:r>
              <a:rPr sz="1450" spc="-85" dirty="0">
                <a:latin typeface="Verdana"/>
                <a:cs typeface="Verdana"/>
              </a:rPr>
              <a:t>µ</a:t>
            </a:r>
            <a:r>
              <a:rPr sz="1450" spc="-50" dirty="0">
                <a:latin typeface="Verdana"/>
                <a:cs typeface="Verdana"/>
              </a:rPr>
              <a:t>έ</a:t>
            </a:r>
            <a:r>
              <a:rPr sz="1450" spc="-130" dirty="0">
                <a:latin typeface="Verdana"/>
                <a:cs typeface="Verdana"/>
              </a:rPr>
              <a:t>ν</a:t>
            </a:r>
            <a:r>
              <a:rPr sz="1450" spc="-100" dirty="0">
                <a:latin typeface="Verdana"/>
                <a:cs typeface="Verdana"/>
              </a:rPr>
              <a:t>ω</a:t>
            </a:r>
            <a:r>
              <a:rPr sz="1450" spc="-65" dirty="0">
                <a:latin typeface="Verdana"/>
                <a:cs typeface="Verdana"/>
              </a:rPr>
              <a:t>ν  Κλήσεων</a:t>
            </a:r>
            <a:endParaRPr sz="1450">
              <a:latin typeface="Verdana"/>
              <a:cs typeface="Verdana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17531832" y="8482726"/>
            <a:ext cx="450215" cy="450215"/>
          </a:xfrm>
          <a:custGeom>
            <a:avLst/>
            <a:gdLst/>
            <a:ahLst/>
            <a:cxnLst/>
            <a:rect l="l" t="t" r="r" b="b"/>
            <a:pathLst>
              <a:path w="450215" h="450215">
                <a:moveTo>
                  <a:pt x="450028" y="0"/>
                </a:moveTo>
                <a:lnTo>
                  <a:pt x="0" y="0"/>
                </a:lnTo>
                <a:lnTo>
                  <a:pt x="0" y="450028"/>
                </a:lnTo>
                <a:lnTo>
                  <a:pt x="450028" y="450028"/>
                </a:lnTo>
                <a:lnTo>
                  <a:pt x="450028" y="0"/>
                </a:lnTo>
                <a:close/>
              </a:path>
            </a:pathLst>
          </a:custGeom>
          <a:solidFill>
            <a:srgbClr val="F394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17519122" y="7279055"/>
            <a:ext cx="1216025" cy="70612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3099"/>
              </a:lnSpc>
              <a:spcBef>
                <a:spcPts val="70"/>
              </a:spcBef>
            </a:pPr>
            <a:r>
              <a:rPr sz="1450" spc="-95" dirty="0">
                <a:latin typeface="Verdana"/>
                <a:cs typeface="Verdana"/>
              </a:rPr>
              <a:t>Σύνολο  </a:t>
            </a:r>
            <a:r>
              <a:rPr sz="1450" spc="-35" dirty="0">
                <a:latin typeface="Verdana"/>
                <a:cs typeface="Verdana"/>
              </a:rPr>
              <a:t>Ε</a:t>
            </a:r>
            <a:r>
              <a:rPr sz="1450" spc="-20" dirty="0">
                <a:latin typeface="Verdana"/>
                <a:cs typeface="Verdana"/>
              </a:rPr>
              <a:t>ι</a:t>
            </a:r>
            <a:r>
              <a:rPr sz="1450" spc="-35" dirty="0">
                <a:latin typeface="Verdana"/>
                <a:cs typeface="Verdana"/>
              </a:rPr>
              <a:t>σε</a:t>
            </a:r>
            <a:r>
              <a:rPr sz="1450" spc="-95" dirty="0">
                <a:latin typeface="Verdana"/>
                <a:cs typeface="Verdana"/>
              </a:rPr>
              <a:t>ρ</a:t>
            </a:r>
            <a:r>
              <a:rPr sz="1450" spc="-160" dirty="0">
                <a:latin typeface="Verdana"/>
                <a:cs typeface="Verdana"/>
              </a:rPr>
              <a:t>χ</a:t>
            </a:r>
            <a:r>
              <a:rPr sz="1450" spc="-25" dirty="0">
                <a:latin typeface="Verdana"/>
                <a:cs typeface="Verdana"/>
              </a:rPr>
              <a:t>ο</a:t>
            </a:r>
            <a:r>
              <a:rPr sz="1450" spc="-95" dirty="0">
                <a:latin typeface="Verdana"/>
                <a:cs typeface="Verdana"/>
              </a:rPr>
              <a:t>µ</a:t>
            </a:r>
            <a:r>
              <a:rPr sz="1450" spc="-50" dirty="0">
                <a:latin typeface="Verdana"/>
                <a:cs typeface="Verdana"/>
              </a:rPr>
              <a:t>έ</a:t>
            </a:r>
            <a:r>
              <a:rPr sz="1450" spc="-130" dirty="0">
                <a:latin typeface="Verdana"/>
                <a:cs typeface="Verdana"/>
              </a:rPr>
              <a:t>ν</a:t>
            </a:r>
            <a:r>
              <a:rPr sz="1450" spc="-100" dirty="0">
                <a:latin typeface="Verdana"/>
                <a:cs typeface="Verdana"/>
              </a:rPr>
              <a:t>ω</a:t>
            </a:r>
            <a:r>
              <a:rPr sz="1450" spc="-65" dirty="0">
                <a:latin typeface="Verdana"/>
                <a:cs typeface="Verdana"/>
              </a:rPr>
              <a:t>ν  Κλήσεων</a:t>
            </a:r>
            <a:endParaRPr sz="1450">
              <a:latin typeface="Verdana"/>
              <a:cs typeface="Verdana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17531832" y="6717428"/>
            <a:ext cx="450215" cy="450215"/>
          </a:xfrm>
          <a:custGeom>
            <a:avLst/>
            <a:gdLst/>
            <a:ahLst/>
            <a:cxnLst/>
            <a:rect l="l" t="t" r="r" b="b"/>
            <a:pathLst>
              <a:path w="450215" h="450215">
                <a:moveTo>
                  <a:pt x="450028" y="0"/>
                </a:moveTo>
                <a:lnTo>
                  <a:pt x="0" y="0"/>
                </a:lnTo>
                <a:lnTo>
                  <a:pt x="0" y="450028"/>
                </a:lnTo>
                <a:lnTo>
                  <a:pt x="450028" y="450028"/>
                </a:lnTo>
                <a:lnTo>
                  <a:pt x="450028" y="0"/>
                </a:lnTo>
                <a:close/>
              </a:path>
            </a:pathLst>
          </a:custGeom>
          <a:solidFill>
            <a:srgbClr val="006D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44318" y="253911"/>
            <a:ext cx="621021" cy="6235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9" name="object 79"/>
          <p:cNvGrpSpPr/>
          <p:nvPr/>
        </p:nvGrpSpPr>
        <p:grpSpPr>
          <a:xfrm>
            <a:off x="1110887" y="506162"/>
            <a:ext cx="1939289" cy="296545"/>
            <a:chOff x="1110887" y="506162"/>
            <a:chExt cx="1939289" cy="296545"/>
          </a:xfrm>
        </p:grpSpPr>
        <p:sp>
          <p:nvSpPr>
            <p:cNvPr id="80" name="object 80"/>
            <p:cNvSpPr/>
            <p:nvPr/>
          </p:nvSpPr>
          <p:spPr>
            <a:xfrm>
              <a:off x="1110887" y="506707"/>
              <a:ext cx="103505" cy="107314"/>
            </a:xfrm>
            <a:custGeom>
              <a:avLst/>
              <a:gdLst/>
              <a:ahLst/>
              <a:cxnLst/>
              <a:rect l="l" t="t" r="r" b="b"/>
              <a:pathLst>
                <a:path w="103505" h="107315">
                  <a:moveTo>
                    <a:pt x="103221" y="0"/>
                  </a:moveTo>
                  <a:lnTo>
                    <a:pt x="85861" y="0"/>
                  </a:lnTo>
                  <a:lnTo>
                    <a:pt x="64060" y="31485"/>
                  </a:lnTo>
                  <a:lnTo>
                    <a:pt x="55139" y="44804"/>
                  </a:lnTo>
                  <a:lnTo>
                    <a:pt x="51757" y="50406"/>
                  </a:lnTo>
                  <a:lnTo>
                    <a:pt x="48228" y="44375"/>
                  </a:lnTo>
                  <a:lnTo>
                    <a:pt x="44417" y="38344"/>
                  </a:lnTo>
                  <a:lnTo>
                    <a:pt x="18125" y="0"/>
                  </a:lnTo>
                  <a:lnTo>
                    <a:pt x="0" y="0"/>
                  </a:lnTo>
                  <a:lnTo>
                    <a:pt x="43391" y="61725"/>
                  </a:lnTo>
                  <a:lnTo>
                    <a:pt x="43391" y="107096"/>
                  </a:lnTo>
                  <a:lnTo>
                    <a:pt x="58291" y="107096"/>
                  </a:lnTo>
                  <a:lnTo>
                    <a:pt x="58291" y="61725"/>
                  </a:lnTo>
                  <a:lnTo>
                    <a:pt x="103221" y="0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120719" y="721444"/>
              <a:ext cx="183627" cy="8109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218790" y="506162"/>
              <a:ext cx="1831336" cy="2964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3" name="object 83"/>
          <p:cNvGrpSpPr/>
          <p:nvPr/>
        </p:nvGrpSpPr>
        <p:grpSpPr>
          <a:xfrm>
            <a:off x="1121054" y="308734"/>
            <a:ext cx="438150" cy="121285"/>
            <a:chOff x="1121054" y="308734"/>
            <a:chExt cx="438150" cy="121285"/>
          </a:xfrm>
        </p:grpSpPr>
        <p:sp>
          <p:nvSpPr>
            <p:cNvPr id="84" name="object 84"/>
            <p:cNvSpPr/>
            <p:nvPr/>
          </p:nvSpPr>
          <p:spPr>
            <a:xfrm>
              <a:off x="1121054" y="309090"/>
              <a:ext cx="72751" cy="12042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216580" y="308734"/>
              <a:ext cx="224139" cy="12078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472488" y="308869"/>
              <a:ext cx="86995" cy="120650"/>
            </a:xfrm>
            <a:custGeom>
              <a:avLst/>
              <a:gdLst/>
              <a:ahLst/>
              <a:cxnLst/>
              <a:rect l="l" t="t" r="r" b="b"/>
              <a:pathLst>
                <a:path w="86994" h="120650">
                  <a:moveTo>
                    <a:pt x="86398" y="0"/>
                  </a:moveTo>
                  <a:lnTo>
                    <a:pt x="60896" y="0"/>
                  </a:lnTo>
                  <a:lnTo>
                    <a:pt x="60896" y="46990"/>
                  </a:lnTo>
                  <a:lnTo>
                    <a:pt x="24968" y="46990"/>
                  </a:lnTo>
                  <a:lnTo>
                    <a:pt x="24968" y="0"/>
                  </a:lnTo>
                  <a:lnTo>
                    <a:pt x="0" y="0"/>
                  </a:lnTo>
                  <a:lnTo>
                    <a:pt x="0" y="46990"/>
                  </a:lnTo>
                  <a:lnTo>
                    <a:pt x="0" y="67310"/>
                  </a:lnTo>
                  <a:lnTo>
                    <a:pt x="0" y="120650"/>
                  </a:lnTo>
                  <a:lnTo>
                    <a:pt x="24968" y="120650"/>
                  </a:lnTo>
                  <a:lnTo>
                    <a:pt x="24968" y="67310"/>
                  </a:lnTo>
                  <a:lnTo>
                    <a:pt x="60896" y="67310"/>
                  </a:lnTo>
                  <a:lnTo>
                    <a:pt x="60896" y="120650"/>
                  </a:lnTo>
                  <a:lnTo>
                    <a:pt x="86398" y="120650"/>
                  </a:lnTo>
                  <a:lnTo>
                    <a:pt x="86398" y="67310"/>
                  </a:lnTo>
                  <a:lnTo>
                    <a:pt x="86398" y="46990"/>
                  </a:lnTo>
                  <a:lnTo>
                    <a:pt x="86398" y="0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87"/>
          <p:cNvSpPr/>
          <p:nvPr/>
        </p:nvSpPr>
        <p:spPr>
          <a:xfrm>
            <a:off x="1603762" y="309090"/>
            <a:ext cx="86761" cy="1204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735402" y="309100"/>
            <a:ext cx="26670" cy="120650"/>
          </a:xfrm>
          <a:custGeom>
            <a:avLst/>
            <a:gdLst/>
            <a:ahLst/>
            <a:cxnLst/>
            <a:rect l="l" t="t" r="r" b="b"/>
            <a:pathLst>
              <a:path w="26669" h="120650">
                <a:moveTo>
                  <a:pt x="26229" y="0"/>
                </a:moveTo>
                <a:lnTo>
                  <a:pt x="0" y="0"/>
                </a:lnTo>
                <a:lnTo>
                  <a:pt x="0" y="120436"/>
                </a:lnTo>
                <a:lnTo>
                  <a:pt x="26229" y="120436"/>
                </a:lnTo>
                <a:lnTo>
                  <a:pt x="26229" y="0"/>
                </a:lnTo>
                <a:close/>
              </a:path>
            </a:pathLst>
          </a:custGeom>
          <a:solidFill>
            <a:srgbClr val="144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9" name="object 89"/>
          <p:cNvGrpSpPr/>
          <p:nvPr/>
        </p:nvGrpSpPr>
        <p:grpSpPr>
          <a:xfrm>
            <a:off x="1806500" y="308865"/>
            <a:ext cx="212090" cy="120650"/>
            <a:chOff x="1806500" y="308865"/>
            <a:chExt cx="212090" cy="120650"/>
          </a:xfrm>
        </p:grpSpPr>
        <p:sp>
          <p:nvSpPr>
            <p:cNvPr id="90" name="object 90"/>
            <p:cNvSpPr/>
            <p:nvPr/>
          </p:nvSpPr>
          <p:spPr>
            <a:xfrm>
              <a:off x="1806500" y="309090"/>
              <a:ext cx="96646" cy="12042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931847" y="308869"/>
              <a:ext cx="86995" cy="120650"/>
            </a:xfrm>
            <a:custGeom>
              <a:avLst/>
              <a:gdLst/>
              <a:ahLst/>
              <a:cxnLst/>
              <a:rect l="l" t="t" r="r" b="b"/>
              <a:pathLst>
                <a:path w="86994" h="120650">
                  <a:moveTo>
                    <a:pt x="86410" y="0"/>
                  </a:moveTo>
                  <a:lnTo>
                    <a:pt x="60896" y="0"/>
                  </a:lnTo>
                  <a:lnTo>
                    <a:pt x="60896" y="46990"/>
                  </a:lnTo>
                  <a:lnTo>
                    <a:pt x="24980" y="46990"/>
                  </a:lnTo>
                  <a:lnTo>
                    <a:pt x="24980" y="0"/>
                  </a:lnTo>
                  <a:lnTo>
                    <a:pt x="0" y="0"/>
                  </a:lnTo>
                  <a:lnTo>
                    <a:pt x="0" y="46990"/>
                  </a:lnTo>
                  <a:lnTo>
                    <a:pt x="0" y="67310"/>
                  </a:lnTo>
                  <a:lnTo>
                    <a:pt x="0" y="120650"/>
                  </a:lnTo>
                  <a:lnTo>
                    <a:pt x="24980" y="120650"/>
                  </a:lnTo>
                  <a:lnTo>
                    <a:pt x="24980" y="67310"/>
                  </a:lnTo>
                  <a:lnTo>
                    <a:pt x="60896" y="67310"/>
                  </a:lnTo>
                  <a:lnTo>
                    <a:pt x="60896" y="120650"/>
                  </a:lnTo>
                  <a:lnTo>
                    <a:pt x="86410" y="120650"/>
                  </a:lnTo>
                  <a:lnTo>
                    <a:pt x="86410" y="67310"/>
                  </a:lnTo>
                  <a:lnTo>
                    <a:pt x="86410" y="46990"/>
                  </a:lnTo>
                  <a:lnTo>
                    <a:pt x="86410" y="0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2" name="object 92"/>
          <p:cNvGrpSpPr/>
          <p:nvPr/>
        </p:nvGrpSpPr>
        <p:grpSpPr>
          <a:xfrm>
            <a:off x="2112522" y="307603"/>
            <a:ext cx="1217930" cy="124460"/>
            <a:chOff x="2112522" y="307603"/>
            <a:chExt cx="1217930" cy="124460"/>
          </a:xfrm>
        </p:grpSpPr>
        <p:sp>
          <p:nvSpPr>
            <p:cNvPr id="93" name="object 93"/>
            <p:cNvSpPr/>
            <p:nvPr/>
          </p:nvSpPr>
          <p:spPr>
            <a:xfrm>
              <a:off x="2112522" y="308765"/>
              <a:ext cx="99504" cy="12078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247023" y="308869"/>
              <a:ext cx="86995" cy="120650"/>
            </a:xfrm>
            <a:custGeom>
              <a:avLst/>
              <a:gdLst/>
              <a:ahLst/>
              <a:cxnLst/>
              <a:rect l="l" t="t" r="r" b="b"/>
              <a:pathLst>
                <a:path w="86994" h="120650">
                  <a:moveTo>
                    <a:pt x="86423" y="0"/>
                  </a:moveTo>
                  <a:lnTo>
                    <a:pt x="60896" y="0"/>
                  </a:lnTo>
                  <a:lnTo>
                    <a:pt x="60896" y="46990"/>
                  </a:lnTo>
                  <a:lnTo>
                    <a:pt x="24968" y="46990"/>
                  </a:lnTo>
                  <a:lnTo>
                    <a:pt x="24968" y="0"/>
                  </a:lnTo>
                  <a:lnTo>
                    <a:pt x="0" y="0"/>
                  </a:lnTo>
                  <a:lnTo>
                    <a:pt x="0" y="46990"/>
                  </a:lnTo>
                  <a:lnTo>
                    <a:pt x="0" y="67310"/>
                  </a:lnTo>
                  <a:lnTo>
                    <a:pt x="0" y="120650"/>
                  </a:lnTo>
                  <a:lnTo>
                    <a:pt x="24968" y="120650"/>
                  </a:lnTo>
                  <a:lnTo>
                    <a:pt x="24968" y="67310"/>
                  </a:lnTo>
                  <a:lnTo>
                    <a:pt x="60896" y="67310"/>
                  </a:lnTo>
                  <a:lnTo>
                    <a:pt x="60896" y="120650"/>
                  </a:lnTo>
                  <a:lnTo>
                    <a:pt x="86423" y="120650"/>
                  </a:lnTo>
                  <a:lnTo>
                    <a:pt x="86423" y="67310"/>
                  </a:lnTo>
                  <a:lnTo>
                    <a:pt x="86423" y="46990"/>
                  </a:lnTo>
                  <a:lnTo>
                    <a:pt x="86423" y="0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374712" y="309090"/>
              <a:ext cx="128969" cy="12042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539566" y="307603"/>
              <a:ext cx="107776" cy="12390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686829" y="309090"/>
              <a:ext cx="96635" cy="12042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812165" y="309111"/>
              <a:ext cx="85515" cy="12042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919565" y="308817"/>
              <a:ext cx="107420" cy="12079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3047060" y="308895"/>
              <a:ext cx="145415" cy="120650"/>
            </a:xfrm>
            <a:custGeom>
              <a:avLst/>
              <a:gdLst/>
              <a:ahLst/>
              <a:cxnLst/>
              <a:rect l="l" t="t" r="r" b="b"/>
              <a:pathLst>
                <a:path w="145414" h="120650">
                  <a:moveTo>
                    <a:pt x="87947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30543" y="20320"/>
                  </a:lnTo>
                  <a:lnTo>
                    <a:pt x="30543" y="120650"/>
                  </a:lnTo>
                  <a:lnTo>
                    <a:pt x="56045" y="120650"/>
                  </a:lnTo>
                  <a:lnTo>
                    <a:pt x="56045" y="20320"/>
                  </a:lnTo>
                  <a:lnTo>
                    <a:pt x="87947" y="20320"/>
                  </a:lnTo>
                  <a:lnTo>
                    <a:pt x="87947" y="0"/>
                  </a:lnTo>
                  <a:close/>
                </a:path>
                <a:path w="145414" h="120650">
                  <a:moveTo>
                    <a:pt x="144945" y="215"/>
                  </a:moveTo>
                  <a:lnTo>
                    <a:pt x="118706" y="215"/>
                  </a:lnTo>
                  <a:lnTo>
                    <a:pt x="118706" y="120650"/>
                  </a:lnTo>
                  <a:lnTo>
                    <a:pt x="144945" y="120650"/>
                  </a:lnTo>
                  <a:lnTo>
                    <a:pt x="144945" y="215"/>
                  </a:lnTo>
                  <a:close/>
                </a:path>
              </a:pathLst>
            </a:custGeom>
            <a:solidFill>
              <a:srgbClr val="144B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222875" y="308817"/>
              <a:ext cx="107410" cy="12079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2" name="object 10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4512925">
              <a:lnSpc>
                <a:spcPct val="100000"/>
              </a:lnSpc>
              <a:spcBef>
                <a:spcPts val="125"/>
              </a:spcBef>
            </a:pPr>
            <a:r>
              <a:rPr spc="45" dirty="0"/>
              <a:t>Μια</a:t>
            </a:r>
            <a:r>
              <a:rPr spc="-200" dirty="0"/>
              <a:t> </a:t>
            </a:r>
            <a:r>
              <a:rPr spc="-95" dirty="0"/>
              <a:t>γραµµή,</a:t>
            </a:r>
          </a:p>
          <a:p>
            <a:pPr marL="14512925">
              <a:lnSpc>
                <a:spcPct val="100000"/>
              </a:lnSpc>
              <a:spcBef>
                <a:spcPts val="30"/>
              </a:spcBef>
            </a:pPr>
            <a:r>
              <a:rPr spc="-10" dirty="0"/>
              <a:t>για </a:t>
            </a:r>
            <a:r>
              <a:rPr spc="-110" dirty="0" err="1"/>
              <a:t>ν</a:t>
            </a:r>
            <a:r>
              <a:rPr spc="-110" dirty="0"/>
              <a:t>α </a:t>
            </a:r>
            <a:r>
              <a:rPr spc="-25" dirty="0"/>
              <a:t>β</a:t>
            </a:r>
            <a:r>
              <a:rPr spc="-25" dirty="0" err="1"/>
              <a:t>ρίσκει</a:t>
            </a:r>
            <a:r>
              <a:rPr lang="el-GR" spc="-25" dirty="0"/>
              <a:t>ς</a:t>
            </a:r>
            <a:r>
              <a:rPr spc="-505" dirty="0"/>
              <a:t> </a:t>
            </a:r>
            <a:r>
              <a:rPr spc="-65" dirty="0"/>
              <a:t>άκρη</a:t>
            </a:r>
          </a:p>
        </p:txBody>
      </p:sp>
      <p:grpSp>
        <p:nvGrpSpPr>
          <p:cNvPr id="103" name="object 103"/>
          <p:cNvGrpSpPr/>
          <p:nvPr/>
        </p:nvGrpSpPr>
        <p:grpSpPr>
          <a:xfrm>
            <a:off x="11057244" y="137419"/>
            <a:ext cx="3450590" cy="2032635"/>
            <a:chOff x="11057244" y="137419"/>
            <a:chExt cx="3450590" cy="2032635"/>
          </a:xfrm>
        </p:grpSpPr>
        <p:sp>
          <p:nvSpPr>
            <p:cNvPr id="104" name="object 104"/>
            <p:cNvSpPr/>
            <p:nvPr/>
          </p:nvSpPr>
          <p:spPr>
            <a:xfrm>
              <a:off x="12652379" y="137419"/>
              <a:ext cx="880744" cy="1517650"/>
            </a:xfrm>
            <a:custGeom>
              <a:avLst/>
              <a:gdLst/>
              <a:ahLst/>
              <a:cxnLst/>
              <a:rect l="l" t="t" r="r" b="b"/>
              <a:pathLst>
                <a:path w="880744" h="1517650">
                  <a:moveTo>
                    <a:pt x="644221" y="0"/>
                  </a:moveTo>
                  <a:lnTo>
                    <a:pt x="138644" y="0"/>
                  </a:lnTo>
                  <a:lnTo>
                    <a:pt x="111112" y="2876"/>
                  </a:lnTo>
                  <a:lnTo>
                    <a:pt x="62179" y="25881"/>
                  </a:lnTo>
                  <a:lnTo>
                    <a:pt x="22935" y="70420"/>
                  </a:lnTo>
                  <a:lnTo>
                    <a:pt x="2547" y="127641"/>
                  </a:lnTo>
                  <a:lnTo>
                    <a:pt x="0" y="160445"/>
                  </a:lnTo>
                  <a:lnTo>
                    <a:pt x="0" y="613468"/>
                  </a:lnTo>
                  <a:lnTo>
                    <a:pt x="10705" y="674530"/>
                  </a:lnTo>
                  <a:lnTo>
                    <a:pt x="42825" y="725548"/>
                  </a:lnTo>
                  <a:lnTo>
                    <a:pt x="88179" y="760061"/>
                  </a:lnTo>
                  <a:lnTo>
                    <a:pt x="138644" y="771557"/>
                  </a:lnTo>
                  <a:lnTo>
                    <a:pt x="424049" y="771557"/>
                  </a:lnTo>
                  <a:lnTo>
                    <a:pt x="461186" y="775319"/>
                  </a:lnTo>
                  <a:lnTo>
                    <a:pt x="525918" y="805408"/>
                  </a:lnTo>
                  <a:lnTo>
                    <a:pt x="553501" y="831733"/>
                  </a:lnTo>
                  <a:lnTo>
                    <a:pt x="576246" y="863512"/>
                  </a:lnTo>
                  <a:lnTo>
                    <a:pt x="592492" y="898688"/>
                  </a:lnTo>
                  <a:lnTo>
                    <a:pt x="602240" y="937255"/>
                  </a:lnTo>
                  <a:lnTo>
                    <a:pt x="605489" y="979205"/>
                  </a:lnTo>
                  <a:lnTo>
                    <a:pt x="602240" y="1026320"/>
                  </a:lnTo>
                  <a:lnTo>
                    <a:pt x="592492" y="1068570"/>
                  </a:lnTo>
                  <a:lnTo>
                    <a:pt x="576246" y="1105954"/>
                  </a:lnTo>
                  <a:lnTo>
                    <a:pt x="553501" y="1138467"/>
                  </a:lnTo>
                  <a:lnTo>
                    <a:pt x="525918" y="1164797"/>
                  </a:lnTo>
                  <a:lnTo>
                    <a:pt x="461186" y="1194884"/>
                  </a:lnTo>
                  <a:lnTo>
                    <a:pt x="424049" y="1198644"/>
                  </a:lnTo>
                  <a:lnTo>
                    <a:pt x="403724" y="1197684"/>
                  </a:lnTo>
                  <a:lnTo>
                    <a:pt x="355758" y="1183304"/>
                  </a:lnTo>
                  <a:lnTo>
                    <a:pt x="321534" y="1155638"/>
                  </a:lnTo>
                  <a:lnTo>
                    <a:pt x="294343" y="1120202"/>
                  </a:lnTo>
                  <a:lnTo>
                    <a:pt x="278284" y="1094825"/>
                  </a:lnTo>
                  <a:lnTo>
                    <a:pt x="270068" y="1082144"/>
                  </a:lnTo>
                  <a:lnTo>
                    <a:pt x="260702" y="1070049"/>
                  </a:lnTo>
                  <a:lnTo>
                    <a:pt x="250188" y="1058542"/>
                  </a:lnTo>
                  <a:lnTo>
                    <a:pt x="238526" y="1047622"/>
                  </a:lnTo>
                  <a:lnTo>
                    <a:pt x="217365" y="1026984"/>
                  </a:lnTo>
                  <a:lnTo>
                    <a:pt x="170485" y="1003391"/>
                  </a:lnTo>
                  <a:lnTo>
                    <a:pt x="125953" y="1001768"/>
                  </a:lnTo>
                  <a:lnTo>
                    <a:pt x="76447" y="1021686"/>
                  </a:lnTo>
                  <a:lnTo>
                    <a:pt x="39564" y="1060177"/>
                  </a:lnTo>
                  <a:lnTo>
                    <a:pt x="17325" y="1110761"/>
                  </a:lnTo>
                  <a:lnTo>
                    <a:pt x="10198" y="1149095"/>
                  </a:lnTo>
                  <a:lnTo>
                    <a:pt x="9173" y="1168995"/>
                  </a:lnTo>
                  <a:lnTo>
                    <a:pt x="10193" y="1188606"/>
                  </a:lnTo>
                  <a:lnTo>
                    <a:pt x="18355" y="1226946"/>
                  </a:lnTo>
                  <a:lnTo>
                    <a:pt x="43585" y="1289770"/>
                  </a:lnTo>
                  <a:lnTo>
                    <a:pt x="82573" y="1346116"/>
                  </a:lnTo>
                  <a:lnTo>
                    <a:pt x="131240" y="1395367"/>
                  </a:lnTo>
                  <a:lnTo>
                    <a:pt x="185523" y="1436961"/>
                  </a:lnTo>
                  <a:lnTo>
                    <a:pt x="242851" y="1470567"/>
                  </a:lnTo>
                  <a:lnTo>
                    <a:pt x="300713" y="1495943"/>
                  </a:lnTo>
                  <a:lnTo>
                    <a:pt x="360587" y="1511870"/>
                  </a:lnTo>
                  <a:lnTo>
                    <a:pt x="424049" y="1517178"/>
                  </a:lnTo>
                  <a:lnTo>
                    <a:pt x="470291" y="1514596"/>
                  </a:lnTo>
                  <a:lnTo>
                    <a:pt x="515265" y="1506850"/>
                  </a:lnTo>
                  <a:lnTo>
                    <a:pt x="558973" y="1493947"/>
                  </a:lnTo>
                  <a:lnTo>
                    <a:pt x="601416" y="1475892"/>
                  </a:lnTo>
                  <a:lnTo>
                    <a:pt x="641864" y="1453322"/>
                  </a:lnTo>
                  <a:lnTo>
                    <a:pt x="679638" y="1426921"/>
                  </a:lnTo>
                  <a:lnTo>
                    <a:pt x="714743" y="1396689"/>
                  </a:lnTo>
                  <a:lnTo>
                    <a:pt x="747181" y="1362628"/>
                  </a:lnTo>
                  <a:lnTo>
                    <a:pt x="776604" y="1325162"/>
                  </a:lnTo>
                  <a:lnTo>
                    <a:pt x="802722" y="1284756"/>
                  </a:lnTo>
                  <a:lnTo>
                    <a:pt x="825532" y="1241406"/>
                  </a:lnTo>
                  <a:lnTo>
                    <a:pt x="845031" y="1195104"/>
                  </a:lnTo>
                  <a:lnTo>
                    <a:pt x="860629" y="1145775"/>
                  </a:lnTo>
                  <a:lnTo>
                    <a:pt x="871778" y="1093347"/>
                  </a:lnTo>
                  <a:lnTo>
                    <a:pt x="878473" y="1037823"/>
                  </a:lnTo>
                  <a:lnTo>
                    <a:pt x="880706" y="979205"/>
                  </a:lnTo>
                  <a:lnTo>
                    <a:pt x="878348" y="924718"/>
                  </a:lnTo>
                  <a:lnTo>
                    <a:pt x="871277" y="872144"/>
                  </a:lnTo>
                  <a:lnTo>
                    <a:pt x="859493" y="821485"/>
                  </a:lnTo>
                  <a:lnTo>
                    <a:pt x="843000" y="772740"/>
                  </a:lnTo>
                  <a:lnTo>
                    <a:pt x="822537" y="726510"/>
                  </a:lnTo>
                  <a:lnTo>
                    <a:pt x="798894" y="683377"/>
                  </a:lnTo>
                  <a:lnTo>
                    <a:pt x="772074" y="643337"/>
                  </a:lnTo>
                  <a:lnTo>
                    <a:pt x="742082" y="606389"/>
                  </a:lnTo>
                  <a:lnTo>
                    <a:pt x="709267" y="572927"/>
                  </a:lnTo>
                  <a:lnTo>
                    <a:pt x="674037" y="543294"/>
                  </a:lnTo>
                  <a:lnTo>
                    <a:pt x="636388" y="517491"/>
                  </a:lnTo>
                  <a:lnTo>
                    <a:pt x="596316" y="495513"/>
                  </a:lnTo>
                  <a:lnTo>
                    <a:pt x="554590" y="477814"/>
                  </a:lnTo>
                  <a:lnTo>
                    <a:pt x="511966" y="464834"/>
                  </a:lnTo>
                  <a:lnTo>
                    <a:pt x="468450" y="456572"/>
                  </a:lnTo>
                  <a:lnTo>
                    <a:pt x="424049" y="453033"/>
                  </a:lnTo>
                  <a:lnTo>
                    <a:pt x="269112" y="453033"/>
                  </a:lnTo>
                  <a:lnTo>
                    <a:pt x="269112" y="318524"/>
                  </a:lnTo>
                  <a:lnTo>
                    <a:pt x="644221" y="318524"/>
                  </a:lnTo>
                  <a:lnTo>
                    <a:pt x="672566" y="315649"/>
                  </a:lnTo>
                  <a:lnTo>
                    <a:pt x="722008" y="292651"/>
                  </a:lnTo>
                  <a:lnTo>
                    <a:pt x="760493" y="248266"/>
                  </a:lnTo>
                  <a:lnTo>
                    <a:pt x="780363" y="192232"/>
                  </a:lnTo>
                  <a:lnTo>
                    <a:pt x="782845" y="160445"/>
                  </a:lnTo>
                  <a:lnTo>
                    <a:pt x="780363" y="127641"/>
                  </a:lnTo>
                  <a:lnTo>
                    <a:pt x="760493" y="70420"/>
                  </a:lnTo>
                  <a:lnTo>
                    <a:pt x="722008" y="25881"/>
                  </a:lnTo>
                  <a:lnTo>
                    <a:pt x="672566" y="2876"/>
                  </a:lnTo>
                  <a:lnTo>
                    <a:pt x="644221" y="0"/>
                  </a:lnTo>
                  <a:close/>
                </a:path>
              </a:pathLst>
            </a:custGeom>
            <a:solidFill>
              <a:srgbClr val="009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2473442" y="902583"/>
              <a:ext cx="1209675" cy="1267460"/>
            </a:xfrm>
            <a:custGeom>
              <a:avLst/>
              <a:gdLst/>
              <a:ahLst/>
              <a:cxnLst/>
              <a:rect l="l" t="t" r="r" b="b"/>
              <a:pathLst>
                <a:path w="1209675" h="1267460">
                  <a:moveTo>
                    <a:pt x="627796" y="0"/>
                  </a:moveTo>
                  <a:lnTo>
                    <a:pt x="587854" y="336"/>
                  </a:lnTo>
                  <a:lnTo>
                    <a:pt x="548336" y="4543"/>
                  </a:lnTo>
                  <a:lnTo>
                    <a:pt x="509466" y="12452"/>
                  </a:lnTo>
                  <a:lnTo>
                    <a:pt x="471467" y="23896"/>
                  </a:lnTo>
                  <a:lnTo>
                    <a:pt x="434562" y="38704"/>
                  </a:lnTo>
                  <a:lnTo>
                    <a:pt x="398974" y="56708"/>
                  </a:lnTo>
                  <a:lnTo>
                    <a:pt x="364925" y="77741"/>
                  </a:lnTo>
                  <a:lnTo>
                    <a:pt x="332639" y="101632"/>
                  </a:lnTo>
                  <a:lnTo>
                    <a:pt x="302339" y="128214"/>
                  </a:lnTo>
                  <a:lnTo>
                    <a:pt x="274247" y="157317"/>
                  </a:lnTo>
                  <a:lnTo>
                    <a:pt x="248587" y="188774"/>
                  </a:lnTo>
                  <a:lnTo>
                    <a:pt x="225581" y="222415"/>
                  </a:lnTo>
                  <a:lnTo>
                    <a:pt x="205453" y="258072"/>
                  </a:lnTo>
                  <a:lnTo>
                    <a:pt x="188426" y="295576"/>
                  </a:lnTo>
                  <a:lnTo>
                    <a:pt x="174721" y="334759"/>
                  </a:lnTo>
                  <a:lnTo>
                    <a:pt x="164563" y="375451"/>
                  </a:lnTo>
                  <a:lnTo>
                    <a:pt x="158174" y="417485"/>
                  </a:lnTo>
                  <a:lnTo>
                    <a:pt x="155778" y="460692"/>
                  </a:lnTo>
                  <a:lnTo>
                    <a:pt x="157597" y="504902"/>
                  </a:lnTo>
                  <a:lnTo>
                    <a:pt x="148941" y="511848"/>
                  </a:lnTo>
                  <a:lnTo>
                    <a:pt x="141807" y="520485"/>
                  </a:lnTo>
                  <a:lnTo>
                    <a:pt x="136337" y="530611"/>
                  </a:lnTo>
                  <a:lnTo>
                    <a:pt x="132676" y="542021"/>
                  </a:lnTo>
                  <a:lnTo>
                    <a:pt x="90635" y="550427"/>
                  </a:lnTo>
                  <a:lnTo>
                    <a:pt x="54201" y="572113"/>
                  </a:lnTo>
                  <a:lnTo>
                    <a:pt x="25520" y="604704"/>
                  </a:lnTo>
                  <a:lnTo>
                    <a:pt x="6737" y="645823"/>
                  </a:lnTo>
                  <a:lnTo>
                    <a:pt x="0" y="693095"/>
                  </a:lnTo>
                  <a:lnTo>
                    <a:pt x="6737" y="740360"/>
                  </a:lnTo>
                  <a:lnTo>
                    <a:pt x="25520" y="781479"/>
                  </a:lnTo>
                  <a:lnTo>
                    <a:pt x="54201" y="814069"/>
                  </a:lnTo>
                  <a:lnTo>
                    <a:pt x="90635" y="835749"/>
                  </a:lnTo>
                  <a:lnTo>
                    <a:pt x="132676" y="844138"/>
                  </a:lnTo>
                  <a:lnTo>
                    <a:pt x="139596" y="862293"/>
                  </a:lnTo>
                  <a:lnTo>
                    <a:pt x="150998" y="876815"/>
                  </a:lnTo>
                  <a:lnTo>
                    <a:pt x="166016" y="886448"/>
                  </a:lnTo>
                  <a:lnTo>
                    <a:pt x="183784" y="889937"/>
                  </a:lnTo>
                  <a:lnTo>
                    <a:pt x="204728" y="885206"/>
                  </a:lnTo>
                  <a:lnTo>
                    <a:pt x="221821" y="872304"/>
                  </a:lnTo>
                  <a:lnTo>
                    <a:pt x="233340" y="853176"/>
                  </a:lnTo>
                  <a:lnTo>
                    <a:pt x="237563" y="829761"/>
                  </a:lnTo>
                  <a:lnTo>
                    <a:pt x="237563" y="556482"/>
                  </a:lnTo>
                  <a:lnTo>
                    <a:pt x="236077" y="542826"/>
                  </a:lnTo>
                  <a:lnTo>
                    <a:pt x="231897" y="530434"/>
                  </a:lnTo>
                  <a:lnTo>
                    <a:pt x="225437" y="519524"/>
                  </a:lnTo>
                  <a:lnTo>
                    <a:pt x="217113" y="510315"/>
                  </a:lnTo>
                  <a:lnTo>
                    <a:pt x="226022" y="463039"/>
                  </a:lnTo>
                  <a:lnTo>
                    <a:pt x="239051" y="416075"/>
                  </a:lnTo>
                  <a:lnTo>
                    <a:pt x="255912" y="370614"/>
                  </a:lnTo>
                  <a:lnTo>
                    <a:pt x="276318" y="327849"/>
                  </a:lnTo>
                  <a:lnTo>
                    <a:pt x="299982" y="288971"/>
                  </a:lnTo>
                  <a:lnTo>
                    <a:pt x="326618" y="255171"/>
                  </a:lnTo>
                  <a:lnTo>
                    <a:pt x="356223" y="224082"/>
                  </a:lnTo>
                  <a:lnTo>
                    <a:pt x="389931" y="196541"/>
                  </a:lnTo>
                  <a:lnTo>
                    <a:pt x="427360" y="173023"/>
                  </a:lnTo>
                  <a:lnTo>
                    <a:pt x="468127" y="154008"/>
                  </a:lnTo>
                  <a:lnTo>
                    <a:pt x="511850" y="139971"/>
                  </a:lnTo>
                  <a:lnTo>
                    <a:pt x="558148" y="131389"/>
                  </a:lnTo>
                  <a:lnTo>
                    <a:pt x="606639" y="128739"/>
                  </a:lnTo>
                  <a:lnTo>
                    <a:pt x="656940" y="132498"/>
                  </a:lnTo>
                  <a:lnTo>
                    <a:pt x="708669" y="143143"/>
                  </a:lnTo>
                  <a:lnTo>
                    <a:pt x="753637" y="162580"/>
                  </a:lnTo>
                  <a:lnTo>
                    <a:pt x="797424" y="188314"/>
                  </a:lnTo>
                  <a:lnTo>
                    <a:pt x="839175" y="221027"/>
                  </a:lnTo>
                  <a:lnTo>
                    <a:pt x="878036" y="261402"/>
                  </a:lnTo>
                  <a:lnTo>
                    <a:pt x="904650" y="294099"/>
                  </a:lnTo>
                  <a:lnTo>
                    <a:pt x="928987" y="331191"/>
                  </a:lnTo>
                  <a:lnTo>
                    <a:pt x="950497" y="372021"/>
                  </a:lnTo>
                  <a:lnTo>
                    <a:pt x="968630" y="415933"/>
                  </a:lnTo>
                  <a:lnTo>
                    <a:pt x="982836" y="462271"/>
                  </a:lnTo>
                  <a:lnTo>
                    <a:pt x="992566" y="510378"/>
                  </a:lnTo>
                  <a:lnTo>
                    <a:pt x="981431" y="523205"/>
                  </a:lnTo>
                  <a:lnTo>
                    <a:pt x="974627" y="539832"/>
                  </a:lnTo>
                  <a:lnTo>
                    <a:pt x="971200" y="564538"/>
                  </a:lnTo>
                  <a:lnTo>
                    <a:pt x="970197" y="601604"/>
                  </a:lnTo>
                  <a:lnTo>
                    <a:pt x="970662" y="655309"/>
                  </a:lnTo>
                  <a:lnTo>
                    <a:pt x="971641" y="729935"/>
                  </a:lnTo>
                  <a:lnTo>
                    <a:pt x="972179" y="829761"/>
                  </a:lnTo>
                  <a:lnTo>
                    <a:pt x="973964" y="844675"/>
                  </a:lnTo>
                  <a:lnTo>
                    <a:pt x="978967" y="858030"/>
                  </a:lnTo>
                  <a:lnTo>
                    <a:pt x="986660" y="869512"/>
                  </a:lnTo>
                  <a:lnTo>
                    <a:pt x="996514" y="878807"/>
                  </a:lnTo>
                  <a:lnTo>
                    <a:pt x="996514" y="901916"/>
                  </a:lnTo>
                  <a:lnTo>
                    <a:pt x="986587" y="943370"/>
                  </a:lnTo>
                  <a:lnTo>
                    <a:pt x="956160" y="1000985"/>
                  </a:lnTo>
                  <a:lnTo>
                    <a:pt x="932032" y="1042671"/>
                  </a:lnTo>
                  <a:lnTo>
                    <a:pt x="884093" y="1094711"/>
                  </a:lnTo>
                  <a:lnTo>
                    <a:pt x="805608" y="1132401"/>
                  </a:lnTo>
                  <a:lnTo>
                    <a:pt x="752847" y="1148067"/>
                  </a:lnTo>
                  <a:lnTo>
                    <a:pt x="724945" y="1154814"/>
                  </a:lnTo>
                  <a:lnTo>
                    <a:pt x="696512" y="1162453"/>
                  </a:lnTo>
                  <a:lnTo>
                    <a:pt x="666557" y="1143183"/>
                  </a:lnTo>
                  <a:lnTo>
                    <a:pt x="634845" y="1146405"/>
                  </a:lnTo>
                  <a:lnTo>
                    <a:pt x="609709" y="1168229"/>
                  </a:lnTo>
                  <a:lnTo>
                    <a:pt x="599479" y="1204766"/>
                  </a:lnTo>
                  <a:lnTo>
                    <a:pt x="609136" y="1240865"/>
                  </a:lnTo>
                  <a:lnTo>
                    <a:pt x="632821" y="1262137"/>
                  </a:lnTo>
                  <a:lnTo>
                    <a:pt x="662603" y="1266998"/>
                  </a:lnTo>
                  <a:lnTo>
                    <a:pt x="690550" y="1253864"/>
                  </a:lnTo>
                  <a:lnTo>
                    <a:pt x="708732" y="1221152"/>
                  </a:lnTo>
                  <a:lnTo>
                    <a:pt x="728107" y="1215881"/>
                  </a:lnTo>
                  <a:lnTo>
                    <a:pt x="766831" y="1205877"/>
                  </a:lnTo>
                  <a:lnTo>
                    <a:pt x="833021" y="1181243"/>
                  </a:lnTo>
                  <a:lnTo>
                    <a:pt x="873032" y="1162876"/>
                  </a:lnTo>
                  <a:lnTo>
                    <a:pt x="907214" y="1142714"/>
                  </a:lnTo>
                  <a:lnTo>
                    <a:pt x="936971" y="1118883"/>
                  </a:lnTo>
                  <a:lnTo>
                    <a:pt x="963706" y="1089513"/>
                  </a:lnTo>
                  <a:lnTo>
                    <a:pt x="988824" y="1052729"/>
                  </a:lnTo>
                  <a:lnTo>
                    <a:pt x="1013728" y="1006660"/>
                  </a:lnTo>
                  <a:lnTo>
                    <a:pt x="1039821" y="949433"/>
                  </a:lnTo>
                  <a:lnTo>
                    <a:pt x="1049628" y="911091"/>
                  </a:lnTo>
                  <a:lnTo>
                    <a:pt x="1050303" y="897634"/>
                  </a:lnTo>
                  <a:lnTo>
                    <a:pt x="1050303" y="882660"/>
                  </a:lnTo>
                  <a:lnTo>
                    <a:pt x="1059664" y="875722"/>
                  </a:lnTo>
                  <a:lnTo>
                    <a:pt x="1067381" y="866795"/>
                  </a:lnTo>
                  <a:lnTo>
                    <a:pt x="1073267" y="856163"/>
                  </a:lnTo>
                  <a:lnTo>
                    <a:pt x="1077139" y="844106"/>
                  </a:lnTo>
                  <a:lnTo>
                    <a:pt x="1119138" y="835682"/>
                  </a:lnTo>
                  <a:lnTo>
                    <a:pt x="1155535" y="813991"/>
                  </a:lnTo>
                  <a:lnTo>
                    <a:pt x="1184186" y="781412"/>
                  </a:lnTo>
                  <a:lnTo>
                    <a:pt x="1202949" y="740321"/>
                  </a:lnTo>
                  <a:lnTo>
                    <a:pt x="1209680" y="693095"/>
                  </a:lnTo>
                  <a:lnTo>
                    <a:pt x="1202949" y="645872"/>
                  </a:lnTo>
                  <a:lnTo>
                    <a:pt x="1184186" y="604784"/>
                  </a:lnTo>
                  <a:lnTo>
                    <a:pt x="1155535" y="572206"/>
                  </a:lnTo>
                  <a:lnTo>
                    <a:pt x="1119138" y="550511"/>
                  </a:lnTo>
                  <a:lnTo>
                    <a:pt x="1077139" y="542074"/>
                  </a:lnTo>
                  <a:lnTo>
                    <a:pt x="1073470" y="530618"/>
                  </a:lnTo>
                  <a:lnTo>
                    <a:pt x="1067970" y="520451"/>
                  </a:lnTo>
                  <a:lnTo>
                    <a:pt x="1060792" y="511785"/>
                  </a:lnTo>
                  <a:lnTo>
                    <a:pt x="1052093" y="504829"/>
                  </a:lnTo>
                  <a:lnTo>
                    <a:pt x="1052946" y="476386"/>
                  </a:lnTo>
                  <a:lnTo>
                    <a:pt x="1048499" y="416328"/>
                  </a:lnTo>
                  <a:lnTo>
                    <a:pt x="1038839" y="364582"/>
                  </a:lnTo>
                  <a:lnTo>
                    <a:pt x="1024393" y="315078"/>
                  </a:lnTo>
                  <a:lnTo>
                    <a:pt x="1002818" y="262857"/>
                  </a:lnTo>
                  <a:lnTo>
                    <a:pt x="973635" y="209736"/>
                  </a:lnTo>
                  <a:lnTo>
                    <a:pt x="935955" y="158169"/>
                  </a:lnTo>
                  <a:lnTo>
                    <a:pt x="889818" y="110521"/>
                  </a:lnTo>
                  <a:lnTo>
                    <a:pt x="826079" y="62285"/>
                  </a:lnTo>
                  <a:lnTo>
                    <a:pt x="787357" y="40737"/>
                  </a:lnTo>
                  <a:lnTo>
                    <a:pt x="747944" y="23903"/>
                  </a:lnTo>
                  <a:lnTo>
                    <a:pt x="708064" y="11614"/>
                  </a:lnTo>
                  <a:lnTo>
                    <a:pt x="667941" y="3703"/>
                  </a:lnTo>
                  <a:lnTo>
                    <a:pt x="627796" y="0"/>
                  </a:lnTo>
                  <a:close/>
                </a:path>
              </a:pathLst>
            </a:custGeom>
            <a:solidFill>
              <a:srgbClr val="F39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2654263" y="142655"/>
              <a:ext cx="880744" cy="1311275"/>
            </a:xfrm>
            <a:custGeom>
              <a:avLst/>
              <a:gdLst/>
              <a:ahLst/>
              <a:cxnLst/>
              <a:rect l="l" t="t" r="r" b="b"/>
              <a:pathLst>
                <a:path w="880744" h="1311275">
                  <a:moveTo>
                    <a:pt x="644221" y="0"/>
                  </a:moveTo>
                  <a:lnTo>
                    <a:pt x="138644" y="0"/>
                  </a:lnTo>
                  <a:lnTo>
                    <a:pt x="111112" y="2876"/>
                  </a:lnTo>
                  <a:lnTo>
                    <a:pt x="62179" y="25881"/>
                  </a:lnTo>
                  <a:lnTo>
                    <a:pt x="22935" y="70420"/>
                  </a:lnTo>
                  <a:lnTo>
                    <a:pt x="2547" y="127645"/>
                  </a:lnTo>
                  <a:lnTo>
                    <a:pt x="0" y="160455"/>
                  </a:lnTo>
                  <a:lnTo>
                    <a:pt x="0" y="613478"/>
                  </a:lnTo>
                  <a:lnTo>
                    <a:pt x="10709" y="674537"/>
                  </a:lnTo>
                  <a:lnTo>
                    <a:pt x="42825" y="725559"/>
                  </a:lnTo>
                  <a:lnTo>
                    <a:pt x="88179" y="760068"/>
                  </a:lnTo>
                  <a:lnTo>
                    <a:pt x="138644" y="771568"/>
                  </a:lnTo>
                  <a:lnTo>
                    <a:pt x="424049" y="771568"/>
                  </a:lnTo>
                  <a:lnTo>
                    <a:pt x="461186" y="775328"/>
                  </a:lnTo>
                  <a:lnTo>
                    <a:pt x="525918" y="805414"/>
                  </a:lnTo>
                  <a:lnTo>
                    <a:pt x="553501" y="831744"/>
                  </a:lnTo>
                  <a:lnTo>
                    <a:pt x="576246" y="863522"/>
                  </a:lnTo>
                  <a:lnTo>
                    <a:pt x="592492" y="898697"/>
                  </a:lnTo>
                  <a:lnTo>
                    <a:pt x="602240" y="937261"/>
                  </a:lnTo>
                  <a:lnTo>
                    <a:pt x="605489" y="979205"/>
                  </a:lnTo>
                  <a:lnTo>
                    <a:pt x="602240" y="1026324"/>
                  </a:lnTo>
                  <a:lnTo>
                    <a:pt x="592492" y="1068574"/>
                  </a:lnTo>
                  <a:lnTo>
                    <a:pt x="576246" y="1105955"/>
                  </a:lnTo>
                  <a:lnTo>
                    <a:pt x="553501" y="1138467"/>
                  </a:lnTo>
                  <a:lnTo>
                    <a:pt x="524800" y="1165482"/>
                  </a:lnTo>
                  <a:lnTo>
                    <a:pt x="785724" y="1311059"/>
                  </a:lnTo>
                  <a:lnTo>
                    <a:pt x="818283" y="1255669"/>
                  </a:lnTo>
                  <a:lnTo>
                    <a:pt x="845031" y="1195104"/>
                  </a:lnTo>
                  <a:lnTo>
                    <a:pt x="860633" y="1145775"/>
                  </a:lnTo>
                  <a:lnTo>
                    <a:pt x="871782" y="1093347"/>
                  </a:lnTo>
                  <a:lnTo>
                    <a:pt x="878474" y="1037823"/>
                  </a:lnTo>
                  <a:lnTo>
                    <a:pt x="880706" y="979205"/>
                  </a:lnTo>
                  <a:lnTo>
                    <a:pt x="878348" y="924718"/>
                  </a:lnTo>
                  <a:lnTo>
                    <a:pt x="871277" y="872144"/>
                  </a:lnTo>
                  <a:lnTo>
                    <a:pt x="859493" y="821485"/>
                  </a:lnTo>
                  <a:lnTo>
                    <a:pt x="843000" y="772740"/>
                  </a:lnTo>
                  <a:lnTo>
                    <a:pt x="822539" y="726510"/>
                  </a:lnTo>
                  <a:lnTo>
                    <a:pt x="798898" y="683377"/>
                  </a:lnTo>
                  <a:lnTo>
                    <a:pt x="772079" y="643337"/>
                  </a:lnTo>
                  <a:lnTo>
                    <a:pt x="742082" y="606389"/>
                  </a:lnTo>
                  <a:lnTo>
                    <a:pt x="709267" y="572927"/>
                  </a:lnTo>
                  <a:lnTo>
                    <a:pt x="674037" y="543294"/>
                  </a:lnTo>
                  <a:lnTo>
                    <a:pt x="636388" y="517491"/>
                  </a:lnTo>
                  <a:lnTo>
                    <a:pt x="596316" y="495513"/>
                  </a:lnTo>
                  <a:lnTo>
                    <a:pt x="554590" y="477816"/>
                  </a:lnTo>
                  <a:lnTo>
                    <a:pt x="511966" y="464837"/>
                  </a:lnTo>
                  <a:lnTo>
                    <a:pt x="468450" y="456577"/>
                  </a:lnTo>
                  <a:lnTo>
                    <a:pt x="424049" y="453033"/>
                  </a:lnTo>
                  <a:lnTo>
                    <a:pt x="269112" y="453033"/>
                  </a:lnTo>
                  <a:lnTo>
                    <a:pt x="269112" y="318524"/>
                  </a:lnTo>
                  <a:lnTo>
                    <a:pt x="644221" y="318524"/>
                  </a:lnTo>
                  <a:lnTo>
                    <a:pt x="672566" y="315651"/>
                  </a:lnTo>
                  <a:lnTo>
                    <a:pt x="722008" y="292660"/>
                  </a:lnTo>
                  <a:lnTo>
                    <a:pt x="760493" y="248270"/>
                  </a:lnTo>
                  <a:lnTo>
                    <a:pt x="780363" y="192236"/>
                  </a:lnTo>
                  <a:lnTo>
                    <a:pt x="782845" y="160455"/>
                  </a:lnTo>
                  <a:lnTo>
                    <a:pt x="780363" y="127645"/>
                  </a:lnTo>
                  <a:lnTo>
                    <a:pt x="760493" y="70420"/>
                  </a:lnTo>
                  <a:lnTo>
                    <a:pt x="722008" y="25881"/>
                  </a:lnTo>
                  <a:lnTo>
                    <a:pt x="672566" y="2876"/>
                  </a:lnTo>
                  <a:lnTo>
                    <a:pt x="644221" y="0"/>
                  </a:lnTo>
                  <a:close/>
                </a:path>
              </a:pathLst>
            </a:custGeom>
            <a:solidFill>
              <a:srgbClr val="009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1057242" y="137419"/>
              <a:ext cx="3450590" cy="1517650"/>
            </a:xfrm>
            <a:custGeom>
              <a:avLst/>
              <a:gdLst/>
              <a:ahLst/>
              <a:cxnLst/>
              <a:rect l="l" t="t" r="r" b="b"/>
              <a:pathLst>
                <a:path w="3450590" h="1517650">
                  <a:moveTo>
                    <a:pt x="482092" y="167601"/>
                  </a:moveTo>
                  <a:lnTo>
                    <a:pt x="471385" y="103898"/>
                  </a:lnTo>
                  <a:lnTo>
                    <a:pt x="439280" y="49618"/>
                  </a:lnTo>
                  <a:lnTo>
                    <a:pt x="392379" y="12458"/>
                  </a:lnTo>
                  <a:lnTo>
                    <a:pt x="337350" y="76"/>
                  </a:lnTo>
                  <a:lnTo>
                    <a:pt x="314579" y="4533"/>
                  </a:lnTo>
                  <a:lnTo>
                    <a:pt x="242544" y="40182"/>
                  </a:lnTo>
                  <a:lnTo>
                    <a:pt x="193268" y="71386"/>
                  </a:lnTo>
                  <a:lnTo>
                    <a:pt x="135166" y="111493"/>
                  </a:lnTo>
                  <a:lnTo>
                    <a:pt x="68237" y="160515"/>
                  </a:lnTo>
                  <a:lnTo>
                    <a:pt x="26695" y="200952"/>
                  </a:lnTo>
                  <a:lnTo>
                    <a:pt x="4013" y="256082"/>
                  </a:lnTo>
                  <a:lnTo>
                    <a:pt x="0" y="286842"/>
                  </a:lnTo>
                  <a:lnTo>
                    <a:pt x="1206" y="316560"/>
                  </a:lnTo>
                  <a:lnTo>
                    <a:pt x="19316" y="372872"/>
                  </a:lnTo>
                  <a:lnTo>
                    <a:pt x="52425" y="419481"/>
                  </a:lnTo>
                  <a:lnTo>
                    <a:pt x="98818" y="446024"/>
                  </a:lnTo>
                  <a:lnTo>
                    <a:pt x="146215" y="451942"/>
                  </a:lnTo>
                  <a:lnTo>
                    <a:pt x="168770" y="446925"/>
                  </a:lnTo>
                  <a:lnTo>
                    <a:pt x="190550" y="436575"/>
                  </a:lnTo>
                  <a:lnTo>
                    <a:pt x="190550" y="1000518"/>
                  </a:lnTo>
                  <a:lnTo>
                    <a:pt x="200228" y="1059802"/>
                  </a:lnTo>
                  <a:lnTo>
                    <a:pt x="229285" y="1110234"/>
                  </a:lnTo>
                  <a:lnTo>
                    <a:pt x="272592" y="1144739"/>
                  </a:lnTo>
                  <a:lnTo>
                    <a:pt x="325107" y="1156246"/>
                  </a:lnTo>
                  <a:lnTo>
                    <a:pt x="349580" y="1156246"/>
                  </a:lnTo>
                  <a:lnTo>
                    <a:pt x="400532" y="1144739"/>
                  </a:lnTo>
                  <a:lnTo>
                    <a:pt x="443344" y="1110234"/>
                  </a:lnTo>
                  <a:lnTo>
                    <a:pt x="472389" y="1059802"/>
                  </a:lnTo>
                  <a:lnTo>
                    <a:pt x="482092" y="1000518"/>
                  </a:lnTo>
                  <a:lnTo>
                    <a:pt x="482092" y="436575"/>
                  </a:lnTo>
                  <a:lnTo>
                    <a:pt x="482092" y="167601"/>
                  </a:lnTo>
                  <a:close/>
                </a:path>
                <a:path w="3450590" h="1517650">
                  <a:moveTo>
                    <a:pt x="1501394" y="979284"/>
                  </a:moveTo>
                  <a:lnTo>
                    <a:pt x="1499031" y="924801"/>
                  </a:lnTo>
                  <a:lnTo>
                    <a:pt x="1491957" y="872223"/>
                  </a:lnTo>
                  <a:lnTo>
                    <a:pt x="1480172" y="821563"/>
                  </a:lnTo>
                  <a:lnTo>
                    <a:pt x="1463675" y="772820"/>
                  </a:lnTo>
                  <a:lnTo>
                    <a:pt x="1443215" y="726592"/>
                  </a:lnTo>
                  <a:lnTo>
                    <a:pt x="1419567" y="683450"/>
                  </a:lnTo>
                  <a:lnTo>
                    <a:pt x="1392758" y="643420"/>
                  </a:lnTo>
                  <a:lnTo>
                    <a:pt x="1362760" y="606463"/>
                  </a:lnTo>
                  <a:lnTo>
                    <a:pt x="1329944" y="572998"/>
                  </a:lnTo>
                  <a:lnTo>
                    <a:pt x="1294714" y="543369"/>
                  </a:lnTo>
                  <a:lnTo>
                    <a:pt x="1257071" y="517563"/>
                  </a:lnTo>
                  <a:lnTo>
                    <a:pt x="1217002" y="495566"/>
                  </a:lnTo>
                  <a:lnTo>
                    <a:pt x="1175270" y="477888"/>
                  </a:lnTo>
                  <a:lnTo>
                    <a:pt x="1132649" y="464908"/>
                  </a:lnTo>
                  <a:lnTo>
                    <a:pt x="1089126" y="456653"/>
                  </a:lnTo>
                  <a:lnTo>
                    <a:pt x="1044727" y="453110"/>
                  </a:lnTo>
                  <a:lnTo>
                    <a:pt x="889800" y="453110"/>
                  </a:lnTo>
                  <a:lnTo>
                    <a:pt x="889800" y="318604"/>
                  </a:lnTo>
                  <a:lnTo>
                    <a:pt x="1264907" y="318604"/>
                  </a:lnTo>
                  <a:lnTo>
                    <a:pt x="1319174" y="307098"/>
                  </a:lnTo>
                  <a:lnTo>
                    <a:pt x="1363789" y="272592"/>
                  </a:lnTo>
                  <a:lnTo>
                    <a:pt x="1393596" y="221576"/>
                  </a:lnTo>
                  <a:lnTo>
                    <a:pt x="1403540" y="160515"/>
                  </a:lnTo>
                  <a:lnTo>
                    <a:pt x="1401051" y="127711"/>
                  </a:lnTo>
                  <a:lnTo>
                    <a:pt x="1381175" y="70497"/>
                  </a:lnTo>
                  <a:lnTo>
                    <a:pt x="1342694" y="25958"/>
                  </a:lnTo>
                  <a:lnTo>
                    <a:pt x="1293253" y="2959"/>
                  </a:lnTo>
                  <a:lnTo>
                    <a:pt x="1264907" y="76"/>
                  </a:lnTo>
                  <a:lnTo>
                    <a:pt x="759307" y="76"/>
                  </a:lnTo>
                  <a:lnTo>
                    <a:pt x="706310" y="11582"/>
                  </a:lnTo>
                  <a:lnTo>
                    <a:pt x="661466" y="46088"/>
                  </a:lnTo>
                  <a:lnTo>
                    <a:pt x="630872" y="97701"/>
                  </a:lnTo>
                  <a:lnTo>
                    <a:pt x="620687" y="160515"/>
                  </a:lnTo>
                  <a:lnTo>
                    <a:pt x="620687" y="613562"/>
                  </a:lnTo>
                  <a:lnTo>
                    <a:pt x="631393" y="674611"/>
                  </a:lnTo>
                  <a:lnTo>
                    <a:pt x="663498" y="725639"/>
                  </a:lnTo>
                  <a:lnTo>
                    <a:pt x="708850" y="760145"/>
                  </a:lnTo>
                  <a:lnTo>
                    <a:pt x="759307" y="771639"/>
                  </a:lnTo>
                  <a:lnTo>
                    <a:pt x="1044727" y="771639"/>
                  </a:lnTo>
                  <a:lnTo>
                    <a:pt x="1081874" y="775398"/>
                  </a:lnTo>
                  <a:lnTo>
                    <a:pt x="1146594" y="805497"/>
                  </a:lnTo>
                  <a:lnTo>
                    <a:pt x="1174178" y="831824"/>
                  </a:lnTo>
                  <a:lnTo>
                    <a:pt x="1196936" y="863600"/>
                  </a:lnTo>
                  <a:lnTo>
                    <a:pt x="1213180" y="898779"/>
                  </a:lnTo>
                  <a:lnTo>
                    <a:pt x="1222933" y="937336"/>
                  </a:lnTo>
                  <a:lnTo>
                    <a:pt x="1226172" y="979284"/>
                  </a:lnTo>
                  <a:lnTo>
                    <a:pt x="1222933" y="1026401"/>
                  </a:lnTo>
                  <a:lnTo>
                    <a:pt x="1213180" y="1068641"/>
                  </a:lnTo>
                  <a:lnTo>
                    <a:pt x="1196936" y="1106030"/>
                  </a:lnTo>
                  <a:lnTo>
                    <a:pt x="1174178" y="1138542"/>
                  </a:lnTo>
                  <a:lnTo>
                    <a:pt x="1146594" y="1164882"/>
                  </a:lnTo>
                  <a:lnTo>
                    <a:pt x="1081874" y="1194968"/>
                  </a:lnTo>
                  <a:lnTo>
                    <a:pt x="1044727" y="1198727"/>
                  </a:lnTo>
                  <a:lnTo>
                    <a:pt x="1024407" y="1197762"/>
                  </a:lnTo>
                  <a:lnTo>
                    <a:pt x="976439" y="1183386"/>
                  </a:lnTo>
                  <a:lnTo>
                    <a:pt x="942225" y="1155712"/>
                  </a:lnTo>
                  <a:lnTo>
                    <a:pt x="915022" y="1120279"/>
                  </a:lnTo>
                  <a:lnTo>
                    <a:pt x="898969" y="1094905"/>
                  </a:lnTo>
                  <a:lnTo>
                    <a:pt x="890752" y="1082217"/>
                  </a:lnTo>
                  <a:lnTo>
                    <a:pt x="881380" y="1070127"/>
                  </a:lnTo>
                  <a:lnTo>
                    <a:pt x="870877" y="1058621"/>
                  </a:lnTo>
                  <a:lnTo>
                    <a:pt x="859218" y="1047699"/>
                  </a:lnTo>
                  <a:lnTo>
                    <a:pt x="838060" y="1027074"/>
                  </a:lnTo>
                  <a:lnTo>
                    <a:pt x="815378" y="1012317"/>
                  </a:lnTo>
                  <a:lnTo>
                    <a:pt x="791171" y="1003477"/>
                  </a:lnTo>
                  <a:lnTo>
                    <a:pt x="765429" y="1000518"/>
                  </a:lnTo>
                  <a:lnTo>
                    <a:pt x="746633" y="1001852"/>
                  </a:lnTo>
                  <a:lnTo>
                    <a:pt x="697141" y="1021753"/>
                  </a:lnTo>
                  <a:lnTo>
                    <a:pt x="660247" y="1060246"/>
                  </a:lnTo>
                  <a:lnTo>
                    <a:pt x="638009" y="1110843"/>
                  </a:lnTo>
                  <a:lnTo>
                    <a:pt x="630872" y="1149159"/>
                  </a:lnTo>
                  <a:lnTo>
                    <a:pt x="629856" y="1169073"/>
                  </a:lnTo>
                  <a:lnTo>
                    <a:pt x="630872" y="1188681"/>
                  </a:lnTo>
                  <a:lnTo>
                    <a:pt x="639038" y="1227023"/>
                  </a:lnTo>
                  <a:lnTo>
                    <a:pt x="664273" y="1289837"/>
                  </a:lnTo>
                  <a:lnTo>
                    <a:pt x="703249" y="1346200"/>
                  </a:lnTo>
                  <a:lnTo>
                    <a:pt x="751928" y="1395437"/>
                  </a:lnTo>
                  <a:lnTo>
                    <a:pt x="806208" y="1437030"/>
                  </a:lnTo>
                  <a:lnTo>
                    <a:pt x="863536" y="1470647"/>
                  </a:lnTo>
                  <a:lnTo>
                    <a:pt x="921397" y="1496009"/>
                  </a:lnTo>
                  <a:lnTo>
                    <a:pt x="981278" y="1511947"/>
                  </a:lnTo>
                  <a:lnTo>
                    <a:pt x="1044727" y="1517256"/>
                  </a:lnTo>
                  <a:lnTo>
                    <a:pt x="1090968" y="1514678"/>
                  </a:lnTo>
                  <a:lnTo>
                    <a:pt x="1135951" y="1506931"/>
                  </a:lnTo>
                  <a:lnTo>
                    <a:pt x="1179652" y="1494028"/>
                  </a:lnTo>
                  <a:lnTo>
                    <a:pt x="1222108" y="1475968"/>
                  </a:lnTo>
                  <a:lnTo>
                    <a:pt x="1262545" y="1453400"/>
                  </a:lnTo>
                  <a:lnTo>
                    <a:pt x="1300314" y="1426997"/>
                  </a:lnTo>
                  <a:lnTo>
                    <a:pt x="1335417" y="1396771"/>
                  </a:lnTo>
                  <a:lnTo>
                    <a:pt x="1367866" y="1362710"/>
                  </a:lnTo>
                  <a:lnTo>
                    <a:pt x="1397292" y="1325245"/>
                  </a:lnTo>
                  <a:lnTo>
                    <a:pt x="1423403" y="1284833"/>
                  </a:lnTo>
                  <a:lnTo>
                    <a:pt x="1446212" y="1241488"/>
                  </a:lnTo>
                  <a:lnTo>
                    <a:pt x="1464221" y="1198727"/>
                  </a:lnTo>
                  <a:lnTo>
                    <a:pt x="1481315" y="1145844"/>
                  </a:lnTo>
                  <a:lnTo>
                    <a:pt x="1492465" y="1093419"/>
                  </a:lnTo>
                  <a:lnTo>
                    <a:pt x="1499158" y="1037894"/>
                  </a:lnTo>
                  <a:lnTo>
                    <a:pt x="1501394" y="979284"/>
                  </a:lnTo>
                  <a:close/>
                </a:path>
                <a:path w="3450590" h="1517650">
                  <a:moveTo>
                    <a:pt x="3450361" y="979208"/>
                  </a:moveTo>
                  <a:lnTo>
                    <a:pt x="3447999" y="924725"/>
                  </a:lnTo>
                  <a:lnTo>
                    <a:pt x="3440938" y="872147"/>
                  </a:lnTo>
                  <a:lnTo>
                    <a:pt x="3429152" y="821486"/>
                  </a:lnTo>
                  <a:lnTo>
                    <a:pt x="3412655" y="772744"/>
                  </a:lnTo>
                  <a:lnTo>
                    <a:pt x="3392195" y="726516"/>
                  </a:lnTo>
                  <a:lnTo>
                    <a:pt x="3368548" y="683387"/>
                  </a:lnTo>
                  <a:lnTo>
                    <a:pt x="3341738" y="643343"/>
                  </a:lnTo>
                  <a:lnTo>
                    <a:pt x="3311741" y="606399"/>
                  </a:lnTo>
                  <a:lnTo>
                    <a:pt x="3278924" y="572935"/>
                  </a:lnTo>
                  <a:lnTo>
                    <a:pt x="3243694" y="543306"/>
                  </a:lnTo>
                  <a:lnTo>
                    <a:pt x="3206038" y="517499"/>
                  </a:lnTo>
                  <a:lnTo>
                    <a:pt x="3165970" y="495515"/>
                  </a:lnTo>
                  <a:lnTo>
                    <a:pt x="3124250" y="477824"/>
                  </a:lnTo>
                  <a:lnTo>
                    <a:pt x="3081617" y="464845"/>
                  </a:lnTo>
                  <a:lnTo>
                    <a:pt x="3038106" y="456577"/>
                  </a:lnTo>
                  <a:lnTo>
                    <a:pt x="2993707" y="453034"/>
                  </a:lnTo>
                  <a:lnTo>
                    <a:pt x="2838767" y="453034"/>
                  </a:lnTo>
                  <a:lnTo>
                    <a:pt x="2838767" y="318528"/>
                  </a:lnTo>
                  <a:lnTo>
                    <a:pt x="3213874" y="318528"/>
                  </a:lnTo>
                  <a:lnTo>
                    <a:pt x="3268154" y="307035"/>
                  </a:lnTo>
                  <a:lnTo>
                    <a:pt x="3312757" y="272529"/>
                  </a:lnTo>
                  <a:lnTo>
                    <a:pt x="3342563" y="221513"/>
                  </a:lnTo>
                  <a:lnTo>
                    <a:pt x="3352495" y="160451"/>
                  </a:lnTo>
                  <a:lnTo>
                    <a:pt x="3350018" y="127647"/>
                  </a:lnTo>
                  <a:lnTo>
                    <a:pt x="3330143" y="70421"/>
                  </a:lnTo>
                  <a:lnTo>
                    <a:pt x="3291662" y="25882"/>
                  </a:lnTo>
                  <a:lnTo>
                    <a:pt x="3242221" y="2882"/>
                  </a:lnTo>
                  <a:lnTo>
                    <a:pt x="3213874" y="0"/>
                  </a:lnTo>
                  <a:lnTo>
                    <a:pt x="2708300" y="0"/>
                  </a:lnTo>
                  <a:lnTo>
                    <a:pt x="2655278" y="11506"/>
                  </a:lnTo>
                  <a:lnTo>
                    <a:pt x="2610434" y="46012"/>
                  </a:lnTo>
                  <a:lnTo>
                    <a:pt x="2579852" y="97637"/>
                  </a:lnTo>
                  <a:lnTo>
                    <a:pt x="2569654" y="160451"/>
                  </a:lnTo>
                  <a:lnTo>
                    <a:pt x="2569654" y="613473"/>
                  </a:lnTo>
                  <a:lnTo>
                    <a:pt x="2580360" y="674535"/>
                  </a:lnTo>
                  <a:lnTo>
                    <a:pt x="2612479" y="725551"/>
                  </a:lnTo>
                  <a:lnTo>
                    <a:pt x="2657830" y="760069"/>
                  </a:lnTo>
                  <a:lnTo>
                    <a:pt x="2708300" y="771563"/>
                  </a:lnTo>
                  <a:lnTo>
                    <a:pt x="2993707" y="771563"/>
                  </a:lnTo>
                  <a:lnTo>
                    <a:pt x="3030842" y="775322"/>
                  </a:lnTo>
                  <a:lnTo>
                    <a:pt x="3095574" y="805408"/>
                  </a:lnTo>
                  <a:lnTo>
                    <a:pt x="3123158" y="831735"/>
                  </a:lnTo>
                  <a:lnTo>
                    <a:pt x="3145904" y="863523"/>
                  </a:lnTo>
                  <a:lnTo>
                    <a:pt x="3162147" y="898690"/>
                  </a:lnTo>
                  <a:lnTo>
                    <a:pt x="3171901" y="937260"/>
                  </a:lnTo>
                  <a:lnTo>
                    <a:pt x="3175139" y="979208"/>
                  </a:lnTo>
                  <a:lnTo>
                    <a:pt x="3171901" y="1026325"/>
                  </a:lnTo>
                  <a:lnTo>
                    <a:pt x="3162147" y="1068578"/>
                  </a:lnTo>
                  <a:lnTo>
                    <a:pt x="3145904" y="1105954"/>
                  </a:lnTo>
                  <a:lnTo>
                    <a:pt x="3123158" y="1138478"/>
                  </a:lnTo>
                  <a:lnTo>
                    <a:pt x="3095574" y="1164805"/>
                  </a:lnTo>
                  <a:lnTo>
                    <a:pt x="3030842" y="1194892"/>
                  </a:lnTo>
                  <a:lnTo>
                    <a:pt x="2993707" y="1198651"/>
                  </a:lnTo>
                  <a:lnTo>
                    <a:pt x="2973374" y="1197686"/>
                  </a:lnTo>
                  <a:lnTo>
                    <a:pt x="2925419" y="1183309"/>
                  </a:lnTo>
                  <a:lnTo>
                    <a:pt x="2891193" y="1155649"/>
                  </a:lnTo>
                  <a:lnTo>
                    <a:pt x="2864002" y="1120203"/>
                  </a:lnTo>
                  <a:lnTo>
                    <a:pt x="2847937" y="1094828"/>
                  </a:lnTo>
                  <a:lnTo>
                    <a:pt x="2839720" y="1082154"/>
                  </a:lnTo>
                  <a:lnTo>
                    <a:pt x="2830360" y="1070051"/>
                  </a:lnTo>
                  <a:lnTo>
                    <a:pt x="2819844" y="1058545"/>
                  </a:lnTo>
                  <a:lnTo>
                    <a:pt x="2808186" y="1047623"/>
                  </a:lnTo>
                  <a:lnTo>
                    <a:pt x="2787027" y="1026985"/>
                  </a:lnTo>
                  <a:lnTo>
                    <a:pt x="2764345" y="1012240"/>
                  </a:lnTo>
                  <a:lnTo>
                    <a:pt x="2740139" y="1003401"/>
                  </a:lnTo>
                  <a:lnTo>
                    <a:pt x="2714421" y="1000442"/>
                  </a:lnTo>
                  <a:lnTo>
                    <a:pt x="2695613" y="1001776"/>
                  </a:lnTo>
                  <a:lnTo>
                    <a:pt x="2646108" y="1021689"/>
                  </a:lnTo>
                  <a:lnTo>
                    <a:pt x="2609215" y="1060183"/>
                  </a:lnTo>
                  <a:lnTo>
                    <a:pt x="2586977" y="1110767"/>
                  </a:lnTo>
                  <a:lnTo>
                    <a:pt x="2579852" y="1149096"/>
                  </a:lnTo>
                  <a:lnTo>
                    <a:pt x="2578824" y="1168996"/>
                  </a:lnTo>
                  <a:lnTo>
                    <a:pt x="2579852" y="1188618"/>
                  </a:lnTo>
                  <a:lnTo>
                    <a:pt x="2588006" y="1226947"/>
                  </a:lnTo>
                  <a:lnTo>
                    <a:pt x="2613241" y="1289773"/>
                  </a:lnTo>
                  <a:lnTo>
                    <a:pt x="2652230" y="1346123"/>
                  </a:lnTo>
                  <a:lnTo>
                    <a:pt x="2700896" y="1395374"/>
                  </a:lnTo>
                  <a:lnTo>
                    <a:pt x="2755176" y="1436966"/>
                  </a:lnTo>
                  <a:lnTo>
                    <a:pt x="2812504" y="1470571"/>
                  </a:lnTo>
                  <a:lnTo>
                    <a:pt x="2870365" y="1495945"/>
                  </a:lnTo>
                  <a:lnTo>
                    <a:pt x="2930245" y="1511871"/>
                  </a:lnTo>
                  <a:lnTo>
                    <a:pt x="2993707" y="1517180"/>
                  </a:lnTo>
                  <a:lnTo>
                    <a:pt x="3039948" y="1514602"/>
                  </a:lnTo>
                  <a:lnTo>
                    <a:pt x="3084919" y="1506855"/>
                  </a:lnTo>
                  <a:lnTo>
                    <a:pt x="3128632" y="1493951"/>
                  </a:lnTo>
                  <a:lnTo>
                    <a:pt x="3171075" y="1475892"/>
                  </a:lnTo>
                  <a:lnTo>
                    <a:pt x="3211525" y="1453324"/>
                  </a:lnTo>
                  <a:lnTo>
                    <a:pt x="3249295" y="1426921"/>
                  </a:lnTo>
                  <a:lnTo>
                    <a:pt x="3284397" y="1396695"/>
                  </a:lnTo>
                  <a:lnTo>
                    <a:pt x="3316833" y="1362633"/>
                  </a:lnTo>
                  <a:lnTo>
                    <a:pt x="3346259" y="1325168"/>
                  </a:lnTo>
                  <a:lnTo>
                    <a:pt x="3372383" y="1284757"/>
                  </a:lnTo>
                  <a:lnTo>
                    <a:pt x="3395192" y="1241412"/>
                  </a:lnTo>
                  <a:lnTo>
                    <a:pt x="3414687" y="1195108"/>
                  </a:lnTo>
                  <a:lnTo>
                    <a:pt x="3430295" y="1145781"/>
                  </a:lnTo>
                  <a:lnTo>
                    <a:pt x="3441433" y="1093355"/>
                  </a:lnTo>
                  <a:lnTo>
                    <a:pt x="3448126" y="1037831"/>
                  </a:lnTo>
                  <a:lnTo>
                    <a:pt x="3450361" y="979208"/>
                  </a:lnTo>
                  <a:close/>
                </a:path>
              </a:pathLst>
            </a:custGeom>
            <a:solidFill>
              <a:srgbClr val="006D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8" name="object 108"/>
          <p:cNvGrpSpPr/>
          <p:nvPr/>
        </p:nvGrpSpPr>
        <p:grpSpPr>
          <a:xfrm>
            <a:off x="0" y="1330964"/>
            <a:ext cx="10474960" cy="447675"/>
            <a:chOff x="0" y="1330964"/>
            <a:chExt cx="10474960" cy="447675"/>
          </a:xfrm>
        </p:grpSpPr>
        <p:sp>
          <p:nvSpPr>
            <p:cNvPr id="109" name="object 109"/>
            <p:cNvSpPr/>
            <p:nvPr/>
          </p:nvSpPr>
          <p:spPr>
            <a:xfrm>
              <a:off x="0" y="1480028"/>
              <a:ext cx="7933690" cy="149225"/>
            </a:xfrm>
            <a:custGeom>
              <a:avLst/>
              <a:gdLst/>
              <a:ahLst/>
              <a:cxnLst/>
              <a:rect l="l" t="t" r="r" b="b"/>
              <a:pathLst>
                <a:path w="7933690" h="149225">
                  <a:moveTo>
                    <a:pt x="7933590" y="149063"/>
                  </a:moveTo>
                  <a:lnTo>
                    <a:pt x="0" y="149063"/>
                  </a:lnTo>
                  <a:lnTo>
                    <a:pt x="0" y="0"/>
                  </a:lnTo>
                  <a:lnTo>
                    <a:pt x="7933590" y="0"/>
                  </a:lnTo>
                  <a:lnTo>
                    <a:pt x="7933590" y="149063"/>
                  </a:lnTo>
                  <a:close/>
                </a:path>
              </a:pathLst>
            </a:custGeom>
            <a:solidFill>
              <a:srgbClr val="009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0" y="1629102"/>
              <a:ext cx="4448175" cy="149225"/>
            </a:xfrm>
            <a:custGeom>
              <a:avLst/>
              <a:gdLst/>
              <a:ahLst/>
              <a:cxnLst/>
              <a:rect l="l" t="t" r="r" b="b"/>
              <a:pathLst>
                <a:path w="4448175" h="149225">
                  <a:moveTo>
                    <a:pt x="4447655" y="149063"/>
                  </a:moveTo>
                  <a:lnTo>
                    <a:pt x="0" y="149063"/>
                  </a:lnTo>
                  <a:lnTo>
                    <a:pt x="0" y="0"/>
                  </a:lnTo>
                  <a:lnTo>
                    <a:pt x="4447655" y="0"/>
                  </a:lnTo>
                  <a:lnTo>
                    <a:pt x="4447655" y="149063"/>
                  </a:lnTo>
                  <a:close/>
                </a:path>
              </a:pathLst>
            </a:custGeom>
            <a:solidFill>
              <a:srgbClr val="F39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0" y="1330964"/>
              <a:ext cx="10474960" cy="149225"/>
            </a:xfrm>
            <a:custGeom>
              <a:avLst/>
              <a:gdLst/>
              <a:ahLst/>
              <a:cxnLst/>
              <a:rect l="l" t="t" r="r" b="b"/>
              <a:pathLst>
                <a:path w="10474960" h="149225">
                  <a:moveTo>
                    <a:pt x="10474864" y="149063"/>
                  </a:moveTo>
                  <a:lnTo>
                    <a:pt x="0" y="149063"/>
                  </a:lnTo>
                  <a:lnTo>
                    <a:pt x="0" y="0"/>
                  </a:lnTo>
                  <a:lnTo>
                    <a:pt x="10474864" y="0"/>
                  </a:lnTo>
                  <a:lnTo>
                    <a:pt x="10474864" y="149063"/>
                  </a:lnTo>
                  <a:close/>
                </a:path>
              </a:pathLst>
            </a:custGeom>
            <a:solidFill>
              <a:srgbClr val="006D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1398</Words>
  <Application>Microsoft Office PowerPoint</Application>
  <PresentationFormat>Προσαρμογή</PresentationFormat>
  <Paragraphs>386</Paragraphs>
  <Slides>16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Verdana</vt:lpstr>
      <vt:lpstr>Office Theme</vt:lpstr>
      <vt:lpstr>Σε πλήρη λειτουργία ο Ενιαίος  Αριθµός  Επικοινωνίας Πολιτών - 1555</vt:lpstr>
      <vt:lpstr>Παρουσίαση του PowerPoint</vt:lpstr>
      <vt:lpstr>Βασικοί στόχοι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Μια γραµµή, για να βρίσκεις άκρη</vt:lpstr>
      <vt:lpstr>Μια γραµµή, για να βρίσκεις άκρη</vt:lpstr>
      <vt:lpstr>Μια γραµµή, για να βρίσκεις άκρη</vt:lpstr>
      <vt:lpstr>Παρουσίαση του PowerPoint</vt:lpstr>
      <vt:lpstr>Μια γραµµή, για να βρίσκεις άκρη</vt:lpstr>
      <vt:lpstr>Μια γραµµή, για να βρίσκεις άκρη</vt:lpstr>
      <vt:lpstr>Βασικά αποτελέσµατα του έργου  στην πιλοτική λειτουργία του</vt:lpstr>
      <vt:lpstr>Μια γραµµή, για να βρίσκεις άκρη</vt:lpstr>
      <vt:lpstr>Μια γραµµή, για να βρίσκεις άκρη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3-1555_Presentation_10-11_13</dc:title>
  <cp:lastModifiedBy>user1-Ypourgos</cp:lastModifiedBy>
  <cp:revision>12</cp:revision>
  <dcterms:created xsi:type="dcterms:W3CDTF">2021-11-10T10:04:08Z</dcterms:created>
  <dcterms:modified xsi:type="dcterms:W3CDTF">2021-11-10T10:42:57Z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2021-11-10T00:00:00Z</vt:filetime>
  </property>
  <property fmtid="{D5CDD505-2E9C-101B-9397-08002B2CF9AE}" pid="3" name="Creator">
    <vt:lpwstr>Adobe Illustrator 25.2 (Macintosh)</vt:lpwstr>
  </property>
  <property fmtid="{D5CDD505-2E9C-101B-9397-08002B2CF9AE}" pid="4" name="LastSaved">
    <vt:filetime>2021-11-10T00:00:00Z</vt:filetime>
  </property>
</Properties>
</file>