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06" r:id="rId4"/>
  </p:sldMasterIdLst>
  <p:notesMasterIdLst>
    <p:notesMasterId r:id="rId18"/>
  </p:notesMasterIdLst>
  <p:sldIdLst>
    <p:sldId id="402" r:id="rId5"/>
    <p:sldId id="370" r:id="rId6"/>
    <p:sldId id="396" r:id="rId7"/>
    <p:sldId id="400" r:id="rId8"/>
    <p:sldId id="401" r:id="rId9"/>
    <p:sldId id="382" r:id="rId10"/>
    <p:sldId id="394" r:id="rId11"/>
    <p:sldId id="390" r:id="rId12"/>
    <p:sldId id="398" r:id="rId13"/>
    <p:sldId id="403" r:id="rId14"/>
    <p:sldId id="392" r:id="rId15"/>
    <p:sldId id="258" r:id="rId16"/>
    <p:sldId id="375" r:id="rId17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ssis Ioannidis" initials="ZI" lastIdx="1" clrIdx="0"/>
  <p:cmAuthor id="2" name="Zissis Ioannidis" initials="ZI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743"/>
    <a:srgbClr val="E7F1D9"/>
    <a:srgbClr val="EBF1DE"/>
    <a:srgbClr val="86B940"/>
    <a:srgbClr val="3B7344"/>
    <a:srgbClr val="92D050"/>
    <a:srgbClr val="119851"/>
    <a:srgbClr val="F2F6F2"/>
    <a:srgbClr val="F1FFE7"/>
    <a:srgbClr val="EC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F0192-41EF-4D94-9FFE-C6F013172991}">
  <a:tblStyle styleId="{E69F0192-41EF-4D94-9FFE-C6F01317299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0247" autoAdjust="0"/>
  </p:normalViewPr>
  <p:slideViewPr>
    <p:cSldViewPr snapToGrid="0">
      <p:cViewPr varScale="1">
        <p:scale>
          <a:sx n="103" d="100"/>
          <a:sy n="10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ithb\AppData\Local\Microsoft\Office\UnsavedFiles\Book1((Unsaved-308519191381734227)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3B7344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b="1" dirty="0"/>
              <a:t>Κατανομή καμένων εκτάσεων την περίοδο 2009-2019 (σε στρέμματα)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3B7344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B7344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#,##0.000</c:formatCode>
                <c:ptCount val="11"/>
                <c:pt idx="0">
                  <c:v>405.31400000000002</c:v>
                </c:pt>
                <c:pt idx="1">
                  <c:v>136.42099999999999</c:v>
                </c:pt>
                <c:pt idx="2">
                  <c:v>301.91300000000001</c:v>
                </c:pt>
                <c:pt idx="3">
                  <c:v>472.60300000000001</c:v>
                </c:pt>
                <c:pt idx="4">
                  <c:v>228.55799999999999</c:v>
                </c:pt>
                <c:pt idx="5">
                  <c:v>138.643</c:v>
                </c:pt>
                <c:pt idx="6">
                  <c:v>135.23400000000001</c:v>
                </c:pt>
                <c:pt idx="7">
                  <c:v>365.86900000000003</c:v>
                </c:pt>
                <c:pt idx="8">
                  <c:v>216.96</c:v>
                </c:pt>
                <c:pt idx="9">
                  <c:v>193.816</c:v>
                </c:pt>
                <c:pt idx="10">
                  <c:v>120.45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A-4A12-9F10-C99B9C5EA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47"/>
        <c:axId val="-1743795904"/>
        <c:axId val="-1743791008"/>
      </c:barChart>
      <c:catAx>
        <c:axId val="-17437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B7344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1743791008"/>
        <c:crosses val="autoZero"/>
        <c:auto val="1"/>
        <c:lblAlgn val="ctr"/>
        <c:lblOffset val="100"/>
        <c:noMultiLvlLbl val="0"/>
      </c:catAx>
      <c:valAx>
        <c:axId val="-17437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B7344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1743795904"/>
        <c:crosses val="autoZero"/>
        <c:crossBetween val="between"/>
        <c:majorUnit val="1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3B7344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907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B4A586D-6D30-4D0E-AC6F-A81BD4BE841F}" type="slidenum">
              <a:rPr kumimoji="0" lang="el-G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l-G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9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835DE020-D6D3-4CDC-9988-27B3D8A8EC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634658-0086-41FC-990E-8C698169240A}" type="slidenum">
              <a:rPr lang="el-GR" altLang="el-GR" sz="13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l-GR" altLang="el-GR" sz="1300">
              <a:latin typeface="Verdana" panose="020B060403050404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6200224-563B-44F1-A9DF-1F6B3BF59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13CD00C-8E34-4530-928C-C19FBE99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1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586D-6D30-4D0E-AC6F-A81BD4BE841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71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3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835DE020-D6D3-4CDC-9988-27B3D8A8EC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634658-0086-41FC-990E-8C698169240A}" type="slidenum">
              <a:rPr lang="el-GR" altLang="el-GR" sz="13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l-GR" altLang="el-GR" sz="1300">
              <a:latin typeface="Verdana" panose="020B060403050404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6200224-563B-44F1-A9DF-1F6B3BF59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13CD00C-8E34-4530-928C-C19FBE99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8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u="sng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80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A586D-6D30-4D0E-AC6F-A81BD4BE84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13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A586D-6D30-4D0E-AC6F-A81BD4BE84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59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A586D-6D30-4D0E-AC6F-A81BD4BE84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49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A586D-6D30-4D0E-AC6F-A81BD4BE84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62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Κεφαλίδα ενότητας">
  <p:cSld name="14_Κεφαλίδα ενότητας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 rot="10800000" flipH="1">
            <a:off x="9525" y="6351"/>
            <a:ext cx="12172950" cy="6837363"/>
          </a:xfrm>
          <a:prstGeom prst="rtTriangle">
            <a:avLst/>
          </a:prstGeom>
          <a:gradFill>
            <a:gsLst>
              <a:gs pos="0">
                <a:srgbClr val="3D7743">
                  <a:alpha val="10000"/>
                </a:srgbClr>
              </a:gs>
              <a:gs pos="70000">
                <a:srgbClr val="3D7743">
                  <a:alpha val="8000"/>
                </a:srgbClr>
              </a:gs>
              <a:gs pos="100000">
                <a:srgbClr val="3D7743">
                  <a:alpha val="1000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9" name="Google Shape;149;p16"/>
          <p:cNvCxnSpPr/>
          <p:nvPr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3D774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609600" y="2199860"/>
            <a:ext cx="10972800" cy="397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Clr>
                <a:srgbClr val="3D7743"/>
              </a:buClr>
              <a:buSzPts val="1600"/>
              <a:buChar char="⦿"/>
              <a:defRPr sz="2000">
                <a:solidFill>
                  <a:srgbClr val="3D7743"/>
                </a:solidFill>
              </a:defRPr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 sz="1800">
                <a:solidFill>
                  <a:srgbClr val="17365D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17365D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" name="Google Shape;660;p64">
            <a:extLst>
              <a:ext uri="{FF2B5EF4-FFF2-40B4-BE49-F238E27FC236}">
                <a16:creationId xmlns:a16="http://schemas.microsoft.com/office/drawing/2014/main" id="{EBDC5009-EB1D-43A9-B203-3F3E526DAF9D}"/>
              </a:ext>
            </a:extLst>
          </p:cNvPr>
          <p:cNvSpPr txBox="1"/>
          <p:nvPr userDrawn="1"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3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351F5536-A937-4121-AE5F-FFF994AAB1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2;p64">
            <a:extLst>
              <a:ext uri="{FF2B5EF4-FFF2-40B4-BE49-F238E27FC236}">
                <a16:creationId xmlns:a16="http://schemas.microsoft.com/office/drawing/2014/main" id="{9D66CBFF-4007-4E4D-BC4F-D5119F3FF41D}"/>
              </a:ext>
            </a:extLst>
          </p:cNvPr>
          <p:cNvSpPr txBox="1"/>
          <p:nvPr userDrawn="1"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B18CD9-2721-4F51-885F-6E03E6B6A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08F22F0-C267-4F56-9898-2C24735BE5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19368" y="5568809"/>
            <a:ext cx="512114" cy="457200"/>
            <a:chOff x="2800351" y="679450"/>
            <a:chExt cx="1954213" cy="1744663"/>
          </a:xfrm>
        </p:grpSpPr>
        <p:sp>
          <p:nvSpPr>
            <p:cNvPr id="172" name="Rectangle 129">
              <a:extLst>
                <a:ext uri="{FF2B5EF4-FFF2-40B4-BE49-F238E27FC236}">
                  <a16:creationId xmlns:a16="http://schemas.microsoft.com/office/drawing/2014/main" id="{4898CB0C-D700-46C0-8A29-D078AF88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0">
              <a:extLst>
                <a:ext uri="{FF2B5EF4-FFF2-40B4-BE49-F238E27FC236}">
                  <a16:creationId xmlns:a16="http://schemas.microsoft.com/office/drawing/2014/main" id="{FE71B444-9C7D-4C18-B792-2E254B0B0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1">
              <a:extLst>
                <a:ext uri="{FF2B5EF4-FFF2-40B4-BE49-F238E27FC236}">
                  <a16:creationId xmlns:a16="http://schemas.microsoft.com/office/drawing/2014/main" id="{B4911DE4-01F7-4CBB-B9AD-6172D6C4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32">
              <a:extLst>
                <a:ext uri="{FF2B5EF4-FFF2-40B4-BE49-F238E27FC236}">
                  <a16:creationId xmlns:a16="http://schemas.microsoft.com/office/drawing/2014/main" id="{FD6030CB-EB25-4CDD-8D07-660EEC33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3">
              <a:extLst>
                <a:ext uri="{FF2B5EF4-FFF2-40B4-BE49-F238E27FC236}">
                  <a16:creationId xmlns:a16="http://schemas.microsoft.com/office/drawing/2014/main" id="{AE045D93-5AD3-4DC2-B945-6B7106DB7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C9A0525-708B-446C-A1F2-C34BED140E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41103" y="6094719"/>
            <a:ext cx="584945" cy="640080"/>
            <a:chOff x="3687763" y="2490788"/>
            <a:chExt cx="1768475" cy="1935163"/>
          </a:xfrm>
        </p:grpSpPr>
        <p:sp>
          <p:nvSpPr>
            <p:cNvPr id="178" name="Freeform 78">
              <a:extLst>
                <a:ext uri="{FF2B5EF4-FFF2-40B4-BE49-F238E27FC236}">
                  <a16:creationId xmlns:a16="http://schemas.microsoft.com/office/drawing/2014/main" id="{A21B1F2E-27D7-419B-989B-94E8E2B3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9">
              <a:extLst>
                <a:ext uri="{FF2B5EF4-FFF2-40B4-BE49-F238E27FC236}">
                  <a16:creationId xmlns:a16="http://schemas.microsoft.com/office/drawing/2014/main" id="{607D780F-3328-4C94-AA20-50B94397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0">
              <a:extLst>
                <a:ext uri="{FF2B5EF4-FFF2-40B4-BE49-F238E27FC236}">
                  <a16:creationId xmlns:a16="http://schemas.microsoft.com/office/drawing/2014/main" id="{08D52251-BFF0-457F-B26C-DAEDDD28B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1">
              <a:extLst>
                <a:ext uri="{FF2B5EF4-FFF2-40B4-BE49-F238E27FC236}">
                  <a16:creationId xmlns:a16="http://schemas.microsoft.com/office/drawing/2014/main" id="{AF28E52B-C102-4088-93EA-490E2028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2">
              <a:extLst>
                <a:ext uri="{FF2B5EF4-FFF2-40B4-BE49-F238E27FC236}">
                  <a16:creationId xmlns:a16="http://schemas.microsoft.com/office/drawing/2014/main" id="{3BA52EAE-216D-4515-8233-F459F282D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3">
              <a:extLst>
                <a:ext uri="{FF2B5EF4-FFF2-40B4-BE49-F238E27FC236}">
                  <a16:creationId xmlns:a16="http://schemas.microsoft.com/office/drawing/2014/main" id="{1181AA01-5DB7-4B88-B912-A6DAC9C2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4">
              <a:extLst>
                <a:ext uri="{FF2B5EF4-FFF2-40B4-BE49-F238E27FC236}">
                  <a16:creationId xmlns:a16="http://schemas.microsoft.com/office/drawing/2014/main" id="{A1DA520F-22C8-4AD2-86FF-E4A00DD0E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5">
              <a:extLst>
                <a:ext uri="{FF2B5EF4-FFF2-40B4-BE49-F238E27FC236}">
                  <a16:creationId xmlns:a16="http://schemas.microsoft.com/office/drawing/2014/main" id="{8B0921C4-E3DB-49D2-9C46-39A1E718D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6">
              <a:extLst>
                <a:ext uri="{FF2B5EF4-FFF2-40B4-BE49-F238E27FC236}">
                  <a16:creationId xmlns:a16="http://schemas.microsoft.com/office/drawing/2014/main" id="{79005AB5-20F8-4FEA-A3EC-46565D7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7">
              <a:extLst>
                <a:ext uri="{FF2B5EF4-FFF2-40B4-BE49-F238E27FC236}">
                  <a16:creationId xmlns:a16="http://schemas.microsoft.com/office/drawing/2014/main" id="{AEF3146B-77B9-4579-9F3B-33B216F60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8">
              <a:extLst>
                <a:ext uri="{FF2B5EF4-FFF2-40B4-BE49-F238E27FC236}">
                  <a16:creationId xmlns:a16="http://schemas.microsoft.com/office/drawing/2014/main" id="{683DC786-28F8-4AF5-97F7-D22C1C3B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9">
              <a:extLst>
                <a:ext uri="{FF2B5EF4-FFF2-40B4-BE49-F238E27FC236}">
                  <a16:creationId xmlns:a16="http://schemas.microsoft.com/office/drawing/2014/main" id="{192667F7-2F69-4A37-889F-746E50F34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0">
              <a:extLst>
                <a:ext uri="{FF2B5EF4-FFF2-40B4-BE49-F238E27FC236}">
                  <a16:creationId xmlns:a16="http://schemas.microsoft.com/office/drawing/2014/main" id="{D9FD4535-CFCE-41CB-87C1-E8B71EC8B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1">
              <a:extLst>
                <a:ext uri="{FF2B5EF4-FFF2-40B4-BE49-F238E27FC236}">
                  <a16:creationId xmlns:a16="http://schemas.microsoft.com/office/drawing/2014/main" id="{181510A5-B3FF-4836-9C57-40CF28BD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24B90BC-85D4-4CA1-95AE-634983378C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27957" y="5695707"/>
            <a:ext cx="690660" cy="640080"/>
            <a:chOff x="6208713" y="736600"/>
            <a:chExt cx="1820863" cy="1687513"/>
          </a:xfrm>
        </p:grpSpPr>
        <p:sp>
          <p:nvSpPr>
            <p:cNvPr id="193" name="Freeform 122">
              <a:extLst>
                <a:ext uri="{FF2B5EF4-FFF2-40B4-BE49-F238E27FC236}">
                  <a16:creationId xmlns:a16="http://schemas.microsoft.com/office/drawing/2014/main" id="{8C56B843-1169-4272-9E61-87F181EC9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2378075"/>
              <a:ext cx="354013" cy="46038"/>
            </a:xfrm>
            <a:custGeom>
              <a:avLst/>
              <a:gdLst>
                <a:gd name="T0" fmla="*/ 445 w 445"/>
                <a:gd name="T1" fmla="*/ 57 h 57"/>
                <a:gd name="T2" fmla="*/ 0 w 445"/>
                <a:gd name="T3" fmla="*/ 57 h 57"/>
                <a:gd name="T4" fmla="*/ 0 w 445"/>
                <a:gd name="T5" fmla="*/ 57 h 57"/>
                <a:gd name="T6" fmla="*/ 1 w 445"/>
                <a:gd name="T7" fmla="*/ 53 h 57"/>
                <a:gd name="T8" fmla="*/ 3 w 445"/>
                <a:gd name="T9" fmla="*/ 48 h 57"/>
                <a:gd name="T10" fmla="*/ 7 w 445"/>
                <a:gd name="T11" fmla="*/ 44 h 57"/>
                <a:gd name="T12" fmla="*/ 11 w 445"/>
                <a:gd name="T13" fmla="*/ 40 h 57"/>
                <a:gd name="T14" fmla="*/ 22 w 445"/>
                <a:gd name="T15" fmla="*/ 33 h 57"/>
                <a:gd name="T16" fmla="*/ 35 w 445"/>
                <a:gd name="T17" fmla="*/ 28 h 57"/>
                <a:gd name="T18" fmla="*/ 50 w 445"/>
                <a:gd name="T19" fmla="*/ 23 h 57"/>
                <a:gd name="T20" fmla="*/ 65 w 445"/>
                <a:gd name="T21" fmla="*/ 18 h 57"/>
                <a:gd name="T22" fmla="*/ 88 w 445"/>
                <a:gd name="T23" fmla="*/ 14 h 57"/>
                <a:gd name="T24" fmla="*/ 88 w 445"/>
                <a:gd name="T25" fmla="*/ 14 h 57"/>
                <a:gd name="T26" fmla="*/ 118 w 445"/>
                <a:gd name="T27" fmla="*/ 8 h 57"/>
                <a:gd name="T28" fmla="*/ 148 w 445"/>
                <a:gd name="T29" fmla="*/ 4 h 57"/>
                <a:gd name="T30" fmla="*/ 177 w 445"/>
                <a:gd name="T31" fmla="*/ 1 h 57"/>
                <a:gd name="T32" fmla="*/ 205 w 445"/>
                <a:gd name="T33" fmla="*/ 0 h 57"/>
                <a:gd name="T34" fmla="*/ 231 w 445"/>
                <a:gd name="T35" fmla="*/ 0 h 57"/>
                <a:gd name="T36" fmla="*/ 258 w 445"/>
                <a:gd name="T37" fmla="*/ 0 h 57"/>
                <a:gd name="T38" fmla="*/ 284 w 445"/>
                <a:gd name="T39" fmla="*/ 2 h 57"/>
                <a:gd name="T40" fmla="*/ 310 w 445"/>
                <a:gd name="T41" fmla="*/ 6 h 57"/>
                <a:gd name="T42" fmla="*/ 310 w 445"/>
                <a:gd name="T43" fmla="*/ 6 h 57"/>
                <a:gd name="T44" fmla="*/ 344 w 445"/>
                <a:gd name="T45" fmla="*/ 11 h 57"/>
                <a:gd name="T46" fmla="*/ 366 w 445"/>
                <a:gd name="T47" fmla="*/ 15 h 57"/>
                <a:gd name="T48" fmla="*/ 389 w 445"/>
                <a:gd name="T49" fmla="*/ 21 h 57"/>
                <a:gd name="T50" fmla="*/ 411 w 445"/>
                <a:gd name="T51" fmla="*/ 28 h 57"/>
                <a:gd name="T52" fmla="*/ 420 w 445"/>
                <a:gd name="T53" fmla="*/ 32 h 57"/>
                <a:gd name="T54" fmla="*/ 428 w 445"/>
                <a:gd name="T55" fmla="*/ 37 h 57"/>
                <a:gd name="T56" fmla="*/ 435 w 445"/>
                <a:gd name="T57" fmla="*/ 41 h 57"/>
                <a:gd name="T58" fmla="*/ 441 w 445"/>
                <a:gd name="T59" fmla="*/ 46 h 57"/>
                <a:gd name="T60" fmla="*/ 444 w 445"/>
                <a:gd name="T61" fmla="*/ 52 h 57"/>
                <a:gd name="T62" fmla="*/ 445 w 445"/>
                <a:gd name="T63" fmla="*/ 57 h 57"/>
                <a:gd name="T64" fmla="*/ 445 w 445"/>
                <a:gd name="T6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57">
                  <a:moveTo>
                    <a:pt x="445" y="57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1" y="40"/>
                  </a:lnTo>
                  <a:lnTo>
                    <a:pt x="22" y="33"/>
                  </a:lnTo>
                  <a:lnTo>
                    <a:pt x="35" y="28"/>
                  </a:lnTo>
                  <a:lnTo>
                    <a:pt x="50" y="23"/>
                  </a:lnTo>
                  <a:lnTo>
                    <a:pt x="65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18" y="8"/>
                  </a:lnTo>
                  <a:lnTo>
                    <a:pt x="148" y="4"/>
                  </a:lnTo>
                  <a:lnTo>
                    <a:pt x="177" y="1"/>
                  </a:lnTo>
                  <a:lnTo>
                    <a:pt x="205" y="0"/>
                  </a:lnTo>
                  <a:lnTo>
                    <a:pt x="231" y="0"/>
                  </a:lnTo>
                  <a:lnTo>
                    <a:pt x="258" y="0"/>
                  </a:lnTo>
                  <a:lnTo>
                    <a:pt x="284" y="2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44" y="11"/>
                  </a:lnTo>
                  <a:lnTo>
                    <a:pt x="366" y="15"/>
                  </a:lnTo>
                  <a:lnTo>
                    <a:pt x="389" y="21"/>
                  </a:lnTo>
                  <a:lnTo>
                    <a:pt x="411" y="28"/>
                  </a:lnTo>
                  <a:lnTo>
                    <a:pt x="420" y="32"/>
                  </a:lnTo>
                  <a:lnTo>
                    <a:pt x="428" y="37"/>
                  </a:lnTo>
                  <a:lnTo>
                    <a:pt x="435" y="41"/>
                  </a:lnTo>
                  <a:lnTo>
                    <a:pt x="441" y="46"/>
                  </a:lnTo>
                  <a:lnTo>
                    <a:pt x="444" y="52"/>
                  </a:lnTo>
                  <a:lnTo>
                    <a:pt x="445" y="57"/>
                  </a:lnTo>
                  <a:lnTo>
                    <a:pt x="445" y="57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23">
              <a:extLst>
                <a:ext uri="{FF2B5EF4-FFF2-40B4-BE49-F238E27FC236}">
                  <a16:creationId xmlns:a16="http://schemas.microsoft.com/office/drawing/2014/main" id="{ACADDE1D-82EC-42DE-9293-2921B4ED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2378075"/>
              <a:ext cx="176213" cy="46038"/>
            </a:xfrm>
            <a:custGeom>
              <a:avLst/>
              <a:gdLst>
                <a:gd name="T0" fmla="*/ 222 w 222"/>
                <a:gd name="T1" fmla="*/ 57 h 57"/>
                <a:gd name="T2" fmla="*/ 0 w 222"/>
                <a:gd name="T3" fmla="*/ 57 h 57"/>
                <a:gd name="T4" fmla="*/ 0 w 222"/>
                <a:gd name="T5" fmla="*/ 0 h 57"/>
                <a:gd name="T6" fmla="*/ 0 w 222"/>
                <a:gd name="T7" fmla="*/ 0 h 57"/>
                <a:gd name="T8" fmla="*/ 22 w 222"/>
                <a:gd name="T9" fmla="*/ 0 h 57"/>
                <a:gd name="T10" fmla="*/ 44 w 222"/>
                <a:gd name="T11" fmla="*/ 1 h 57"/>
                <a:gd name="T12" fmla="*/ 65 w 222"/>
                <a:gd name="T13" fmla="*/ 3 h 57"/>
                <a:gd name="T14" fmla="*/ 87 w 222"/>
                <a:gd name="T15" fmla="*/ 6 h 57"/>
                <a:gd name="T16" fmla="*/ 87 w 222"/>
                <a:gd name="T17" fmla="*/ 6 h 57"/>
                <a:gd name="T18" fmla="*/ 121 w 222"/>
                <a:gd name="T19" fmla="*/ 11 h 57"/>
                <a:gd name="T20" fmla="*/ 143 w 222"/>
                <a:gd name="T21" fmla="*/ 15 h 57"/>
                <a:gd name="T22" fmla="*/ 166 w 222"/>
                <a:gd name="T23" fmla="*/ 21 h 57"/>
                <a:gd name="T24" fmla="*/ 188 w 222"/>
                <a:gd name="T25" fmla="*/ 28 h 57"/>
                <a:gd name="T26" fmla="*/ 197 w 222"/>
                <a:gd name="T27" fmla="*/ 32 h 57"/>
                <a:gd name="T28" fmla="*/ 205 w 222"/>
                <a:gd name="T29" fmla="*/ 37 h 57"/>
                <a:gd name="T30" fmla="*/ 212 w 222"/>
                <a:gd name="T31" fmla="*/ 41 h 57"/>
                <a:gd name="T32" fmla="*/ 218 w 222"/>
                <a:gd name="T33" fmla="*/ 46 h 57"/>
                <a:gd name="T34" fmla="*/ 221 w 222"/>
                <a:gd name="T35" fmla="*/ 52 h 57"/>
                <a:gd name="T36" fmla="*/ 222 w 222"/>
                <a:gd name="T37" fmla="*/ 57 h 57"/>
                <a:gd name="T38" fmla="*/ 222 w 222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57">
                  <a:moveTo>
                    <a:pt x="22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3" y="15"/>
                  </a:lnTo>
                  <a:lnTo>
                    <a:pt x="166" y="21"/>
                  </a:lnTo>
                  <a:lnTo>
                    <a:pt x="188" y="28"/>
                  </a:lnTo>
                  <a:lnTo>
                    <a:pt x="197" y="32"/>
                  </a:lnTo>
                  <a:lnTo>
                    <a:pt x="205" y="37"/>
                  </a:lnTo>
                  <a:lnTo>
                    <a:pt x="212" y="41"/>
                  </a:lnTo>
                  <a:lnTo>
                    <a:pt x="218" y="46"/>
                  </a:lnTo>
                  <a:lnTo>
                    <a:pt x="221" y="52"/>
                  </a:lnTo>
                  <a:lnTo>
                    <a:pt x="222" y="57"/>
                  </a:lnTo>
                  <a:lnTo>
                    <a:pt x="222" y="57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4">
              <a:extLst>
                <a:ext uri="{FF2B5EF4-FFF2-40B4-BE49-F238E27FC236}">
                  <a16:creationId xmlns:a16="http://schemas.microsoft.com/office/drawing/2014/main" id="{640D2AE1-A209-42DE-AF49-373E330A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1057275"/>
              <a:ext cx="841375" cy="1363663"/>
            </a:xfrm>
            <a:custGeom>
              <a:avLst/>
              <a:gdLst>
                <a:gd name="T0" fmla="*/ 980 w 1060"/>
                <a:gd name="T1" fmla="*/ 710 h 1718"/>
                <a:gd name="T2" fmla="*/ 977 w 1060"/>
                <a:gd name="T3" fmla="*/ 752 h 1718"/>
                <a:gd name="T4" fmla="*/ 966 w 1060"/>
                <a:gd name="T5" fmla="*/ 794 h 1718"/>
                <a:gd name="T6" fmla="*/ 931 w 1060"/>
                <a:gd name="T7" fmla="*/ 869 h 1718"/>
                <a:gd name="T8" fmla="*/ 875 w 1060"/>
                <a:gd name="T9" fmla="*/ 930 h 1718"/>
                <a:gd name="T10" fmla="*/ 805 w 1060"/>
                <a:gd name="T11" fmla="*/ 972 h 1718"/>
                <a:gd name="T12" fmla="*/ 766 w 1060"/>
                <a:gd name="T13" fmla="*/ 986 h 1718"/>
                <a:gd name="T14" fmla="*/ 723 w 1060"/>
                <a:gd name="T15" fmla="*/ 993 h 1718"/>
                <a:gd name="T16" fmla="*/ 645 w 1060"/>
                <a:gd name="T17" fmla="*/ 994 h 1718"/>
                <a:gd name="T18" fmla="*/ 541 w 1060"/>
                <a:gd name="T19" fmla="*/ 778 h 1718"/>
                <a:gd name="T20" fmla="*/ 346 w 1060"/>
                <a:gd name="T21" fmla="*/ 777 h 1718"/>
                <a:gd name="T22" fmla="*/ 303 w 1060"/>
                <a:gd name="T23" fmla="*/ 771 h 1718"/>
                <a:gd name="T24" fmla="*/ 261 w 1060"/>
                <a:gd name="T25" fmla="*/ 759 h 1718"/>
                <a:gd name="T26" fmla="*/ 199 w 1060"/>
                <a:gd name="T27" fmla="*/ 728 h 1718"/>
                <a:gd name="T28" fmla="*/ 138 w 1060"/>
                <a:gd name="T29" fmla="*/ 672 h 1718"/>
                <a:gd name="T30" fmla="*/ 95 w 1060"/>
                <a:gd name="T31" fmla="*/ 600 h 1718"/>
                <a:gd name="T32" fmla="*/ 81 w 1060"/>
                <a:gd name="T33" fmla="*/ 560 h 1718"/>
                <a:gd name="T34" fmla="*/ 73 w 1060"/>
                <a:gd name="T35" fmla="*/ 517 h 1718"/>
                <a:gd name="T36" fmla="*/ 71 w 1060"/>
                <a:gd name="T37" fmla="*/ 112 h 1718"/>
                <a:gd name="T38" fmla="*/ 0 w 1060"/>
                <a:gd name="T39" fmla="*/ 487 h 1718"/>
                <a:gd name="T40" fmla="*/ 4 w 1060"/>
                <a:gd name="T41" fmla="*/ 543 h 1718"/>
                <a:gd name="T42" fmla="*/ 16 w 1060"/>
                <a:gd name="T43" fmla="*/ 596 h 1718"/>
                <a:gd name="T44" fmla="*/ 36 w 1060"/>
                <a:gd name="T45" fmla="*/ 644 h 1718"/>
                <a:gd name="T46" fmla="*/ 61 w 1060"/>
                <a:gd name="T47" fmla="*/ 690 h 1718"/>
                <a:gd name="T48" fmla="*/ 93 w 1060"/>
                <a:gd name="T49" fmla="*/ 730 h 1718"/>
                <a:gd name="T50" fmla="*/ 131 w 1060"/>
                <a:gd name="T51" fmla="*/ 766 h 1718"/>
                <a:gd name="T52" fmla="*/ 174 w 1060"/>
                <a:gd name="T53" fmla="*/ 797 h 1718"/>
                <a:gd name="T54" fmla="*/ 220 w 1060"/>
                <a:gd name="T55" fmla="*/ 820 h 1718"/>
                <a:gd name="T56" fmla="*/ 271 w 1060"/>
                <a:gd name="T57" fmla="*/ 838 h 1718"/>
                <a:gd name="T58" fmla="*/ 324 w 1060"/>
                <a:gd name="T59" fmla="*/ 847 h 1718"/>
                <a:gd name="T60" fmla="*/ 541 w 1060"/>
                <a:gd name="T61" fmla="*/ 849 h 1718"/>
                <a:gd name="T62" fmla="*/ 645 w 1060"/>
                <a:gd name="T63" fmla="*/ 1075 h 1718"/>
                <a:gd name="T64" fmla="*/ 713 w 1060"/>
                <a:gd name="T65" fmla="*/ 1074 h 1718"/>
                <a:gd name="T66" fmla="*/ 768 w 1060"/>
                <a:gd name="T67" fmla="*/ 1067 h 1718"/>
                <a:gd name="T68" fmla="*/ 820 w 1060"/>
                <a:gd name="T69" fmla="*/ 1052 h 1718"/>
                <a:gd name="T70" fmla="*/ 868 w 1060"/>
                <a:gd name="T71" fmla="*/ 1030 h 1718"/>
                <a:gd name="T72" fmla="*/ 913 w 1060"/>
                <a:gd name="T73" fmla="*/ 1002 h 1718"/>
                <a:gd name="T74" fmla="*/ 952 w 1060"/>
                <a:gd name="T75" fmla="*/ 968 h 1718"/>
                <a:gd name="T76" fmla="*/ 987 w 1060"/>
                <a:gd name="T77" fmla="*/ 927 h 1718"/>
                <a:gd name="T78" fmla="*/ 1016 w 1060"/>
                <a:gd name="T79" fmla="*/ 884 h 1718"/>
                <a:gd name="T80" fmla="*/ 1038 w 1060"/>
                <a:gd name="T81" fmla="*/ 835 h 1718"/>
                <a:gd name="T82" fmla="*/ 1051 w 1060"/>
                <a:gd name="T83" fmla="*/ 783 h 1718"/>
                <a:gd name="T84" fmla="*/ 1060 w 1060"/>
                <a:gd name="T85" fmla="*/ 728 h 1718"/>
                <a:gd name="T86" fmla="*/ 980 w 1060"/>
                <a:gd name="T87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0" h="1718">
                  <a:moveTo>
                    <a:pt x="980" y="333"/>
                  </a:moveTo>
                  <a:lnTo>
                    <a:pt x="980" y="710"/>
                  </a:lnTo>
                  <a:lnTo>
                    <a:pt x="980" y="710"/>
                  </a:lnTo>
                  <a:lnTo>
                    <a:pt x="979" y="724"/>
                  </a:lnTo>
                  <a:lnTo>
                    <a:pt x="978" y="739"/>
                  </a:lnTo>
                  <a:lnTo>
                    <a:pt x="977" y="752"/>
                  </a:lnTo>
                  <a:lnTo>
                    <a:pt x="974" y="767"/>
                  </a:lnTo>
                  <a:lnTo>
                    <a:pt x="971" y="781"/>
                  </a:lnTo>
                  <a:lnTo>
                    <a:pt x="966" y="794"/>
                  </a:lnTo>
                  <a:lnTo>
                    <a:pt x="957" y="820"/>
                  </a:lnTo>
                  <a:lnTo>
                    <a:pt x="946" y="846"/>
                  </a:lnTo>
                  <a:lnTo>
                    <a:pt x="931" y="869"/>
                  </a:lnTo>
                  <a:lnTo>
                    <a:pt x="914" y="891"/>
                  </a:lnTo>
                  <a:lnTo>
                    <a:pt x="896" y="911"/>
                  </a:lnTo>
                  <a:lnTo>
                    <a:pt x="875" y="930"/>
                  </a:lnTo>
                  <a:lnTo>
                    <a:pt x="853" y="946"/>
                  </a:lnTo>
                  <a:lnTo>
                    <a:pt x="830" y="960"/>
                  </a:lnTo>
                  <a:lnTo>
                    <a:pt x="805" y="972"/>
                  </a:lnTo>
                  <a:lnTo>
                    <a:pt x="792" y="977"/>
                  </a:lnTo>
                  <a:lnTo>
                    <a:pt x="780" y="982"/>
                  </a:lnTo>
                  <a:lnTo>
                    <a:pt x="766" y="986"/>
                  </a:lnTo>
                  <a:lnTo>
                    <a:pt x="752" y="989"/>
                  </a:lnTo>
                  <a:lnTo>
                    <a:pt x="738" y="991"/>
                  </a:lnTo>
                  <a:lnTo>
                    <a:pt x="723" y="993"/>
                  </a:lnTo>
                  <a:lnTo>
                    <a:pt x="709" y="994"/>
                  </a:lnTo>
                  <a:lnTo>
                    <a:pt x="694" y="994"/>
                  </a:lnTo>
                  <a:lnTo>
                    <a:pt x="645" y="994"/>
                  </a:lnTo>
                  <a:lnTo>
                    <a:pt x="645" y="0"/>
                  </a:lnTo>
                  <a:lnTo>
                    <a:pt x="541" y="0"/>
                  </a:lnTo>
                  <a:lnTo>
                    <a:pt x="541" y="778"/>
                  </a:lnTo>
                  <a:lnTo>
                    <a:pt x="361" y="778"/>
                  </a:lnTo>
                  <a:lnTo>
                    <a:pt x="361" y="778"/>
                  </a:lnTo>
                  <a:lnTo>
                    <a:pt x="346" y="777"/>
                  </a:lnTo>
                  <a:lnTo>
                    <a:pt x="332" y="775"/>
                  </a:lnTo>
                  <a:lnTo>
                    <a:pt x="317" y="774"/>
                  </a:lnTo>
                  <a:lnTo>
                    <a:pt x="303" y="771"/>
                  </a:lnTo>
                  <a:lnTo>
                    <a:pt x="289" y="768"/>
                  </a:lnTo>
                  <a:lnTo>
                    <a:pt x="275" y="764"/>
                  </a:lnTo>
                  <a:lnTo>
                    <a:pt x="261" y="759"/>
                  </a:lnTo>
                  <a:lnTo>
                    <a:pt x="249" y="755"/>
                  </a:lnTo>
                  <a:lnTo>
                    <a:pt x="223" y="742"/>
                  </a:lnTo>
                  <a:lnTo>
                    <a:pt x="199" y="728"/>
                  </a:lnTo>
                  <a:lnTo>
                    <a:pt x="177" y="711"/>
                  </a:lnTo>
                  <a:lnTo>
                    <a:pt x="157" y="692"/>
                  </a:lnTo>
                  <a:lnTo>
                    <a:pt x="138" y="672"/>
                  </a:lnTo>
                  <a:lnTo>
                    <a:pt x="121" y="650"/>
                  </a:lnTo>
                  <a:lnTo>
                    <a:pt x="106" y="626"/>
                  </a:lnTo>
                  <a:lnTo>
                    <a:pt x="95" y="600"/>
                  </a:lnTo>
                  <a:lnTo>
                    <a:pt x="89" y="588"/>
                  </a:lnTo>
                  <a:lnTo>
                    <a:pt x="84" y="574"/>
                  </a:lnTo>
                  <a:lnTo>
                    <a:pt x="81" y="560"/>
                  </a:lnTo>
                  <a:lnTo>
                    <a:pt x="77" y="546"/>
                  </a:lnTo>
                  <a:lnTo>
                    <a:pt x="75" y="532"/>
                  </a:lnTo>
                  <a:lnTo>
                    <a:pt x="73" y="517"/>
                  </a:lnTo>
                  <a:lnTo>
                    <a:pt x="71" y="502"/>
                  </a:lnTo>
                  <a:lnTo>
                    <a:pt x="71" y="487"/>
                  </a:lnTo>
                  <a:lnTo>
                    <a:pt x="71" y="112"/>
                  </a:lnTo>
                  <a:lnTo>
                    <a:pt x="0" y="112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507"/>
                  </a:lnTo>
                  <a:lnTo>
                    <a:pt x="1" y="524"/>
                  </a:lnTo>
                  <a:lnTo>
                    <a:pt x="4" y="543"/>
                  </a:lnTo>
                  <a:lnTo>
                    <a:pt x="7" y="561"/>
                  </a:lnTo>
                  <a:lnTo>
                    <a:pt x="12" y="578"/>
                  </a:lnTo>
                  <a:lnTo>
                    <a:pt x="16" y="596"/>
                  </a:lnTo>
                  <a:lnTo>
                    <a:pt x="22" y="612"/>
                  </a:lnTo>
                  <a:lnTo>
                    <a:pt x="28" y="628"/>
                  </a:lnTo>
                  <a:lnTo>
                    <a:pt x="36" y="644"/>
                  </a:lnTo>
                  <a:lnTo>
                    <a:pt x="44" y="660"/>
                  </a:lnTo>
                  <a:lnTo>
                    <a:pt x="52" y="675"/>
                  </a:lnTo>
                  <a:lnTo>
                    <a:pt x="61" y="690"/>
                  </a:lnTo>
                  <a:lnTo>
                    <a:pt x="71" y="704"/>
                  </a:lnTo>
                  <a:lnTo>
                    <a:pt x="82" y="718"/>
                  </a:lnTo>
                  <a:lnTo>
                    <a:pt x="93" y="730"/>
                  </a:lnTo>
                  <a:lnTo>
                    <a:pt x="106" y="743"/>
                  </a:lnTo>
                  <a:lnTo>
                    <a:pt x="119" y="755"/>
                  </a:lnTo>
                  <a:lnTo>
                    <a:pt x="131" y="766"/>
                  </a:lnTo>
                  <a:lnTo>
                    <a:pt x="145" y="778"/>
                  </a:lnTo>
                  <a:lnTo>
                    <a:pt x="159" y="787"/>
                  </a:lnTo>
                  <a:lnTo>
                    <a:pt x="174" y="797"/>
                  </a:lnTo>
                  <a:lnTo>
                    <a:pt x="189" y="805"/>
                  </a:lnTo>
                  <a:lnTo>
                    <a:pt x="204" y="813"/>
                  </a:lnTo>
                  <a:lnTo>
                    <a:pt x="220" y="820"/>
                  </a:lnTo>
                  <a:lnTo>
                    <a:pt x="237" y="827"/>
                  </a:lnTo>
                  <a:lnTo>
                    <a:pt x="253" y="833"/>
                  </a:lnTo>
                  <a:lnTo>
                    <a:pt x="271" y="838"/>
                  </a:lnTo>
                  <a:lnTo>
                    <a:pt x="288" y="842"/>
                  </a:lnTo>
                  <a:lnTo>
                    <a:pt x="306" y="845"/>
                  </a:lnTo>
                  <a:lnTo>
                    <a:pt x="324" y="847"/>
                  </a:lnTo>
                  <a:lnTo>
                    <a:pt x="342" y="849"/>
                  </a:lnTo>
                  <a:lnTo>
                    <a:pt x="361" y="849"/>
                  </a:lnTo>
                  <a:lnTo>
                    <a:pt x="541" y="849"/>
                  </a:lnTo>
                  <a:lnTo>
                    <a:pt x="541" y="1718"/>
                  </a:lnTo>
                  <a:lnTo>
                    <a:pt x="645" y="1718"/>
                  </a:lnTo>
                  <a:lnTo>
                    <a:pt x="645" y="1075"/>
                  </a:lnTo>
                  <a:lnTo>
                    <a:pt x="694" y="1075"/>
                  </a:lnTo>
                  <a:lnTo>
                    <a:pt x="694" y="1075"/>
                  </a:lnTo>
                  <a:lnTo>
                    <a:pt x="713" y="1074"/>
                  </a:lnTo>
                  <a:lnTo>
                    <a:pt x="731" y="1073"/>
                  </a:lnTo>
                  <a:lnTo>
                    <a:pt x="750" y="1070"/>
                  </a:lnTo>
                  <a:lnTo>
                    <a:pt x="768" y="1067"/>
                  </a:lnTo>
                  <a:lnTo>
                    <a:pt x="785" y="1063"/>
                  </a:lnTo>
                  <a:lnTo>
                    <a:pt x="803" y="1058"/>
                  </a:lnTo>
                  <a:lnTo>
                    <a:pt x="820" y="1052"/>
                  </a:lnTo>
                  <a:lnTo>
                    <a:pt x="836" y="1046"/>
                  </a:lnTo>
                  <a:lnTo>
                    <a:pt x="852" y="1038"/>
                  </a:lnTo>
                  <a:lnTo>
                    <a:pt x="868" y="1030"/>
                  </a:lnTo>
                  <a:lnTo>
                    <a:pt x="883" y="1022"/>
                  </a:lnTo>
                  <a:lnTo>
                    <a:pt x="898" y="1012"/>
                  </a:lnTo>
                  <a:lnTo>
                    <a:pt x="913" y="1002"/>
                  </a:lnTo>
                  <a:lnTo>
                    <a:pt x="926" y="991"/>
                  </a:lnTo>
                  <a:lnTo>
                    <a:pt x="940" y="979"/>
                  </a:lnTo>
                  <a:lnTo>
                    <a:pt x="952" y="968"/>
                  </a:lnTo>
                  <a:lnTo>
                    <a:pt x="965" y="955"/>
                  </a:lnTo>
                  <a:lnTo>
                    <a:pt x="975" y="941"/>
                  </a:lnTo>
                  <a:lnTo>
                    <a:pt x="987" y="927"/>
                  </a:lnTo>
                  <a:lnTo>
                    <a:pt x="997" y="914"/>
                  </a:lnTo>
                  <a:lnTo>
                    <a:pt x="1007" y="899"/>
                  </a:lnTo>
                  <a:lnTo>
                    <a:pt x="1016" y="884"/>
                  </a:lnTo>
                  <a:lnTo>
                    <a:pt x="1024" y="868"/>
                  </a:lnTo>
                  <a:lnTo>
                    <a:pt x="1031" y="851"/>
                  </a:lnTo>
                  <a:lnTo>
                    <a:pt x="1038" y="835"/>
                  </a:lnTo>
                  <a:lnTo>
                    <a:pt x="1043" y="818"/>
                  </a:lnTo>
                  <a:lnTo>
                    <a:pt x="1048" y="801"/>
                  </a:lnTo>
                  <a:lnTo>
                    <a:pt x="1051" y="783"/>
                  </a:lnTo>
                  <a:lnTo>
                    <a:pt x="1055" y="765"/>
                  </a:lnTo>
                  <a:lnTo>
                    <a:pt x="1057" y="747"/>
                  </a:lnTo>
                  <a:lnTo>
                    <a:pt x="1060" y="728"/>
                  </a:lnTo>
                  <a:lnTo>
                    <a:pt x="1060" y="710"/>
                  </a:lnTo>
                  <a:lnTo>
                    <a:pt x="1060" y="333"/>
                  </a:lnTo>
                  <a:lnTo>
                    <a:pt x="980" y="333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5">
              <a:extLst>
                <a:ext uri="{FF2B5EF4-FFF2-40B4-BE49-F238E27FC236}">
                  <a16:creationId xmlns:a16="http://schemas.microsoft.com/office/drawing/2014/main" id="{20E19C34-5BB5-483C-993B-4AD33B6F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3" y="995363"/>
              <a:ext cx="839788" cy="817563"/>
            </a:xfrm>
            <a:custGeom>
              <a:avLst/>
              <a:gdLst>
                <a:gd name="T0" fmla="*/ 1056 w 1059"/>
                <a:gd name="T1" fmla="*/ 592 h 1030"/>
                <a:gd name="T2" fmla="*/ 1056 w 1059"/>
                <a:gd name="T3" fmla="*/ 526 h 1030"/>
                <a:gd name="T4" fmla="*/ 1037 w 1059"/>
                <a:gd name="T5" fmla="*/ 451 h 1030"/>
                <a:gd name="T6" fmla="*/ 996 w 1059"/>
                <a:gd name="T7" fmla="*/ 387 h 1030"/>
                <a:gd name="T8" fmla="*/ 939 w 1059"/>
                <a:gd name="T9" fmla="*/ 336 h 1030"/>
                <a:gd name="T10" fmla="*/ 868 w 1059"/>
                <a:gd name="T11" fmla="*/ 303 h 1030"/>
                <a:gd name="T12" fmla="*/ 841 w 1059"/>
                <a:gd name="T13" fmla="*/ 297 h 1030"/>
                <a:gd name="T14" fmla="*/ 842 w 1059"/>
                <a:gd name="T15" fmla="*/ 271 h 1030"/>
                <a:gd name="T16" fmla="*/ 834 w 1059"/>
                <a:gd name="T17" fmla="*/ 197 h 1030"/>
                <a:gd name="T18" fmla="*/ 805 w 1059"/>
                <a:gd name="T19" fmla="*/ 129 h 1030"/>
                <a:gd name="T20" fmla="*/ 759 w 1059"/>
                <a:gd name="T21" fmla="*/ 71 h 1030"/>
                <a:gd name="T22" fmla="*/ 698 w 1059"/>
                <a:gd name="T23" fmla="*/ 29 h 1030"/>
                <a:gd name="T24" fmla="*/ 626 w 1059"/>
                <a:gd name="T25" fmla="*/ 4 h 1030"/>
                <a:gd name="T26" fmla="*/ 575 w 1059"/>
                <a:gd name="T27" fmla="*/ 0 h 1030"/>
                <a:gd name="T28" fmla="*/ 502 w 1059"/>
                <a:gd name="T29" fmla="*/ 10 h 1030"/>
                <a:gd name="T30" fmla="*/ 437 w 1059"/>
                <a:gd name="T31" fmla="*/ 40 h 1030"/>
                <a:gd name="T32" fmla="*/ 382 w 1059"/>
                <a:gd name="T33" fmla="*/ 86 h 1030"/>
                <a:gd name="T34" fmla="*/ 340 w 1059"/>
                <a:gd name="T35" fmla="*/ 146 h 1030"/>
                <a:gd name="T36" fmla="*/ 323 w 1059"/>
                <a:gd name="T37" fmla="*/ 193 h 1030"/>
                <a:gd name="T38" fmla="*/ 301 w 1059"/>
                <a:gd name="T39" fmla="*/ 189 h 1030"/>
                <a:gd name="T40" fmla="*/ 235 w 1059"/>
                <a:gd name="T41" fmla="*/ 189 h 1030"/>
                <a:gd name="T42" fmla="*/ 160 w 1059"/>
                <a:gd name="T43" fmla="*/ 208 h 1030"/>
                <a:gd name="T44" fmla="*/ 96 w 1059"/>
                <a:gd name="T45" fmla="*/ 249 h 1030"/>
                <a:gd name="T46" fmla="*/ 45 w 1059"/>
                <a:gd name="T47" fmla="*/ 306 h 1030"/>
                <a:gd name="T48" fmla="*/ 12 w 1059"/>
                <a:gd name="T49" fmla="*/ 378 h 1030"/>
                <a:gd name="T50" fmla="*/ 5 w 1059"/>
                <a:gd name="T51" fmla="*/ 404 h 1030"/>
                <a:gd name="T52" fmla="*/ 0 w 1059"/>
                <a:gd name="T53" fmla="*/ 457 h 1030"/>
                <a:gd name="T54" fmla="*/ 14 w 1059"/>
                <a:gd name="T55" fmla="*/ 534 h 1030"/>
                <a:gd name="T56" fmla="*/ 48 w 1059"/>
                <a:gd name="T57" fmla="*/ 602 h 1030"/>
                <a:gd name="T58" fmla="*/ 99 w 1059"/>
                <a:gd name="T59" fmla="*/ 659 h 1030"/>
                <a:gd name="T60" fmla="*/ 166 w 1059"/>
                <a:gd name="T61" fmla="*/ 698 h 1030"/>
                <a:gd name="T62" fmla="*/ 218 w 1059"/>
                <a:gd name="T63" fmla="*/ 713 h 1030"/>
                <a:gd name="T64" fmla="*/ 224 w 1059"/>
                <a:gd name="T65" fmla="*/ 714 h 1030"/>
                <a:gd name="T66" fmla="*/ 221 w 1059"/>
                <a:gd name="T67" fmla="*/ 729 h 1030"/>
                <a:gd name="T68" fmla="*/ 221 w 1059"/>
                <a:gd name="T69" fmla="*/ 795 h 1030"/>
                <a:gd name="T70" fmla="*/ 241 w 1059"/>
                <a:gd name="T71" fmla="*/ 870 h 1030"/>
                <a:gd name="T72" fmla="*/ 281 w 1059"/>
                <a:gd name="T73" fmla="*/ 934 h 1030"/>
                <a:gd name="T74" fmla="*/ 338 w 1059"/>
                <a:gd name="T75" fmla="*/ 985 h 1030"/>
                <a:gd name="T76" fmla="*/ 409 w 1059"/>
                <a:gd name="T77" fmla="*/ 1018 h 1030"/>
                <a:gd name="T78" fmla="*/ 436 w 1059"/>
                <a:gd name="T79" fmla="*/ 1025 h 1030"/>
                <a:gd name="T80" fmla="*/ 515 w 1059"/>
                <a:gd name="T81" fmla="*/ 1028 h 1030"/>
                <a:gd name="T82" fmla="*/ 588 w 1059"/>
                <a:gd name="T83" fmla="*/ 1008 h 1030"/>
                <a:gd name="T84" fmla="*/ 652 w 1059"/>
                <a:gd name="T85" fmla="*/ 969 h 1030"/>
                <a:gd name="T86" fmla="*/ 704 w 1059"/>
                <a:gd name="T87" fmla="*/ 913 h 1030"/>
                <a:gd name="T88" fmla="*/ 737 w 1059"/>
                <a:gd name="T89" fmla="*/ 844 h 1030"/>
                <a:gd name="T90" fmla="*/ 744 w 1059"/>
                <a:gd name="T91" fmla="*/ 818 h 1030"/>
                <a:gd name="T92" fmla="*/ 771 w 1059"/>
                <a:gd name="T93" fmla="*/ 822 h 1030"/>
                <a:gd name="T94" fmla="*/ 849 w 1059"/>
                <a:gd name="T95" fmla="*/ 817 h 1030"/>
                <a:gd name="T96" fmla="*/ 922 w 1059"/>
                <a:gd name="T97" fmla="*/ 790 h 1030"/>
                <a:gd name="T98" fmla="*/ 982 w 1059"/>
                <a:gd name="T99" fmla="*/ 744 h 1030"/>
                <a:gd name="T100" fmla="*/ 1028 w 1059"/>
                <a:gd name="T101" fmla="*/ 682 h 1030"/>
                <a:gd name="T102" fmla="*/ 1051 w 1059"/>
                <a:gd name="T103" fmla="*/ 62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1030">
                  <a:moveTo>
                    <a:pt x="1054" y="606"/>
                  </a:moveTo>
                  <a:lnTo>
                    <a:pt x="1054" y="606"/>
                  </a:lnTo>
                  <a:lnTo>
                    <a:pt x="1056" y="592"/>
                  </a:lnTo>
                  <a:lnTo>
                    <a:pt x="1058" y="579"/>
                  </a:lnTo>
                  <a:lnTo>
                    <a:pt x="1059" y="553"/>
                  </a:lnTo>
                  <a:lnTo>
                    <a:pt x="1056" y="526"/>
                  </a:lnTo>
                  <a:lnTo>
                    <a:pt x="1052" y="501"/>
                  </a:lnTo>
                  <a:lnTo>
                    <a:pt x="1045" y="476"/>
                  </a:lnTo>
                  <a:lnTo>
                    <a:pt x="1037" y="451"/>
                  </a:lnTo>
                  <a:lnTo>
                    <a:pt x="1025" y="428"/>
                  </a:lnTo>
                  <a:lnTo>
                    <a:pt x="1011" y="408"/>
                  </a:lnTo>
                  <a:lnTo>
                    <a:pt x="996" y="387"/>
                  </a:lnTo>
                  <a:lnTo>
                    <a:pt x="979" y="368"/>
                  </a:lnTo>
                  <a:lnTo>
                    <a:pt x="960" y="351"/>
                  </a:lnTo>
                  <a:lnTo>
                    <a:pt x="939" y="336"/>
                  </a:lnTo>
                  <a:lnTo>
                    <a:pt x="917" y="322"/>
                  </a:lnTo>
                  <a:lnTo>
                    <a:pt x="893" y="312"/>
                  </a:lnTo>
                  <a:lnTo>
                    <a:pt x="868" y="303"/>
                  </a:lnTo>
                  <a:lnTo>
                    <a:pt x="855" y="299"/>
                  </a:lnTo>
                  <a:lnTo>
                    <a:pt x="841" y="297"/>
                  </a:lnTo>
                  <a:lnTo>
                    <a:pt x="841" y="297"/>
                  </a:lnTo>
                  <a:lnTo>
                    <a:pt x="841" y="296"/>
                  </a:lnTo>
                  <a:lnTo>
                    <a:pt x="841" y="296"/>
                  </a:lnTo>
                  <a:lnTo>
                    <a:pt x="842" y="271"/>
                  </a:lnTo>
                  <a:lnTo>
                    <a:pt x="842" y="245"/>
                  </a:lnTo>
                  <a:lnTo>
                    <a:pt x="839" y="221"/>
                  </a:lnTo>
                  <a:lnTo>
                    <a:pt x="834" y="197"/>
                  </a:lnTo>
                  <a:lnTo>
                    <a:pt x="826" y="173"/>
                  </a:lnTo>
                  <a:lnTo>
                    <a:pt x="817" y="151"/>
                  </a:lnTo>
                  <a:lnTo>
                    <a:pt x="805" y="129"/>
                  </a:lnTo>
                  <a:lnTo>
                    <a:pt x="792" y="108"/>
                  </a:lnTo>
                  <a:lnTo>
                    <a:pt x="777" y="90"/>
                  </a:lnTo>
                  <a:lnTo>
                    <a:pt x="759" y="71"/>
                  </a:lnTo>
                  <a:lnTo>
                    <a:pt x="741" y="56"/>
                  </a:lnTo>
                  <a:lnTo>
                    <a:pt x="720" y="41"/>
                  </a:lnTo>
                  <a:lnTo>
                    <a:pt x="698" y="29"/>
                  </a:lnTo>
                  <a:lnTo>
                    <a:pt x="675" y="18"/>
                  </a:lnTo>
                  <a:lnTo>
                    <a:pt x="651" y="10"/>
                  </a:lnTo>
                  <a:lnTo>
                    <a:pt x="626" y="4"/>
                  </a:lnTo>
                  <a:lnTo>
                    <a:pt x="626" y="4"/>
                  </a:lnTo>
                  <a:lnTo>
                    <a:pt x="600" y="1"/>
                  </a:lnTo>
                  <a:lnTo>
                    <a:pt x="575" y="0"/>
                  </a:lnTo>
                  <a:lnTo>
                    <a:pt x="551" y="1"/>
                  </a:lnTo>
                  <a:lnTo>
                    <a:pt x="527" y="4"/>
                  </a:lnTo>
                  <a:lnTo>
                    <a:pt x="502" y="10"/>
                  </a:lnTo>
                  <a:lnTo>
                    <a:pt x="479" y="18"/>
                  </a:lnTo>
                  <a:lnTo>
                    <a:pt x="458" y="29"/>
                  </a:lnTo>
                  <a:lnTo>
                    <a:pt x="437" y="40"/>
                  </a:lnTo>
                  <a:lnTo>
                    <a:pt x="417" y="54"/>
                  </a:lnTo>
                  <a:lnTo>
                    <a:pt x="399" y="69"/>
                  </a:lnTo>
                  <a:lnTo>
                    <a:pt x="382" y="86"/>
                  </a:lnTo>
                  <a:lnTo>
                    <a:pt x="367" y="105"/>
                  </a:lnTo>
                  <a:lnTo>
                    <a:pt x="353" y="125"/>
                  </a:lnTo>
                  <a:lnTo>
                    <a:pt x="340" y="146"/>
                  </a:lnTo>
                  <a:lnTo>
                    <a:pt x="330" y="169"/>
                  </a:lnTo>
                  <a:lnTo>
                    <a:pt x="323" y="193"/>
                  </a:lnTo>
                  <a:lnTo>
                    <a:pt x="323" y="193"/>
                  </a:lnTo>
                  <a:lnTo>
                    <a:pt x="315" y="191"/>
                  </a:lnTo>
                  <a:lnTo>
                    <a:pt x="315" y="191"/>
                  </a:lnTo>
                  <a:lnTo>
                    <a:pt x="301" y="189"/>
                  </a:lnTo>
                  <a:lnTo>
                    <a:pt x="288" y="188"/>
                  </a:lnTo>
                  <a:lnTo>
                    <a:pt x="261" y="186"/>
                  </a:lnTo>
                  <a:lnTo>
                    <a:pt x="235" y="189"/>
                  </a:lnTo>
                  <a:lnTo>
                    <a:pt x="210" y="193"/>
                  </a:lnTo>
                  <a:lnTo>
                    <a:pt x="185" y="200"/>
                  </a:lnTo>
                  <a:lnTo>
                    <a:pt x="160" y="208"/>
                  </a:lnTo>
                  <a:lnTo>
                    <a:pt x="137" y="220"/>
                  </a:lnTo>
                  <a:lnTo>
                    <a:pt x="116" y="234"/>
                  </a:lnTo>
                  <a:lnTo>
                    <a:pt x="96" y="249"/>
                  </a:lnTo>
                  <a:lnTo>
                    <a:pt x="78" y="266"/>
                  </a:lnTo>
                  <a:lnTo>
                    <a:pt x="60" y="285"/>
                  </a:lnTo>
                  <a:lnTo>
                    <a:pt x="45" y="306"/>
                  </a:lnTo>
                  <a:lnTo>
                    <a:pt x="31" y="328"/>
                  </a:lnTo>
                  <a:lnTo>
                    <a:pt x="20" y="352"/>
                  </a:lnTo>
                  <a:lnTo>
                    <a:pt x="12" y="378"/>
                  </a:lnTo>
                  <a:lnTo>
                    <a:pt x="8" y="390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3" y="417"/>
                  </a:lnTo>
                  <a:lnTo>
                    <a:pt x="2" y="431"/>
                  </a:lnTo>
                  <a:lnTo>
                    <a:pt x="0" y="457"/>
                  </a:lnTo>
                  <a:lnTo>
                    <a:pt x="3" y="484"/>
                  </a:lnTo>
                  <a:lnTo>
                    <a:pt x="7" y="509"/>
                  </a:lnTo>
                  <a:lnTo>
                    <a:pt x="14" y="534"/>
                  </a:lnTo>
                  <a:lnTo>
                    <a:pt x="22" y="557"/>
                  </a:lnTo>
                  <a:lnTo>
                    <a:pt x="34" y="580"/>
                  </a:lnTo>
                  <a:lnTo>
                    <a:pt x="48" y="602"/>
                  </a:lnTo>
                  <a:lnTo>
                    <a:pt x="63" y="623"/>
                  </a:lnTo>
                  <a:lnTo>
                    <a:pt x="80" y="642"/>
                  </a:lnTo>
                  <a:lnTo>
                    <a:pt x="99" y="659"/>
                  </a:lnTo>
                  <a:lnTo>
                    <a:pt x="120" y="674"/>
                  </a:lnTo>
                  <a:lnTo>
                    <a:pt x="142" y="686"/>
                  </a:lnTo>
                  <a:lnTo>
                    <a:pt x="166" y="698"/>
                  </a:lnTo>
                  <a:lnTo>
                    <a:pt x="192" y="707"/>
                  </a:lnTo>
                  <a:lnTo>
                    <a:pt x="204" y="711"/>
                  </a:lnTo>
                  <a:lnTo>
                    <a:pt x="218" y="713"/>
                  </a:lnTo>
                  <a:lnTo>
                    <a:pt x="218" y="713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4" y="715"/>
                  </a:lnTo>
                  <a:lnTo>
                    <a:pt x="224" y="715"/>
                  </a:lnTo>
                  <a:lnTo>
                    <a:pt x="221" y="729"/>
                  </a:lnTo>
                  <a:lnTo>
                    <a:pt x="220" y="742"/>
                  </a:lnTo>
                  <a:lnTo>
                    <a:pt x="219" y="768"/>
                  </a:lnTo>
                  <a:lnTo>
                    <a:pt x="221" y="795"/>
                  </a:lnTo>
                  <a:lnTo>
                    <a:pt x="225" y="820"/>
                  </a:lnTo>
                  <a:lnTo>
                    <a:pt x="232" y="845"/>
                  </a:lnTo>
                  <a:lnTo>
                    <a:pt x="241" y="870"/>
                  </a:lnTo>
                  <a:lnTo>
                    <a:pt x="253" y="893"/>
                  </a:lnTo>
                  <a:lnTo>
                    <a:pt x="266" y="913"/>
                  </a:lnTo>
                  <a:lnTo>
                    <a:pt x="281" y="934"/>
                  </a:lnTo>
                  <a:lnTo>
                    <a:pt x="299" y="953"/>
                  </a:lnTo>
                  <a:lnTo>
                    <a:pt x="317" y="970"/>
                  </a:lnTo>
                  <a:lnTo>
                    <a:pt x="338" y="985"/>
                  </a:lnTo>
                  <a:lnTo>
                    <a:pt x="361" y="999"/>
                  </a:lnTo>
                  <a:lnTo>
                    <a:pt x="385" y="1009"/>
                  </a:lnTo>
                  <a:lnTo>
                    <a:pt x="409" y="1018"/>
                  </a:lnTo>
                  <a:lnTo>
                    <a:pt x="423" y="1022"/>
                  </a:lnTo>
                  <a:lnTo>
                    <a:pt x="436" y="1025"/>
                  </a:lnTo>
                  <a:lnTo>
                    <a:pt x="436" y="1025"/>
                  </a:lnTo>
                  <a:lnTo>
                    <a:pt x="462" y="1029"/>
                  </a:lnTo>
                  <a:lnTo>
                    <a:pt x="489" y="1030"/>
                  </a:lnTo>
                  <a:lnTo>
                    <a:pt x="515" y="1028"/>
                  </a:lnTo>
                  <a:lnTo>
                    <a:pt x="540" y="1023"/>
                  </a:lnTo>
                  <a:lnTo>
                    <a:pt x="565" y="1017"/>
                  </a:lnTo>
                  <a:lnTo>
                    <a:pt x="588" y="1008"/>
                  </a:lnTo>
                  <a:lnTo>
                    <a:pt x="611" y="998"/>
                  </a:lnTo>
                  <a:lnTo>
                    <a:pt x="633" y="984"/>
                  </a:lnTo>
                  <a:lnTo>
                    <a:pt x="652" y="969"/>
                  </a:lnTo>
                  <a:lnTo>
                    <a:pt x="672" y="953"/>
                  </a:lnTo>
                  <a:lnTo>
                    <a:pt x="688" y="934"/>
                  </a:lnTo>
                  <a:lnTo>
                    <a:pt x="704" y="913"/>
                  </a:lnTo>
                  <a:lnTo>
                    <a:pt x="717" y="892"/>
                  </a:lnTo>
                  <a:lnTo>
                    <a:pt x="728" y="869"/>
                  </a:lnTo>
                  <a:lnTo>
                    <a:pt x="737" y="844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58" y="820"/>
                  </a:lnTo>
                  <a:lnTo>
                    <a:pt x="771" y="822"/>
                  </a:lnTo>
                  <a:lnTo>
                    <a:pt x="798" y="822"/>
                  </a:lnTo>
                  <a:lnTo>
                    <a:pt x="824" y="821"/>
                  </a:lnTo>
                  <a:lnTo>
                    <a:pt x="849" y="817"/>
                  </a:lnTo>
                  <a:lnTo>
                    <a:pt x="874" y="810"/>
                  </a:lnTo>
                  <a:lnTo>
                    <a:pt x="899" y="801"/>
                  </a:lnTo>
                  <a:lnTo>
                    <a:pt x="922" y="790"/>
                  </a:lnTo>
                  <a:lnTo>
                    <a:pt x="944" y="776"/>
                  </a:lnTo>
                  <a:lnTo>
                    <a:pt x="963" y="761"/>
                  </a:lnTo>
                  <a:lnTo>
                    <a:pt x="982" y="744"/>
                  </a:lnTo>
                  <a:lnTo>
                    <a:pt x="999" y="724"/>
                  </a:lnTo>
                  <a:lnTo>
                    <a:pt x="1014" y="704"/>
                  </a:lnTo>
                  <a:lnTo>
                    <a:pt x="1028" y="682"/>
                  </a:lnTo>
                  <a:lnTo>
                    <a:pt x="1039" y="658"/>
                  </a:lnTo>
                  <a:lnTo>
                    <a:pt x="1047" y="632"/>
                  </a:lnTo>
                  <a:lnTo>
                    <a:pt x="1051" y="620"/>
                  </a:lnTo>
                  <a:lnTo>
                    <a:pt x="1054" y="606"/>
                  </a:lnTo>
                  <a:lnTo>
                    <a:pt x="1054" y="606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6">
              <a:extLst>
                <a:ext uri="{FF2B5EF4-FFF2-40B4-BE49-F238E27FC236}">
                  <a16:creationId xmlns:a16="http://schemas.microsoft.com/office/drawing/2014/main" id="{2F0E2ED2-5316-45CE-B841-3B049028F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6" y="1057275"/>
              <a:ext cx="392113" cy="1363663"/>
            </a:xfrm>
            <a:custGeom>
              <a:avLst/>
              <a:gdLst>
                <a:gd name="T0" fmla="*/ 414 w 494"/>
                <a:gd name="T1" fmla="*/ 710 h 1718"/>
                <a:gd name="T2" fmla="*/ 413 w 494"/>
                <a:gd name="T3" fmla="*/ 724 h 1718"/>
                <a:gd name="T4" fmla="*/ 411 w 494"/>
                <a:gd name="T5" fmla="*/ 752 h 1718"/>
                <a:gd name="T6" fmla="*/ 405 w 494"/>
                <a:gd name="T7" fmla="*/ 781 h 1718"/>
                <a:gd name="T8" fmla="*/ 397 w 494"/>
                <a:gd name="T9" fmla="*/ 808 h 1718"/>
                <a:gd name="T10" fmla="*/ 380 w 494"/>
                <a:gd name="T11" fmla="*/ 846 h 1718"/>
                <a:gd name="T12" fmla="*/ 348 w 494"/>
                <a:gd name="T13" fmla="*/ 891 h 1718"/>
                <a:gd name="T14" fmla="*/ 309 w 494"/>
                <a:gd name="T15" fmla="*/ 930 h 1718"/>
                <a:gd name="T16" fmla="*/ 264 w 494"/>
                <a:gd name="T17" fmla="*/ 960 h 1718"/>
                <a:gd name="T18" fmla="*/ 226 w 494"/>
                <a:gd name="T19" fmla="*/ 977 h 1718"/>
                <a:gd name="T20" fmla="*/ 200 w 494"/>
                <a:gd name="T21" fmla="*/ 986 h 1718"/>
                <a:gd name="T22" fmla="*/ 172 w 494"/>
                <a:gd name="T23" fmla="*/ 991 h 1718"/>
                <a:gd name="T24" fmla="*/ 143 w 494"/>
                <a:gd name="T25" fmla="*/ 994 h 1718"/>
                <a:gd name="T26" fmla="*/ 79 w 494"/>
                <a:gd name="T27" fmla="*/ 994 h 1718"/>
                <a:gd name="T28" fmla="*/ 27 w 494"/>
                <a:gd name="T29" fmla="*/ 0 h 1718"/>
                <a:gd name="T30" fmla="*/ 27 w 494"/>
                <a:gd name="T31" fmla="*/ 872 h 1718"/>
                <a:gd name="T32" fmla="*/ 23 w 494"/>
                <a:gd name="T33" fmla="*/ 924 h 1718"/>
                <a:gd name="T34" fmla="*/ 10 w 494"/>
                <a:gd name="T35" fmla="*/ 976 h 1718"/>
                <a:gd name="T36" fmla="*/ 5 w 494"/>
                <a:gd name="T37" fmla="*/ 991 h 1718"/>
                <a:gd name="T38" fmla="*/ 1 w 494"/>
                <a:gd name="T39" fmla="*/ 1021 h 1718"/>
                <a:gd name="T40" fmla="*/ 0 w 494"/>
                <a:gd name="T41" fmla="*/ 1033 h 1718"/>
                <a:gd name="T42" fmla="*/ 2 w 494"/>
                <a:gd name="T43" fmla="*/ 1060 h 1718"/>
                <a:gd name="T44" fmla="*/ 10 w 494"/>
                <a:gd name="T45" fmla="*/ 1090 h 1718"/>
                <a:gd name="T46" fmla="*/ 17 w 494"/>
                <a:gd name="T47" fmla="*/ 1115 h 1718"/>
                <a:gd name="T48" fmla="*/ 26 w 494"/>
                <a:gd name="T49" fmla="*/ 1167 h 1718"/>
                <a:gd name="T50" fmla="*/ 27 w 494"/>
                <a:gd name="T51" fmla="*/ 1718 h 1718"/>
                <a:gd name="T52" fmla="*/ 79 w 494"/>
                <a:gd name="T53" fmla="*/ 1075 h 1718"/>
                <a:gd name="T54" fmla="*/ 128 w 494"/>
                <a:gd name="T55" fmla="*/ 1075 h 1718"/>
                <a:gd name="T56" fmla="*/ 165 w 494"/>
                <a:gd name="T57" fmla="*/ 1073 h 1718"/>
                <a:gd name="T58" fmla="*/ 202 w 494"/>
                <a:gd name="T59" fmla="*/ 1067 h 1718"/>
                <a:gd name="T60" fmla="*/ 237 w 494"/>
                <a:gd name="T61" fmla="*/ 1058 h 1718"/>
                <a:gd name="T62" fmla="*/ 270 w 494"/>
                <a:gd name="T63" fmla="*/ 1046 h 1718"/>
                <a:gd name="T64" fmla="*/ 302 w 494"/>
                <a:gd name="T65" fmla="*/ 1030 h 1718"/>
                <a:gd name="T66" fmla="*/ 332 w 494"/>
                <a:gd name="T67" fmla="*/ 1012 h 1718"/>
                <a:gd name="T68" fmla="*/ 360 w 494"/>
                <a:gd name="T69" fmla="*/ 991 h 1718"/>
                <a:gd name="T70" fmla="*/ 386 w 494"/>
                <a:gd name="T71" fmla="*/ 968 h 1718"/>
                <a:gd name="T72" fmla="*/ 409 w 494"/>
                <a:gd name="T73" fmla="*/ 941 h 1718"/>
                <a:gd name="T74" fmla="*/ 431 w 494"/>
                <a:gd name="T75" fmla="*/ 914 h 1718"/>
                <a:gd name="T76" fmla="*/ 450 w 494"/>
                <a:gd name="T77" fmla="*/ 884 h 1718"/>
                <a:gd name="T78" fmla="*/ 465 w 494"/>
                <a:gd name="T79" fmla="*/ 851 h 1718"/>
                <a:gd name="T80" fmla="*/ 477 w 494"/>
                <a:gd name="T81" fmla="*/ 818 h 1718"/>
                <a:gd name="T82" fmla="*/ 487 w 494"/>
                <a:gd name="T83" fmla="*/ 783 h 1718"/>
                <a:gd name="T84" fmla="*/ 491 w 494"/>
                <a:gd name="T85" fmla="*/ 747 h 1718"/>
                <a:gd name="T86" fmla="*/ 494 w 494"/>
                <a:gd name="T87" fmla="*/ 710 h 1718"/>
                <a:gd name="T88" fmla="*/ 414 w 494"/>
                <a:gd name="T89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718">
                  <a:moveTo>
                    <a:pt x="414" y="333"/>
                  </a:moveTo>
                  <a:lnTo>
                    <a:pt x="414" y="710"/>
                  </a:lnTo>
                  <a:lnTo>
                    <a:pt x="414" y="710"/>
                  </a:lnTo>
                  <a:lnTo>
                    <a:pt x="413" y="724"/>
                  </a:lnTo>
                  <a:lnTo>
                    <a:pt x="412" y="739"/>
                  </a:lnTo>
                  <a:lnTo>
                    <a:pt x="411" y="752"/>
                  </a:lnTo>
                  <a:lnTo>
                    <a:pt x="408" y="767"/>
                  </a:lnTo>
                  <a:lnTo>
                    <a:pt x="405" y="781"/>
                  </a:lnTo>
                  <a:lnTo>
                    <a:pt x="400" y="794"/>
                  </a:lnTo>
                  <a:lnTo>
                    <a:pt x="397" y="808"/>
                  </a:lnTo>
                  <a:lnTo>
                    <a:pt x="391" y="820"/>
                  </a:lnTo>
                  <a:lnTo>
                    <a:pt x="380" y="846"/>
                  </a:lnTo>
                  <a:lnTo>
                    <a:pt x="365" y="869"/>
                  </a:lnTo>
                  <a:lnTo>
                    <a:pt x="348" y="891"/>
                  </a:lnTo>
                  <a:lnTo>
                    <a:pt x="330" y="911"/>
                  </a:lnTo>
                  <a:lnTo>
                    <a:pt x="309" y="930"/>
                  </a:lnTo>
                  <a:lnTo>
                    <a:pt x="287" y="946"/>
                  </a:lnTo>
                  <a:lnTo>
                    <a:pt x="264" y="960"/>
                  </a:lnTo>
                  <a:lnTo>
                    <a:pt x="239" y="972"/>
                  </a:lnTo>
                  <a:lnTo>
                    <a:pt x="226" y="977"/>
                  </a:lnTo>
                  <a:lnTo>
                    <a:pt x="214" y="982"/>
                  </a:lnTo>
                  <a:lnTo>
                    <a:pt x="200" y="986"/>
                  </a:lnTo>
                  <a:lnTo>
                    <a:pt x="186" y="989"/>
                  </a:lnTo>
                  <a:lnTo>
                    <a:pt x="172" y="991"/>
                  </a:lnTo>
                  <a:lnTo>
                    <a:pt x="157" y="993"/>
                  </a:lnTo>
                  <a:lnTo>
                    <a:pt x="143" y="994"/>
                  </a:lnTo>
                  <a:lnTo>
                    <a:pt x="128" y="994"/>
                  </a:lnTo>
                  <a:lnTo>
                    <a:pt x="79" y="994"/>
                  </a:lnTo>
                  <a:lnTo>
                    <a:pt x="79" y="0"/>
                  </a:lnTo>
                  <a:lnTo>
                    <a:pt x="27" y="0"/>
                  </a:lnTo>
                  <a:lnTo>
                    <a:pt x="27" y="872"/>
                  </a:lnTo>
                  <a:lnTo>
                    <a:pt x="27" y="872"/>
                  </a:lnTo>
                  <a:lnTo>
                    <a:pt x="26" y="899"/>
                  </a:lnTo>
                  <a:lnTo>
                    <a:pt x="23" y="924"/>
                  </a:lnTo>
                  <a:lnTo>
                    <a:pt x="17" y="951"/>
                  </a:lnTo>
                  <a:lnTo>
                    <a:pt x="10" y="976"/>
                  </a:lnTo>
                  <a:lnTo>
                    <a:pt x="10" y="976"/>
                  </a:lnTo>
                  <a:lnTo>
                    <a:pt x="5" y="991"/>
                  </a:lnTo>
                  <a:lnTo>
                    <a:pt x="2" y="1006"/>
                  </a:lnTo>
                  <a:lnTo>
                    <a:pt x="1" y="1021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1" y="1045"/>
                  </a:lnTo>
                  <a:lnTo>
                    <a:pt x="2" y="1060"/>
                  </a:lnTo>
                  <a:lnTo>
                    <a:pt x="5" y="1075"/>
                  </a:lnTo>
                  <a:lnTo>
                    <a:pt x="10" y="1090"/>
                  </a:lnTo>
                  <a:lnTo>
                    <a:pt x="10" y="1090"/>
                  </a:lnTo>
                  <a:lnTo>
                    <a:pt x="17" y="1115"/>
                  </a:lnTo>
                  <a:lnTo>
                    <a:pt x="23" y="1142"/>
                  </a:lnTo>
                  <a:lnTo>
                    <a:pt x="26" y="1167"/>
                  </a:lnTo>
                  <a:lnTo>
                    <a:pt x="27" y="1194"/>
                  </a:lnTo>
                  <a:lnTo>
                    <a:pt x="27" y="1718"/>
                  </a:lnTo>
                  <a:lnTo>
                    <a:pt x="79" y="1718"/>
                  </a:lnTo>
                  <a:lnTo>
                    <a:pt x="79" y="1075"/>
                  </a:lnTo>
                  <a:lnTo>
                    <a:pt x="128" y="1075"/>
                  </a:lnTo>
                  <a:lnTo>
                    <a:pt x="128" y="1075"/>
                  </a:lnTo>
                  <a:lnTo>
                    <a:pt x="147" y="1074"/>
                  </a:lnTo>
                  <a:lnTo>
                    <a:pt x="165" y="1073"/>
                  </a:lnTo>
                  <a:lnTo>
                    <a:pt x="184" y="1070"/>
                  </a:lnTo>
                  <a:lnTo>
                    <a:pt x="202" y="1067"/>
                  </a:lnTo>
                  <a:lnTo>
                    <a:pt x="219" y="1063"/>
                  </a:lnTo>
                  <a:lnTo>
                    <a:pt x="237" y="1058"/>
                  </a:lnTo>
                  <a:lnTo>
                    <a:pt x="254" y="1052"/>
                  </a:lnTo>
                  <a:lnTo>
                    <a:pt x="270" y="1046"/>
                  </a:lnTo>
                  <a:lnTo>
                    <a:pt x="286" y="1038"/>
                  </a:lnTo>
                  <a:lnTo>
                    <a:pt x="302" y="1030"/>
                  </a:lnTo>
                  <a:lnTo>
                    <a:pt x="317" y="1022"/>
                  </a:lnTo>
                  <a:lnTo>
                    <a:pt x="332" y="1012"/>
                  </a:lnTo>
                  <a:lnTo>
                    <a:pt x="347" y="1002"/>
                  </a:lnTo>
                  <a:lnTo>
                    <a:pt x="360" y="991"/>
                  </a:lnTo>
                  <a:lnTo>
                    <a:pt x="374" y="979"/>
                  </a:lnTo>
                  <a:lnTo>
                    <a:pt x="386" y="968"/>
                  </a:lnTo>
                  <a:lnTo>
                    <a:pt x="399" y="955"/>
                  </a:lnTo>
                  <a:lnTo>
                    <a:pt x="409" y="941"/>
                  </a:lnTo>
                  <a:lnTo>
                    <a:pt x="421" y="927"/>
                  </a:lnTo>
                  <a:lnTo>
                    <a:pt x="431" y="914"/>
                  </a:lnTo>
                  <a:lnTo>
                    <a:pt x="441" y="899"/>
                  </a:lnTo>
                  <a:lnTo>
                    <a:pt x="450" y="884"/>
                  </a:lnTo>
                  <a:lnTo>
                    <a:pt x="458" y="868"/>
                  </a:lnTo>
                  <a:lnTo>
                    <a:pt x="465" y="851"/>
                  </a:lnTo>
                  <a:lnTo>
                    <a:pt x="472" y="835"/>
                  </a:lnTo>
                  <a:lnTo>
                    <a:pt x="477" y="818"/>
                  </a:lnTo>
                  <a:lnTo>
                    <a:pt x="482" y="801"/>
                  </a:lnTo>
                  <a:lnTo>
                    <a:pt x="487" y="783"/>
                  </a:lnTo>
                  <a:lnTo>
                    <a:pt x="489" y="765"/>
                  </a:lnTo>
                  <a:lnTo>
                    <a:pt x="491" y="747"/>
                  </a:lnTo>
                  <a:lnTo>
                    <a:pt x="494" y="728"/>
                  </a:lnTo>
                  <a:lnTo>
                    <a:pt x="494" y="710"/>
                  </a:lnTo>
                  <a:lnTo>
                    <a:pt x="494" y="333"/>
                  </a:lnTo>
                  <a:lnTo>
                    <a:pt x="414" y="33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7">
              <a:extLst>
                <a:ext uri="{FF2B5EF4-FFF2-40B4-BE49-F238E27FC236}">
                  <a16:creationId xmlns:a16="http://schemas.microsoft.com/office/drawing/2014/main" id="{1577DAEB-52F0-46AF-874B-1C899CA4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736600"/>
              <a:ext cx="735013" cy="720725"/>
            </a:xfrm>
            <a:custGeom>
              <a:avLst/>
              <a:gdLst>
                <a:gd name="T0" fmla="*/ 39 w 927"/>
                <a:gd name="T1" fmla="*/ 160 h 909"/>
                <a:gd name="T2" fmla="*/ 9 w 927"/>
                <a:gd name="T3" fmla="*/ 230 h 909"/>
                <a:gd name="T4" fmla="*/ 0 w 927"/>
                <a:gd name="T5" fmla="*/ 305 h 909"/>
                <a:gd name="T6" fmla="*/ 13 w 927"/>
                <a:gd name="T7" fmla="*/ 379 h 909"/>
                <a:gd name="T8" fmla="*/ 45 w 927"/>
                <a:gd name="T9" fmla="*/ 445 h 909"/>
                <a:gd name="T10" fmla="*/ 99 w 927"/>
                <a:gd name="T11" fmla="*/ 503 h 909"/>
                <a:gd name="T12" fmla="*/ 99 w 927"/>
                <a:gd name="T13" fmla="*/ 503 h 909"/>
                <a:gd name="T14" fmla="*/ 67 w 927"/>
                <a:gd name="T15" fmla="*/ 570 h 909"/>
                <a:gd name="T16" fmla="*/ 54 w 927"/>
                <a:gd name="T17" fmla="*/ 640 h 909"/>
                <a:gd name="T18" fmla="*/ 62 w 927"/>
                <a:gd name="T19" fmla="*/ 712 h 909"/>
                <a:gd name="T20" fmla="*/ 89 w 927"/>
                <a:gd name="T21" fmla="*/ 778 h 909"/>
                <a:gd name="T22" fmla="*/ 135 w 927"/>
                <a:gd name="T23" fmla="*/ 836 h 909"/>
                <a:gd name="T24" fmla="*/ 174 w 927"/>
                <a:gd name="T25" fmla="*/ 868 h 909"/>
                <a:gd name="T26" fmla="*/ 241 w 927"/>
                <a:gd name="T27" fmla="*/ 898 h 909"/>
                <a:gd name="T28" fmla="*/ 310 w 927"/>
                <a:gd name="T29" fmla="*/ 909 h 909"/>
                <a:gd name="T30" fmla="*/ 380 w 927"/>
                <a:gd name="T31" fmla="*/ 899 h 909"/>
                <a:gd name="T32" fmla="*/ 446 w 927"/>
                <a:gd name="T33" fmla="*/ 873 h 909"/>
                <a:gd name="T34" fmla="*/ 502 w 927"/>
                <a:gd name="T35" fmla="*/ 827 h 909"/>
                <a:gd name="T36" fmla="*/ 508 w 927"/>
                <a:gd name="T37" fmla="*/ 831 h 909"/>
                <a:gd name="T38" fmla="*/ 576 w 927"/>
                <a:gd name="T39" fmla="*/ 871 h 909"/>
                <a:gd name="T40" fmla="*/ 650 w 927"/>
                <a:gd name="T41" fmla="*/ 887 h 909"/>
                <a:gd name="T42" fmla="*/ 724 w 927"/>
                <a:gd name="T43" fmla="*/ 881 h 909"/>
                <a:gd name="T44" fmla="*/ 794 w 927"/>
                <a:gd name="T45" fmla="*/ 854 h 909"/>
                <a:gd name="T46" fmla="*/ 855 w 927"/>
                <a:gd name="T47" fmla="*/ 808 h 909"/>
                <a:gd name="T48" fmla="*/ 888 w 927"/>
                <a:gd name="T49" fmla="*/ 766 h 909"/>
                <a:gd name="T50" fmla="*/ 919 w 927"/>
                <a:gd name="T51" fmla="*/ 695 h 909"/>
                <a:gd name="T52" fmla="*/ 927 w 927"/>
                <a:gd name="T53" fmla="*/ 622 h 909"/>
                <a:gd name="T54" fmla="*/ 916 w 927"/>
                <a:gd name="T55" fmla="*/ 548 h 909"/>
                <a:gd name="T56" fmla="*/ 882 w 927"/>
                <a:gd name="T57" fmla="*/ 480 h 909"/>
                <a:gd name="T58" fmla="*/ 828 w 927"/>
                <a:gd name="T59" fmla="*/ 424 h 909"/>
                <a:gd name="T60" fmla="*/ 823 w 927"/>
                <a:gd name="T61" fmla="*/ 420 h 909"/>
                <a:gd name="T62" fmla="*/ 840 w 927"/>
                <a:gd name="T63" fmla="*/ 397 h 909"/>
                <a:gd name="T64" fmla="*/ 870 w 927"/>
                <a:gd name="T65" fmla="*/ 327 h 909"/>
                <a:gd name="T66" fmla="*/ 879 w 927"/>
                <a:gd name="T67" fmla="*/ 252 h 909"/>
                <a:gd name="T68" fmla="*/ 866 w 927"/>
                <a:gd name="T69" fmla="*/ 179 h 909"/>
                <a:gd name="T70" fmla="*/ 833 w 927"/>
                <a:gd name="T71" fmla="*/ 111 h 909"/>
                <a:gd name="T72" fmla="*/ 780 w 927"/>
                <a:gd name="T73" fmla="*/ 55 h 909"/>
                <a:gd name="T74" fmla="*/ 736 w 927"/>
                <a:gd name="T75" fmla="*/ 27 h 909"/>
                <a:gd name="T76" fmla="*/ 665 w 927"/>
                <a:gd name="T77" fmla="*/ 3 h 909"/>
                <a:gd name="T78" fmla="*/ 591 w 927"/>
                <a:gd name="T79" fmla="*/ 1 h 909"/>
                <a:gd name="T80" fmla="*/ 519 w 927"/>
                <a:gd name="T81" fmla="*/ 19 h 909"/>
                <a:gd name="T82" fmla="*/ 456 w 927"/>
                <a:gd name="T83" fmla="*/ 57 h 909"/>
                <a:gd name="T84" fmla="*/ 419 w 927"/>
                <a:gd name="T85" fmla="*/ 94 h 909"/>
                <a:gd name="T86" fmla="*/ 397 w 927"/>
                <a:gd name="T87" fmla="*/ 79 h 909"/>
                <a:gd name="T88" fmla="*/ 327 w 927"/>
                <a:gd name="T89" fmla="*/ 48 h 909"/>
                <a:gd name="T90" fmla="*/ 252 w 927"/>
                <a:gd name="T91" fmla="*/ 39 h 909"/>
                <a:gd name="T92" fmla="*/ 180 w 927"/>
                <a:gd name="T93" fmla="*/ 51 h 909"/>
                <a:gd name="T94" fmla="*/ 112 w 927"/>
                <a:gd name="T95" fmla="*/ 85 h 909"/>
                <a:gd name="T96" fmla="*/ 55 w 927"/>
                <a:gd name="T97" fmla="*/ 13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7" h="909">
                  <a:moveTo>
                    <a:pt x="55" y="138"/>
                  </a:moveTo>
                  <a:lnTo>
                    <a:pt x="55" y="138"/>
                  </a:lnTo>
                  <a:lnTo>
                    <a:pt x="39" y="160"/>
                  </a:lnTo>
                  <a:lnTo>
                    <a:pt x="27" y="183"/>
                  </a:lnTo>
                  <a:lnTo>
                    <a:pt x="16" y="206"/>
                  </a:lnTo>
                  <a:lnTo>
                    <a:pt x="9" y="230"/>
                  </a:lnTo>
                  <a:lnTo>
                    <a:pt x="4" y="255"/>
                  </a:lnTo>
                  <a:lnTo>
                    <a:pt x="0" y="280"/>
                  </a:lnTo>
                  <a:lnTo>
                    <a:pt x="0" y="305"/>
                  </a:lnTo>
                  <a:lnTo>
                    <a:pt x="1" y="329"/>
                  </a:lnTo>
                  <a:lnTo>
                    <a:pt x="6" y="354"/>
                  </a:lnTo>
                  <a:lnTo>
                    <a:pt x="13" y="379"/>
                  </a:lnTo>
                  <a:lnTo>
                    <a:pt x="21" y="402"/>
                  </a:lnTo>
                  <a:lnTo>
                    <a:pt x="32" y="425"/>
                  </a:lnTo>
                  <a:lnTo>
                    <a:pt x="45" y="445"/>
                  </a:lnTo>
                  <a:lnTo>
                    <a:pt x="61" y="466"/>
                  </a:lnTo>
                  <a:lnTo>
                    <a:pt x="80" y="485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86" y="524"/>
                  </a:lnTo>
                  <a:lnTo>
                    <a:pt x="76" y="547"/>
                  </a:lnTo>
                  <a:lnTo>
                    <a:pt x="67" y="570"/>
                  </a:lnTo>
                  <a:lnTo>
                    <a:pt x="61" y="593"/>
                  </a:lnTo>
                  <a:lnTo>
                    <a:pt x="56" y="617"/>
                  </a:lnTo>
                  <a:lnTo>
                    <a:pt x="54" y="640"/>
                  </a:lnTo>
                  <a:lnTo>
                    <a:pt x="55" y="664"/>
                  </a:lnTo>
                  <a:lnTo>
                    <a:pt x="58" y="689"/>
                  </a:lnTo>
                  <a:lnTo>
                    <a:pt x="62" y="712"/>
                  </a:lnTo>
                  <a:lnTo>
                    <a:pt x="69" y="735"/>
                  </a:lnTo>
                  <a:lnTo>
                    <a:pt x="78" y="757"/>
                  </a:lnTo>
                  <a:lnTo>
                    <a:pt x="89" y="778"/>
                  </a:lnTo>
                  <a:lnTo>
                    <a:pt x="103" y="799"/>
                  </a:lnTo>
                  <a:lnTo>
                    <a:pt x="118" y="819"/>
                  </a:lnTo>
                  <a:lnTo>
                    <a:pt x="135" y="836"/>
                  </a:lnTo>
                  <a:lnTo>
                    <a:pt x="153" y="853"/>
                  </a:lnTo>
                  <a:lnTo>
                    <a:pt x="153" y="853"/>
                  </a:lnTo>
                  <a:lnTo>
                    <a:pt x="174" y="868"/>
                  </a:lnTo>
                  <a:lnTo>
                    <a:pt x="196" y="880"/>
                  </a:lnTo>
                  <a:lnTo>
                    <a:pt x="218" y="890"/>
                  </a:lnTo>
                  <a:lnTo>
                    <a:pt x="241" y="898"/>
                  </a:lnTo>
                  <a:lnTo>
                    <a:pt x="264" y="904"/>
                  </a:lnTo>
                  <a:lnTo>
                    <a:pt x="287" y="907"/>
                  </a:lnTo>
                  <a:lnTo>
                    <a:pt x="310" y="909"/>
                  </a:lnTo>
                  <a:lnTo>
                    <a:pt x="334" y="907"/>
                  </a:lnTo>
                  <a:lnTo>
                    <a:pt x="357" y="905"/>
                  </a:lnTo>
                  <a:lnTo>
                    <a:pt x="380" y="899"/>
                  </a:lnTo>
                  <a:lnTo>
                    <a:pt x="403" y="892"/>
                  </a:lnTo>
                  <a:lnTo>
                    <a:pt x="425" y="883"/>
                  </a:lnTo>
                  <a:lnTo>
                    <a:pt x="446" y="873"/>
                  </a:lnTo>
                  <a:lnTo>
                    <a:pt x="465" y="859"/>
                  </a:lnTo>
                  <a:lnTo>
                    <a:pt x="485" y="844"/>
                  </a:lnTo>
                  <a:lnTo>
                    <a:pt x="502" y="827"/>
                  </a:lnTo>
                  <a:lnTo>
                    <a:pt x="502" y="827"/>
                  </a:lnTo>
                  <a:lnTo>
                    <a:pt x="508" y="831"/>
                  </a:lnTo>
                  <a:lnTo>
                    <a:pt x="508" y="831"/>
                  </a:lnTo>
                  <a:lnTo>
                    <a:pt x="530" y="848"/>
                  </a:lnTo>
                  <a:lnTo>
                    <a:pt x="553" y="860"/>
                  </a:lnTo>
                  <a:lnTo>
                    <a:pt x="576" y="871"/>
                  </a:lnTo>
                  <a:lnTo>
                    <a:pt x="600" y="879"/>
                  </a:lnTo>
                  <a:lnTo>
                    <a:pt x="625" y="883"/>
                  </a:lnTo>
                  <a:lnTo>
                    <a:pt x="650" y="887"/>
                  </a:lnTo>
                  <a:lnTo>
                    <a:pt x="675" y="887"/>
                  </a:lnTo>
                  <a:lnTo>
                    <a:pt x="699" y="886"/>
                  </a:lnTo>
                  <a:lnTo>
                    <a:pt x="724" y="881"/>
                  </a:lnTo>
                  <a:lnTo>
                    <a:pt x="749" y="875"/>
                  </a:lnTo>
                  <a:lnTo>
                    <a:pt x="772" y="866"/>
                  </a:lnTo>
                  <a:lnTo>
                    <a:pt x="794" y="854"/>
                  </a:lnTo>
                  <a:lnTo>
                    <a:pt x="815" y="842"/>
                  </a:lnTo>
                  <a:lnTo>
                    <a:pt x="836" y="826"/>
                  </a:lnTo>
                  <a:lnTo>
                    <a:pt x="855" y="808"/>
                  </a:lnTo>
                  <a:lnTo>
                    <a:pt x="872" y="788"/>
                  </a:lnTo>
                  <a:lnTo>
                    <a:pt x="872" y="788"/>
                  </a:lnTo>
                  <a:lnTo>
                    <a:pt x="888" y="766"/>
                  </a:lnTo>
                  <a:lnTo>
                    <a:pt x="901" y="744"/>
                  </a:lnTo>
                  <a:lnTo>
                    <a:pt x="911" y="720"/>
                  </a:lnTo>
                  <a:lnTo>
                    <a:pt x="919" y="695"/>
                  </a:lnTo>
                  <a:lnTo>
                    <a:pt x="924" y="671"/>
                  </a:lnTo>
                  <a:lnTo>
                    <a:pt x="927" y="646"/>
                  </a:lnTo>
                  <a:lnTo>
                    <a:pt x="927" y="622"/>
                  </a:lnTo>
                  <a:lnTo>
                    <a:pt x="926" y="596"/>
                  </a:lnTo>
                  <a:lnTo>
                    <a:pt x="921" y="572"/>
                  </a:lnTo>
                  <a:lnTo>
                    <a:pt x="916" y="548"/>
                  </a:lnTo>
                  <a:lnTo>
                    <a:pt x="906" y="525"/>
                  </a:lnTo>
                  <a:lnTo>
                    <a:pt x="895" y="502"/>
                  </a:lnTo>
                  <a:lnTo>
                    <a:pt x="882" y="480"/>
                  </a:lnTo>
                  <a:lnTo>
                    <a:pt x="866" y="460"/>
                  </a:lnTo>
                  <a:lnTo>
                    <a:pt x="849" y="441"/>
                  </a:lnTo>
                  <a:lnTo>
                    <a:pt x="828" y="424"/>
                  </a:lnTo>
                  <a:lnTo>
                    <a:pt x="828" y="424"/>
                  </a:lnTo>
                  <a:lnTo>
                    <a:pt x="823" y="420"/>
                  </a:lnTo>
                  <a:lnTo>
                    <a:pt x="823" y="420"/>
                  </a:lnTo>
                  <a:lnTo>
                    <a:pt x="823" y="419"/>
                  </a:lnTo>
                  <a:lnTo>
                    <a:pt x="823" y="419"/>
                  </a:lnTo>
                  <a:lnTo>
                    <a:pt x="840" y="397"/>
                  </a:lnTo>
                  <a:lnTo>
                    <a:pt x="852" y="374"/>
                  </a:lnTo>
                  <a:lnTo>
                    <a:pt x="863" y="351"/>
                  </a:lnTo>
                  <a:lnTo>
                    <a:pt x="870" y="327"/>
                  </a:lnTo>
                  <a:lnTo>
                    <a:pt x="875" y="303"/>
                  </a:lnTo>
                  <a:lnTo>
                    <a:pt x="879" y="277"/>
                  </a:lnTo>
                  <a:lnTo>
                    <a:pt x="879" y="252"/>
                  </a:lnTo>
                  <a:lnTo>
                    <a:pt x="878" y="228"/>
                  </a:lnTo>
                  <a:lnTo>
                    <a:pt x="873" y="203"/>
                  </a:lnTo>
                  <a:lnTo>
                    <a:pt x="866" y="179"/>
                  </a:lnTo>
                  <a:lnTo>
                    <a:pt x="858" y="155"/>
                  </a:lnTo>
                  <a:lnTo>
                    <a:pt x="846" y="133"/>
                  </a:lnTo>
                  <a:lnTo>
                    <a:pt x="833" y="111"/>
                  </a:lnTo>
                  <a:lnTo>
                    <a:pt x="818" y="91"/>
                  </a:lnTo>
                  <a:lnTo>
                    <a:pt x="799" y="72"/>
                  </a:lnTo>
                  <a:lnTo>
                    <a:pt x="780" y="55"/>
                  </a:lnTo>
                  <a:lnTo>
                    <a:pt x="780" y="55"/>
                  </a:lnTo>
                  <a:lnTo>
                    <a:pt x="758" y="40"/>
                  </a:lnTo>
                  <a:lnTo>
                    <a:pt x="736" y="27"/>
                  </a:lnTo>
                  <a:lnTo>
                    <a:pt x="713" y="17"/>
                  </a:lnTo>
                  <a:lnTo>
                    <a:pt x="689" y="9"/>
                  </a:lnTo>
                  <a:lnTo>
                    <a:pt x="665" y="3"/>
                  </a:lnTo>
                  <a:lnTo>
                    <a:pt x="640" y="0"/>
                  </a:lnTo>
                  <a:lnTo>
                    <a:pt x="616" y="0"/>
                  </a:lnTo>
                  <a:lnTo>
                    <a:pt x="591" y="1"/>
                  </a:lnTo>
                  <a:lnTo>
                    <a:pt x="567" y="5"/>
                  </a:lnTo>
                  <a:lnTo>
                    <a:pt x="544" y="11"/>
                  </a:lnTo>
                  <a:lnTo>
                    <a:pt x="519" y="19"/>
                  </a:lnTo>
                  <a:lnTo>
                    <a:pt x="498" y="29"/>
                  </a:lnTo>
                  <a:lnTo>
                    <a:pt x="476" y="42"/>
                  </a:lnTo>
                  <a:lnTo>
                    <a:pt x="456" y="57"/>
                  </a:lnTo>
                  <a:lnTo>
                    <a:pt x="437" y="7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397" y="79"/>
                  </a:lnTo>
                  <a:lnTo>
                    <a:pt x="374" y="66"/>
                  </a:lnTo>
                  <a:lnTo>
                    <a:pt x="351" y="56"/>
                  </a:lnTo>
                  <a:lnTo>
                    <a:pt x="327" y="48"/>
                  </a:lnTo>
                  <a:lnTo>
                    <a:pt x="303" y="42"/>
                  </a:lnTo>
                  <a:lnTo>
                    <a:pt x="278" y="40"/>
                  </a:lnTo>
                  <a:lnTo>
                    <a:pt x="252" y="39"/>
                  </a:lnTo>
                  <a:lnTo>
                    <a:pt x="228" y="41"/>
                  </a:lnTo>
                  <a:lnTo>
                    <a:pt x="204" y="44"/>
                  </a:lnTo>
                  <a:lnTo>
                    <a:pt x="180" y="51"/>
                  </a:lnTo>
                  <a:lnTo>
                    <a:pt x="156" y="61"/>
                  </a:lnTo>
                  <a:lnTo>
                    <a:pt x="134" y="71"/>
                  </a:lnTo>
                  <a:lnTo>
                    <a:pt x="112" y="85"/>
                  </a:lnTo>
                  <a:lnTo>
                    <a:pt x="91" y="100"/>
                  </a:lnTo>
                  <a:lnTo>
                    <a:pt x="73" y="118"/>
                  </a:lnTo>
                  <a:lnTo>
                    <a:pt x="55" y="138"/>
                  </a:lnTo>
                  <a:lnTo>
                    <a:pt x="55" y="138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8">
              <a:extLst>
                <a:ext uri="{FF2B5EF4-FFF2-40B4-BE49-F238E27FC236}">
                  <a16:creationId xmlns:a16="http://schemas.microsoft.com/office/drawing/2014/main" id="{EF0EAABE-F627-4BE8-B7C1-FB667D1A6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1006475"/>
              <a:ext cx="922338" cy="896938"/>
            </a:xfrm>
            <a:custGeom>
              <a:avLst/>
              <a:gdLst>
                <a:gd name="T0" fmla="*/ 995 w 1162"/>
                <a:gd name="T1" fmla="*/ 722 h 1129"/>
                <a:gd name="T2" fmla="*/ 1046 w 1162"/>
                <a:gd name="T3" fmla="*/ 691 h 1129"/>
                <a:gd name="T4" fmla="*/ 1089 w 1162"/>
                <a:gd name="T5" fmla="*/ 652 h 1129"/>
                <a:gd name="T6" fmla="*/ 1135 w 1162"/>
                <a:gd name="T7" fmla="*/ 580 h 1129"/>
                <a:gd name="T8" fmla="*/ 1159 w 1162"/>
                <a:gd name="T9" fmla="*/ 497 h 1129"/>
                <a:gd name="T10" fmla="*/ 1162 w 1162"/>
                <a:gd name="T11" fmla="*/ 440 h 1129"/>
                <a:gd name="T12" fmla="*/ 1153 w 1162"/>
                <a:gd name="T13" fmla="*/ 381 h 1129"/>
                <a:gd name="T14" fmla="*/ 1138 w 1162"/>
                <a:gd name="T15" fmla="*/ 338 h 1129"/>
                <a:gd name="T16" fmla="*/ 1109 w 1162"/>
                <a:gd name="T17" fmla="*/ 285 h 1129"/>
                <a:gd name="T18" fmla="*/ 1073 w 1162"/>
                <a:gd name="T19" fmla="*/ 242 h 1129"/>
                <a:gd name="T20" fmla="*/ 1015 w 1162"/>
                <a:gd name="T21" fmla="*/ 198 h 1129"/>
                <a:gd name="T22" fmla="*/ 922 w 1162"/>
                <a:gd name="T23" fmla="*/ 163 h 1129"/>
                <a:gd name="T24" fmla="*/ 864 w 1162"/>
                <a:gd name="T25" fmla="*/ 157 h 1129"/>
                <a:gd name="T26" fmla="*/ 807 w 1162"/>
                <a:gd name="T27" fmla="*/ 163 h 1129"/>
                <a:gd name="T28" fmla="*/ 763 w 1162"/>
                <a:gd name="T29" fmla="*/ 176 h 1129"/>
                <a:gd name="T30" fmla="*/ 749 w 1162"/>
                <a:gd name="T31" fmla="*/ 151 h 1129"/>
                <a:gd name="T32" fmla="*/ 676 w 1162"/>
                <a:gd name="T33" fmla="*/ 65 h 1129"/>
                <a:gd name="T34" fmla="*/ 581 w 1162"/>
                <a:gd name="T35" fmla="*/ 15 h 1129"/>
                <a:gd name="T36" fmla="*/ 471 w 1162"/>
                <a:gd name="T37" fmla="*/ 1 h 1129"/>
                <a:gd name="T38" fmla="*/ 401 w 1162"/>
                <a:gd name="T39" fmla="*/ 13 h 1129"/>
                <a:gd name="T40" fmla="*/ 361 w 1162"/>
                <a:gd name="T41" fmla="*/ 30 h 1129"/>
                <a:gd name="T42" fmla="*/ 272 w 1162"/>
                <a:gd name="T43" fmla="*/ 95 h 1129"/>
                <a:gd name="T44" fmla="*/ 215 w 1162"/>
                <a:gd name="T45" fmla="*/ 186 h 1129"/>
                <a:gd name="T46" fmla="*/ 193 w 1162"/>
                <a:gd name="T47" fmla="*/ 291 h 1129"/>
                <a:gd name="T48" fmla="*/ 203 w 1162"/>
                <a:gd name="T49" fmla="*/ 374 h 1129"/>
                <a:gd name="T50" fmla="*/ 167 w 1162"/>
                <a:gd name="T51" fmla="*/ 389 h 1129"/>
                <a:gd name="T52" fmla="*/ 117 w 1162"/>
                <a:gd name="T53" fmla="*/ 420 h 1129"/>
                <a:gd name="T54" fmla="*/ 74 w 1162"/>
                <a:gd name="T55" fmla="*/ 459 h 1129"/>
                <a:gd name="T56" fmla="*/ 28 w 1162"/>
                <a:gd name="T57" fmla="*/ 532 h 1129"/>
                <a:gd name="T58" fmla="*/ 4 w 1162"/>
                <a:gd name="T59" fmla="*/ 614 h 1129"/>
                <a:gd name="T60" fmla="*/ 0 w 1162"/>
                <a:gd name="T61" fmla="*/ 671 h 1129"/>
                <a:gd name="T62" fmla="*/ 10 w 1162"/>
                <a:gd name="T63" fmla="*/ 730 h 1129"/>
                <a:gd name="T64" fmla="*/ 25 w 1162"/>
                <a:gd name="T65" fmla="*/ 774 h 1129"/>
                <a:gd name="T66" fmla="*/ 53 w 1162"/>
                <a:gd name="T67" fmla="*/ 826 h 1129"/>
                <a:gd name="T68" fmla="*/ 90 w 1162"/>
                <a:gd name="T69" fmla="*/ 869 h 1129"/>
                <a:gd name="T70" fmla="*/ 148 w 1162"/>
                <a:gd name="T71" fmla="*/ 913 h 1129"/>
                <a:gd name="T72" fmla="*/ 241 w 1162"/>
                <a:gd name="T73" fmla="*/ 948 h 1129"/>
                <a:gd name="T74" fmla="*/ 299 w 1162"/>
                <a:gd name="T75" fmla="*/ 954 h 1129"/>
                <a:gd name="T76" fmla="*/ 356 w 1162"/>
                <a:gd name="T77" fmla="*/ 948 h 1129"/>
                <a:gd name="T78" fmla="*/ 400 w 1162"/>
                <a:gd name="T79" fmla="*/ 935 h 1129"/>
                <a:gd name="T80" fmla="*/ 408 w 1162"/>
                <a:gd name="T81" fmla="*/ 934 h 1129"/>
                <a:gd name="T82" fmla="*/ 435 w 1162"/>
                <a:gd name="T83" fmla="*/ 988 h 1129"/>
                <a:gd name="T84" fmla="*/ 469 w 1162"/>
                <a:gd name="T85" fmla="*/ 1034 h 1129"/>
                <a:gd name="T86" fmla="*/ 513 w 1162"/>
                <a:gd name="T87" fmla="*/ 1072 h 1129"/>
                <a:gd name="T88" fmla="*/ 615 w 1162"/>
                <a:gd name="T89" fmla="*/ 1120 h 1129"/>
                <a:gd name="T90" fmla="*/ 673 w 1162"/>
                <a:gd name="T91" fmla="*/ 1128 h 1129"/>
                <a:gd name="T92" fmla="*/ 732 w 1162"/>
                <a:gd name="T93" fmla="*/ 1125 h 1129"/>
                <a:gd name="T94" fmla="*/ 789 w 1162"/>
                <a:gd name="T95" fmla="*/ 1110 h 1129"/>
                <a:gd name="T96" fmla="*/ 831 w 1162"/>
                <a:gd name="T97" fmla="*/ 1092 h 1129"/>
                <a:gd name="T98" fmla="*/ 878 w 1162"/>
                <a:gd name="T99" fmla="*/ 1058 h 1129"/>
                <a:gd name="T100" fmla="*/ 942 w 1162"/>
                <a:gd name="T101" fmla="*/ 984 h 1129"/>
                <a:gd name="T102" fmla="*/ 980 w 1162"/>
                <a:gd name="T103" fmla="*/ 878 h 1129"/>
                <a:gd name="T104" fmla="*/ 983 w 1162"/>
                <a:gd name="T105" fmla="*/ 806 h 1129"/>
                <a:gd name="T106" fmla="*/ 972 w 1162"/>
                <a:gd name="T107" fmla="*/ 749 h 1129"/>
                <a:gd name="T108" fmla="*/ 968 w 1162"/>
                <a:gd name="T109" fmla="*/ 73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129">
                  <a:moveTo>
                    <a:pt x="968" y="735"/>
                  </a:moveTo>
                  <a:lnTo>
                    <a:pt x="968" y="735"/>
                  </a:lnTo>
                  <a:lnTo>
                    <a:pt x="982" y="729"/>
                  </a:lnTo>
                  <a:lnTo>
                    <a:pt x="995" y="722"/>
                  </a:lnTo>
                  <a:lnTo>
                    <a:pt x="1009" y="715"/>
                  </a:lnTo>
                  <a:lnTo>
                    <a:pt x="1022" y="708"/>
                  </a:lnTo>
                  <a:lnTo>
                    <a:pt x="1035" y="700"/>
                  </a:lnTo>
                  <a:lnTo>
                    <a:pt x="1046" y="691"/>
                  </a:lnTo>
                  <a:lnTo>
                    <a:pt x="1058" y="682"/>
                  </a:lnTo>
                  <a:lnTo>
                    <a:pt x="1068" y="672"/>
                  </a:lnTo>
                  <a:lnTo>
                    <a:pt x="1078" y="662"/>
                  </a:lnTo>
                  <a:lnTo>
                    <a:pt x="1089" y="652"/>
                  </a:lnTo>
                  <a:lnTo>
                    <a:pt x="1098" y="640"/>
                  </a:lnTo>
                  <a:lnTo>
                    <a:pt x="1106" y="629"/>
                  </a:lnTo>
                  <a:lnTo>
                    <a:pt x="1122" y="604"/>
                  </a:lnTo>
                  <a:lnTo>
                    <a:pt x="1135" y="580"/>
                  </a:lnTo>
                  <a:lnTo>
                    <a:pt x="1146" y="554"/>
                  </a:lnTo>
                  <a:lnTo>
                    <a:pt x="1154" y="526"/>
                  </a:lnTo>
                  <a:lnTo>
                    <a:pt x="1157" y="512"/>
                  </a:lnTo>
                  <a:lnTo>
                    <a:pt x="1159" y="497"/>
                  </a:lnTo>
                  <a:lnTo>
                    <a:pt x="1161" y="484"/>
                  </a:lnTo>
                  <a:lnTo>
                    <a:pt x="1162" y="469"/>
                  </a:lnTo>
                  <a:lnTo>
                    <a:pt x="1162" y="455"/>
                  </a:lnTo>
                  <a:lnTo>
                    <a:pt x="1162" y="440"/>
                  </a:lnTo>
                  <a:lnTo>
                    <a:pt x="1161" y="425"/>
                  </a:lnTo>
                  <a:lnTo>
                    <a:pt x="1159" y="411"/>
                  </a:lnTo>
                  <a:lnTo>
                    <a:pt x="1157" y="396"/>
                  </a:lnTo>
                  <a:lnTo>
                    <a:pt x="1153" y="381"/>
                  </a:lnTo>
                  <a:lnTo>
                    <a:pt x="1149" y="367"/>
                  </a:lnTo>
                  <a:lnTo>
                    <a:pt x="1144" y="352"/>
                  </a:lnTo>
                  <a:lnTo>
                    <a:pt x="1144" y="352"/>
                  </a:lnTo>
                  <a:lnTo>
                    <a:pt x="1138" y="338"/>
                  </a:lnTo>
                  <a:lnTo>
                    <a:pt x="1132" y="324"/>
                  </a:lnTo>
                  <a:lnTo>
                    <a:pt x="1126" y="311"/>
                  </a:lnTo>
                  <a:lnTo>
                    <a:pt x="1117" y="298"/>
                  </a:lnTo>
                  <a:lnTo>
                    <a:pt x="1109" y="285"/>
                  </a:lnTo>
                  <a:lnTo>
                    <a:pt x="1101" y="274"/>
                  </a:lnTo>
                  <a:lnTo>
                    <a:pt x="1092" y="262"/>
                  </a:lnTo>
                  <a:lnTo>
                    <a:pt x="1082" y="252"/>
                  </a:lnTo>
                  <a:lnTo>
                    <a:pt x="1073" y="242"/>
                  </a:lnTo>
                  <a:lnTo>
                    <a:pt x="1061" y="231"/>
                  </a:lnTo>
                  <a:lnTo>
                    <a:pt x="1051" y="222"/>
                  </a:lnTo>
                  <a:lnTo>
                    <a:pt x="1039" y="214"/>
                  </a:lnTo>
                  <a:lnTo>
                    <a:pt x="1015" y="198"/>
                  </a:lnTo>
                  <a:lnTo>
                    <a:pt x="990" y="185"/>
                  </a:lnTo>
                  <a:lnTo>
                    <a:pt x="963" y="175"/>
                  </a:lnTo>
                  <a:lnTo>
                    <a:pt x="935" y="167"/>
                  </a:lnTo>
                  <a:lnTo>
                    <a:pt x="922" y="163"/>
                  </a:lnTo>
                  <a:lnTo>
                    <a:pt x="908" y="161"/>
                  </a:lnTo>
                  <a:lnTo>
                    <a:pt x="893" y="159"/>
                  </a:lnTo>
                  <a:lnTo>
                    <a:pt x="879" y="157"/>
                  </a:lnTo>
                  <a:lnTo>
                    <a:pt x="864" y="157"/>
                  </a:lnTo>
                  <a:lnTo>
                    <a:pt x="850" y="157"/>
                  </a:lnTo>
                  <a:lnTo>
                    <a:pt x="835" y="159"/>
                  </a:lnTo>
                  <a:lnTo>
                    <a:pt x="820" y="161"/>
                  </a:lnTo>
                  <a:lnTo>
                    <a:pt x="807" y="163"/>
                  </a:lnTo>
                  <a:lnTo>
                    <a:pt x="792" y="167"/>
                  </a:lnTo>
                  <a:lnTo>
                    <a:pt x="777" y="171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2" y="176"/>
                  </a:lnTo>
                  <a:lnTo>
                    <a:pt x="762" y="176"/>
                  </a:lnTo>
                  <a:lnTo>
                    <a:pt x="756" y="163"/>
                  </a:lnTo>
                  <a:lnTo>
                    <a:pt x="749" y="151"/>
                  </a:lnTo>
                  <a:lnTo>
                    <a:pt x="734" y="126"/>
                  </a:lnTo>
                  <a:lnTo>
                    <a:pt x="717" y="104"/>
                  </a:lnTo>
                  <a:lnTo>
                    <a:pt x="697" y="84"/>
                  </a:lnTo>
                  <a:lnTo>
                    <a:pt x="676" y="65"/>
                  </a:lnTo>
                  <a:lnTo>
                    <a:pt x="654" y="49"/>
                  </a:lnTo>
                  <a:lnTo>
                    <a:pt x="631" y="35"/>
                  </a:lnTo>
                  <a:lnTo>
                    <a:pt x="606" y="24"/>
                  </a:lnTo>
                  <a:lnTo>
                    <a:pt x="581" y="15"/>
                  </a:lnTo>
                  <a:lnTo>
                    <a:pt x="554" y="6"/>
                  </a:lnTo>
                  <a:lnTo>
                    <a:pt x="527" y="2"/>
                  </a:lnTo>
                  <a:lnTo>
                    <a:pt x="499" y="0"/>
                  </a:lnTo>
                  <a:lnTo>
                    <a:pt x="471" y="1"/>
                  </a:lnTo>
                  <a:lnTo>
                    <a:pt x="444" y="4"/>
                  </a:lnTo>
                  <a:lnTo>
                    <a:pt x="429" y="6"/>
                  </a:lnTo>
                  <a:lnTo>
                    <a:pt x="415" y="10"/>
                  </a:lnTo>
                  <a:lnTo>
                    <a:pt x="401" y="13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74" y="24"/>
                  </a:lnTo>
                  <a:lnTo>
                    <a:pt x="361" y="30"/>
                  </a:lnTo>
                  <a:lnTo>
                    <a:pt x="337" y="43"/>
                  </a:lnTo>
                  <a:lnTo>
                    <a:pt x="312" y="58"/>
                  </a:lnTo>
                  <a:lnTo>
                    <a:pt x="292" y="76"/>
                  </a:lnTo>
                  <a:lnTo>
                    <a:pt x="272" y="95"/>
                  </a:lnTo>
                  <a:lnTo>
                    <a:pt x="255" y="116"/>
                  </a:lnTo>
                  <a:lnTo>
                    <a:pt x="239" y="138"/>
                  </a:lnTo>
                  <a:lnTo>
                    <a:pt x="226" y="161"/>
                  </a:lnTo>
                  <a:lnTo>
                    <a:pt x="215" y="186"/>
                  </a:lnTo>
                  <a:lnTo>
                    <a:pt x="205" y="212"/>
                  </a:lnTo>
                  <a:lnTo>
                    <a:pt x="198" y="237"/>
                  </a:lnTo>
                  <a:lnTo>
                    <a:pt x="195" y="265"/>
                  </a:lnTo>
                  <a:lnTo>
                    <a:pt x="193" y="291"/>
                  </a:lnTo>
                  <a:lnTo>
                    <a:pt x="194" y="319"/>
                  </a:lnTo>
                  <a:lnTo>
                    <a:pt x="197" y="34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195" y="378"/>
                  </a:lnTo>
                  <a:lnTo>
                    <a:pt x="195" y="378"/>
                  </a:lnTo>
                  <a:lnTo>
                    <a:pt x="180" y="383"/>
                  </a:lnTo>
                  <a:lnTo>
                    <a:pt x="167" y="389"/>
                  </a:lnTo>
                  <a:lnTo>
                    <a:pt x="154" y="396"/>
                  </a:lnTo>
                  <a:lnTo>
                    <a:pt x="141" y="404"/>
                  </a:lnTo>
                  <a:lnTo>
                    <a:pt x="128" y="412"/>
                  </a:lnTo>
                  <a:lnTo>
                    <a:pt x="117" y="420"/>
                  </a:lnTo>
                  <a:lnTo>
                    <a:pt x="105" y="429"/>
                  </a:lnTo>
                  <a:lnTo>
                    <a:pt x="95" y="439"/>
                  </a:lnTo>
                  <a:lnTo>
                    <a:pt x="84" y="449"/>
                  </a:lnTo>
                  <a:lnTo>
                    <a:pt x="74" y="459"/>
                  </a:lnTo>
                  <a:lnTo>
                    <a:pt x="65" y="471"/>
                  </a:lnTo>
                  <a:lnTo>
                    <a:pt x="57" y="482"/>
                  </a:lnTo>
                  <a:lnTo>
                    <a:pt x="41" y="507"/>
                  </a:lnTo>
                  <a:lnTo>
                    <a:pt x="28" y="532"/>
                  </a:lnTo>
                  <a:lnTo>
                    <a:pt x="17" y="558"/>
                  </a:lnTo>
                  <a:lnTo>
                    <a:pt x="8" y="586"/>
                  </a:lnTo>
                  <a:lnTo>
                    <a:pt x="6" y="600"/>
                  </a:lnTo>
                  <a:lnTo>
                    <a:pt x="4" y="614"/>
                  </a:lnTo>
                  <a:lnTo>
                    <a:pt x="2" y="628"/>
                  </a:lnTo>
                  <a:lnTo>
                    <a:pt x="0" y="643"/>
                  </a:lnTo>
                  <a:lnTo>
                    <a:pt x="0" y="656"/>
                  </a:lnTo>
                  <a:lnTo>
                    <a:pt x="0" y="671"/>
                  </a:lnTo>
                  <a:lnTo>
                    <a:pt x="2" y="686"/>
                  </a:lnTo>
                  <a:lnTo>
                    <a:pt x="4" y="701"/>
                  </a:lnTo>
                  <a:lnTo>
                    <a:pt x="6" y="715"/>
                  </a:lnTo>
                  <a:lnTo>
                    <a:pt x="10" y="730"/>
                  </a:lnTo>
                  <a:lnTo>
                    <a:pt x="14" y="745"/>
                  </a:lnTo>
                  <a:lnTo>
                    <a:pt x="19" y="759"/>
                  </a:lnTo>
                  <a:lnTo>
                    <a:pt x="19" y="759"/>
                  </a:lnTo>
                  <a:lnTo>
                    <a:pt x="25" y="774"/>
                  </a:lnTo>
                  <a:lnTo>
                    <a:pt x="30" y="788"/>
                  </a:lnTo>
                  <a:lnTo>
                    <a:pt x="37" y="800"/>
                  </a:lnTo>
                  <a:lnTo>
                    <a:pt x="45" y="813"/>
                  </a:lnTo>
                  <a:lnTo>
                    <a:pt x="53" y="826"/>
                  </a:lnTo>
                  <a:lnTo>
                    <a:pt x="61" y="837"/>
                  </a:lnTo>
                  <a:lnTo>
                    <a:pt x="71" y="849"/>
                  </a:lnTo>
                  <a:lnTo>
                    <a:pt x="81" y="859"/>
                  </a:lnTo>
                  <a:lnTo>
                    <a:pt x="90" y="869"/>
                  </a:lnTo>
                  <a:lnTo>
                    <a:pt x="102" y="880"/>
                  </a:lnTo>
                  <a:lnTo>
                    <a:pt x="112" y="889"/>
                  </a:lnTo>
                  <a:lnTo>
                    <a:pt x="124" y="897"/>
                  </a:lnTo>
                  <a:lnTo>
                    <a:pt x="148" y="913"/>
                  </a:lnTo>
                  <a:lnTo>
                    <a:pt x="173" y="926"/>
                  </a:lnTo>
                  <a:lnTo>
                    <a:pt x="200" y="937"/>
                  </a:lnTo>
                  <a:lnTo>
                    <a:pt x="227" y="946"/>
                  </a:lnTo>
                  <a:lnTo>
                    <a:pt x="241" y="948"/>
                  </a:lnTo>
                  <a:lnTo>
                    <a:pt x="255" y="950"/>
                  </a:lnTo>
                  <a:lnTo>
                    <a:pt x="270" y="952"/>
                  </a:lnTo>
                  <a:lnTo>
                    <a:pt x="284" y="954"/>
                  </a:lnTo>
                  <a:lnTo>
                    <a:pt x="299" y="954"/>
                  </a:lnTo>
                  <a:lnTo>
                    <a:pt x="312" y="954"/>
                  </a:lnTo>
                  <a:lnTo>
                    <a:pt x="327" y="952"/>
                  </a:lnTo>
                  <a:lnTo>
                    <a:pt x="342" y="950"/>
                  </a:lnTo>
                  <a:lnTo>
                    <a:pt x="356" y="948"/>
                  </a:lnTo>
                  <a:lnTo>
                    <a:pt x="371" y="944"/>
                  </a:lnTo>
                  <a:lnTo>
                    <a:pt x="386" y="940"/>
                  </a:lnTo>
                  <a:lnTo>
                    <a:pt x="400" y="935"/>
                  </a:lnTo>
                  <a:lnTo>
                    <a:pt x="400" y="935"/>
                  </a:lnTo>
                  <a:lnTo>
                    <a:pt x="407" y="933"/>
                  </a:lnTo>
                  <a:lnTo>
                    <a:pt x="407" y="933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414" y="948"/>
                  </a:lnTo>
                  <a:lnTo>
                    <a:pt x="420" y="962"/>
                  </a:lnTo>
                  <a:lnTo>
                    <a:pt x="426" y="975"/>
                  </a:lnTo>
                  <a:lnTo>
                    <a:pt x="435" y="988"/>
                  </a:lnTo>
                  <a:lnTo>
                    <a:pt x="443" y="1000"/>
                  </a:lnTo>
                  <a:lnTo>
                    <a:pt x="451" y="1012"/>
                  </a:lnTo>
                  <a:lnTo>
                    <a:pt x="460" y="1024"/>
                  </a:lnTo>
                  <a:lnTo>
                    <a:pt x="469" y="1034"/>
                  </a:lnTo>
                  <a:lnTo>
                    <a:pt x="479" y="1045"/>
                  </a:lnTo>
                  <a:lnTo>
                    <a:pt x="490" y="1054"/>
                  </a:lnTo>
                  <a:lnTo>
                    <a:pt x="501" y="1063"/>
                  </a:lnTo>
                  <a:lnTo>
                    <a:pt x="513" y="1072"/>
                  </a:lnTo>
                  <a:lnTo>
                    <a:pt x="537" y="1087"/>
                  </a:lnTo>
                  <a:lnTo>
                    <a:pt x="562" y="1101"/>
                  </a:lnTo>
                  <a:lnTo>
                    <a:pt x="589" y="1111"/>
                  </a:lnTo>
                  <a:lnTo>
                    <a:pt x="615" y="1120"/>
                  </a:lnTo>
                  <a:lnTo>
                    <a:pt x="630" y="1123"/>
                  </a:lnTo>
                  <a:lnTo>
                    <a:pt x="644" y="1125"/>
                  </a:lnTo>
                  <a:lnTo>
                    <a:pt x="658" y="1128"/>
                  </a:lnTo>
                  <a:lnTo>
                    <a:pt x="673" y="1128"/>
                  </a:lnTo>
                  <a:lnTo>
                    <a:pt x="687" y="1129"/>
                  </a:lnTo>
                  <a:lnTo>
                    <a:pt x="702" y="1128"/>
                  </a:lnTo>
                  <a:lnTo>
                    <a:pt x="717" y="1126"/>
                  </a:lnTo>
                  <a:lnTo>
                    <a:pt x="732" y="1125"/>
                  </a:lnTo>
                  <a:lnTo>
                    <a:pt x="745" y="1123"/>
                  </a:lnTo>
                  <a:lnTo>
                    <a:pt x="760" y="1120"/>
                  </a:lnTo>
                  <a:lnTo>
                    <a:pt x="775" y="1115"/>
                  </a:lnTo>
                  <a:lnTo>
                    <a:pt x="789" y="1110"/>
                  </a:lnTo>
                  <a:lnTo>
                    <a:pt x="789" y="1110"/>
                  </a:lnTo>
                  <a:lnTo>
                    <a:pt x="803" y="1105"/>
                  </a:lnTo>
                  <a:lnTo>
                    <a:pt x="817" y="1098"/>
                  </a:lnTo>
                  <a:lnTo>
                    <a:pt x="831" y="1092"/>
                  </a:lnTo>
                  <a:lnTo>
                    <a:pt x="843" y="1084"/>
                  </a:lnTo>
                  <a:lnTo>
                    <a:pt x="855" y="1076"/>
                  </a:lnTo>
                  <a:lnTo>
                    <a:pt x="866" y="1068"/>
                  </a:lnTo>
                  <a:lnTo>
                    <a:pt x="878" y="1058"/>
                  </a:lnTo>
                  <a:lnTo>
                    <a:pt x="888" y="1049"/>
                  </a:lnTo>
                  <a:lnTo>
                    <a:pt x="909" y="1028"/>
                  </a:lnTo>
                  <a:lnTo>
                    <a:pt x="926" y="1007"/>
                  </a:lnTo>
                  <a:lnTo>
                    <a:pt x="942" y="984"/>
                  </a:lnTo>
                  <a:lnTo>
                    <a:pt x="955" y="958"/>
                  </a:lnTo>
                  <a:lnTo>
                    <a:pt x="967" y="933"/>
                  </a:lnTo>
                  <a:lnTo>
                    <a:pt x="975" y="905"/>
                  </a:lnTo>
                  <a:lnTo>
                    <a:pt x="980" y="878"/>
                  </a:lnTo>
                  <a:lnTo>
                    <a:pt x="984" y="850"/>
                  </a:lnTo>
                  <a:lnTo>
                    <a:pt x="984" y="835"/>
                  </a:lnTo>
                  <a:lnTo>
                    <a:pt x="984" y="821"/>
                  </a:lnTo>
                  <a:lnTo>
                    <a:pt x="983" y="806"/>
                  </a:lnTo>
                  <a:lnTo>
                    <a:pt x="982" y="792"/>
                  </a:lnTo>
                  <a:lnTo>
                    <a:pt x="979" y="777"/>
                  </a:lnTo>
                  <a:lnTo>
                    <a:pt x="976" y="763"/>
                  </a:lnTo>
                  <a:lnTo>
                    <a:pt x="972" y="749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7FBBA56-8992-427E-9E46-FA95256CF5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80845" y="5554647"/>
            <a:ext cx="614536" cy="548640"/>
            <a:chOff x="2800351" y="679450"/>
            <a:chExt cx="1954213" cy="1744663"/>
          </a:xfrm>
        </p:grpSpPr>
        <p:sp>
          <p:nvSpPr>
            <p:cNvPr id="201" name="Rectangle 129">
              <a:extLst>
                <a:ext uri="{FF2B5EF4-FFF2-40B4-BE49-F238E27FC236}">
                  <a16:creationId xmlns:a16="http://schemas.microsoft.com/office/drawing/2014/main" id="{3505789F-875B-44DF-AADC-DE267D5CD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0">
              <a:extLst>
                <a:ext uri="{FF2B5EF4-FFF2-40B4-BE49-F238E27FC236}">
                  <a16:creationId xmlns:a16="http://schemas.microsoft.com/office/drawing/2014/main" id="{9E3CE0F5-37A8-4710-8ECB-150F6BC5E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31">
              <a:extLst>
                <a:ext uri="{FF2B5EF4-FFF2-40B4-BE49-F238E27FC236}">
                  <a16:creationId xmlns:a16="http://schemas.microsoft.com/office/drawing/2014/main" id="{A73908D3-54B0-417D-A0B3-9FC1AEA2F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2">
              <a:extLst>
                <a:ext uri="{FF2B5EF4-FFF2-40B4-BE49-F238E27FC236}">
                  <a16:creationId xmlns:a16="http://schemas.microsoft.com/office/drawing/2014/main" id="{60725C78-BF1F-4466-9BBC-8650CB98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33">
              <a:extLst>
                <a:ext uri="{FF2B5EF4-FFF2-40B4-BE49-F238E27FC236}">
                  <a16:creationId xmlns:a16="http://schemas.microsoft.com/office/drawing/2014/main" id="{73046445-ECCA-44ED-BBEC-642D9FF8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" name="Ellipse 16">
            <a:extLst>
              <a:ext uri="{FF2B5EF4-FFF2-40B4-BE49-F238E27FC236}">
                <a16:creationId xmlns:a16="http://schemas.microsoft.com/office/drawing/2014/main" id="{34470CB2-1F07-465C-A9B8-8119E0AFDF70}"/>
              </a:ext>
            </a:extLst>
          </p:cNvPr>
          <p:cNvSpPr/>
          <p:nvPr userDrawn="1"/>
        </p:nvSpPr>
        <p:spPr bwMode="auto">
          <a:xfrm>
            <a:off x="410017" y="5934377"/>
            <a:ext cx="4807098" cy="2287469"/>
          </a:xfrm>
          <a:prstGeom prst="ellipse">
            <a:avLst/>
          </a:prstGeom>
          <a:solidFill>
            <a:srgbClr val="3B7344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7" name="Ellipse 4">
            <a:extLst>
              <a:ext uri="{FF2B5EF4-FFF2-40B4-BE49-F238E27FC236}">
                <a16:creationId xmlns:a16="http://schemas.microsoft.com/office/drawing/2014/main" id="{8CC7C230-D4A8-40D5-9DED-FF6C0248C56D}"/>
              </a:ext>
            </a:extLst>
          </p:cNvPr>
          <p:cNvSpPr/>
          <p:nvPr userDrawn="1"/>
        </p:nvSpPr>
        <p:spPr bwMode="auto">
          <a:xfrm>
            <a:off x="2114537" y="6377240"/>
            <a:ext cx="6648469" cy="1844606"/>
          </a:xfrm>
          <a:custGeom>
            <a:avLst/>
            <a:gdLst>
              <a:gd name="connsiteX0" fmla="*/ 0 w 6953251"/>
              <a:gd name="connsiteY0" fmla="*/ 1543050 h 3086100"/>
              <a:gd name="connsiteX1" fmla="*/ 3476626 w 6953251"/>
              <a:gd name="connsiteY1" fmla="*/ 0 h 3086100"/>
              <a:gd name="connsiteX2" fmla="*/ 6953252 w 6953251"/>
              <a:gd name="connsiteY2" fmla="*/ 1543050 h 3086100"/>
              <a:gd name="connsiteX3" fmla="*/ 3476626 w 6953251"/>
              <a:gd name="connsiteY3" fmla="*/ 3086100 h 3086100"/>
              <a:gd name="connsiteX4" fmla="*/ 0 w 6953251"/>
              <a:gd name="connsiteY4" fmla="*/ 1543050 h 3086100"/>
              <a:gd name="connsiteX0" fmla="*/ 143 w 6953395"/>
              <a:gd name="connsiteY0" fmla="*/ 1419225 h 2962275"/>
              <a:gd name="connsiteX1" fmla="*/ 3581544 w 6953395"/>
              <a:gd name="connsiteY1" fmla="*/ 0 h 2962275"/>
              <a:gd name="connsiteX2" fmla="*/ 6953395 w 6953395"/>
              <a:gd name="connsiteY2" fmla="*/ 1419225 h 2962275"/>
              <a:gd name="connsiteX3" fmla="*/ 3476769 w 6953395"/>
              <a:gd name="connsiteY3" fmla="*/ 2962275 h 2962275"/>
              <a:gd name="connsiteX4" fmla="*/ 143 w 6953395"/>
              <a:gd name="connsiteY4" fmla="*/ 1419225 h 2962275"/>
              <a:gd name="connsiteX0" fmla="*/ 105 w 7972532"/>
              <a:gd name="connsiteY0" fmla="*/ 1423664 h 2979156"/>
              <a:gd name="connsiteX1" fmla="*/ 3581506 w 7972532"/>
              <a:gd name="connsiteY1" fmla="*/ 4439 h 2979156"/>
              <a:gd name="connsiteX2" fmla="*/ 7972532 w 7972532"/>
              <a:gd name="connsiteY2" fmla="*/ 1899914 h 2979156"/>
              <a:gd name="connsiteX3" fmla="*/ 3476731 w 7972532"/>
              <a:gd name="connsiteY3" fmla="*/ 2966714 h 2979156"/>
              <a:gd name="connsiteX4" fmla="*/ 105 w 7972532"/>
              <a:gd name="connsiteY4" fmla="*/ 1423664 h 297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2532" h="2979156">
                <a:moveTo>
                  <a:pt x="105" y="1423664"/>
                </a:moveTo>
                <a:cubicBezTo>
                  <a:pt x="17568" y="929952"/>
                  <a:pt x="2252768" y="-74936"/>
                  <a:pt x="3581506" y="4439"/>
                </a:cubicBezTo>
                <a:cubicBezTo>
                  <a:pt x="4910244" y="83814"/>
                  <a:pt x="7972532" y="1047711"/>
                  <a:pt x="7972532" y="1899914"/>
                </a:cubicBezTo>
                <a:cubicBezTo>
                  <a:pt x="7972532" y="2752117"/>
                  <a:pt x="4805469" y="3046089"/>
                  <a:pt x="3476731" y="2966714"/>
                </a:cubicBezTo>
                <a:cubicBezTo>
                  <a:pt x="2147993" y="2887339"/>
                  <a:pt x="-17358" y="1917377"/>
                  <a:pt x="105" y="1423664"/>
                </a:cubicBezTo>
                <a:close/>
              </a:path>
            </a:pathLst>
          </a:cu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6B887EE-A7E4-46EE-A2B7-A6C173CA7A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37134" y="5885890"/>
            <a:ext cx="527692" cy="640080"/>
            <a:chOff x="1122363" y="525463"/>
            <a:chExt cx="1565275" cy="1898650"/>
          </a:xfrm>
        </p:grpSpPr>
        <p:sp>
          <p:nvSpPr>
            <p:cNvPr id="209" name="Freeform 99">
              <a:extLst>
                <a:ext uri="{FF2B5EF4-FFF2-40B4-BE49-F238E27FC236}">
                  <a16:creationId xmlns:a16="http://schemas.microsoft.com/office/drawing/2014/main" id="{F6B1EF1B-0F5E-4AF0-B655-611A46E5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0">
              <a:extLst>
                <a:ext uri="{FF2B5EF4-FFF2-40B4-BE49-F238E27FC236}">
                  <a16:creationId xmlns:a16="http://schemas.microsoft.com/office/drawing/2014/main" id="{B0C0A6EF-20B9-4814-B825-7448C1156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039CB27A-8396-41D8-801E-0621B56D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2">
              <a:extLst>
                <a:ext uri="{FF2B5EF4-FFF2-40B4-BE49-F238E27FC236}">
                  <a16:creationId xmlns:a16="http://schemas.microsoft.com/office/drawing/2014/main" id="{C4D5DD8A-916E-43BC-B637-5F443678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CA116F4-2789-4C48-ADCD-F3A82920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04">
              <a:extLst>
                <a:ext uri="{FF2B5EF4-FFF2-40B4-BE49-F238E27FC236}">
                  <a16:creationId xmlns:a16="http://schemas.microsoft.com/office/drawing/2014/main" id="{48E51F6F-C4D4-4CBD-B2AB-A5CE7346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52E44563-3F30-4031-BFD7-366FD26F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6">
              <a:extLst>
                <a:ext uri="{FF2B5EF4-FFF2-40B4-BE49-F238E27FC236}">
                  <a16:creationId xmlns:a16="http://schemas.microsoft.com/office/drawing/2014/main" id="{B3F2CD04-8583-403A-A193-7D0736C1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082238EE-73E7-4EF1-9FB0-4F39C43C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8">
              <a:extLst>
                <a:ext uri="{FF2B5EF4-FFF2-40B4-BE49-F238E27FC236}">
                  <a16:creationId xmlns:a16="http://schemas.microsoft.com/office/drawing/2014/main" id="{F898A24D-26FB-4678-8C2E-0CAF2F41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03C544B3-BE8E-4A1A-A1AF-4EBC34BA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0">
              <a:extLst>
                <a:ext uri="{FF2B5EF4-FFF2-40B4-BE49-F238E27FC236}">
                  <a16:creationId xmlns:a16="http://schemas.microsoft.com/office/drawing/2014/main" id="{B76FC3F4-DA2D-4A80-AFC6-08E8F909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1583723F-FA15-496E-B529-50B9BF4D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881C30B-83AC-4F19-BBE5-32BE014693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55254" y="5576013"/>
            <a:ext cx="603076" cy="731520"/>
            <a:chOff x="1122363" y="525463"/>
            <a:chExt cx="1565275" cy="1898650"/>
          </a:xfrm>
        </p:grpSpPr>
        <p:sp>
          <p:nvSpPr>
            <p:cNvPr id="223" name="Freeform 99">
              <a:extLst>
                <a:ext uri="{FF2B5EF4-FFF2-40B4-BE49-F238E27FC236}">
                  <a16:creationId xmlns:a16="http://schemas.microsoft.com/office/drawing/2014/main" id="{228341D0-D322-493D-9A55-78BDBB874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0">
              <a:extLst>
                <a:ext uri="{FF2B5EF4-FFF2-40B4-BE49-F238E27FC236}">
                  <a16:creationId xmlns:a16="http://schemas.microsoft.com/office/drawing/2014/main" id="{CCEF766D-5A08-4550-B33D-12166100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1">
              <a:extLst>
                <a:ext uri="{FF2B5EF4-FFF2-40B4-BE49-F238E27FC236}">
                  <a16:creationId xmlns:a16="http://schemas.microsoft.com/office/drawing/2014/main" id="{739BECC6-6081-4FE6-B98F-7EA31F17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2">
              <a:extLst>
                <a:ext uri="{FF2B5EF4-FFF2-40B4-BE49-F238E27FC236}">
                  <a16:creationId xmlns:a16="http://schemas.microsoft.com/office/drawing/2014/main" id="{55468444-C3D7-4617-B0DB-3459AA08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3">
              <a:extLst>
                <a:ext uri="{FF2B5EF4-FFF2-40B4-BE49-F238E27FC236}">
                  <a16:creationId xmlns:a16="http://schemas.microsoft.com/office/drawing/2014/main" id="{61A8E29B-476C-4E84-8687-10CA95EB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04">
              <a:extLst>
                <a:ext uri="{FF2B5EF4-FFF2-40B4-BE49-F238E27FC236}">
                  <a16:creationId xmlns:a16="http://schemas.microsoft.com/office/drawing/2014/main" id="{D1151EF6-D5D1-4895-9491-56235683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5">
              <a:extLst>
                <a:ext uri="{FF2B5EF4-FFF2-40B4-BE49-F238E27FC236}">
                  <a16:creationId xmlns:a16="http://schemas.microsoft.com/office/drawing/2014/main" id="{6462A39E-436D-41E2-9CDD-AB35C0D4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6">
              <a:extLst>
                <a:ext uri="{FF2B5EF4-FFF2-40B4-BE49-F238E27FC236}">
                  <a16:creationId xmlns:a16="http://schemas.microsoft.com/office/drawing/2014/main" id="{E77D5AD6-487F-4D8B-BF57-8406CE57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7">
              <a:extLst>
                <a:ext uri="{FF2B5EF4-FFF2-40B4-BE49-F238E27FC236}">
                  <a16:creationId xmlns:a16="http://schemas.microsoft.com/office/drawing/2014/main" id="{CBA59819-62C7-4926-9796-5181297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8">
              <a:extLst>
                <a:ext uri="{FF2B5EF4-FFF2-40B4-BE49-F238E27FC236}">
                  <a16:creationId xmlns:a16="http://schemas.microsoft.com/office/drawing/2014/main" id="{2E9CF555-0FDE-4366-AD7C-2FCE79954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9">
              <a:extLst>
                <a:ext uri="{FF2B5EF4-FFF2-40B4-BE49-F238E27FC236}">
                  <a16:creationId xmlns:a16="http://schemas.microsoft.com/office/drawing/2014/main" id="{D8686B09-EDB8-4BB6-B279-260844EE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0">
              <a:extLst>
                <a:ext uri="{FF2B5EF4-FFF2-40B4-BE49-F238E27FC236}">
                  <a16:creationId xmlns:a16="http://schemas.microsoft.com/office/drawing/2014/main" id="{4C904770-60F8-4646-9252-D3B7BE3F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1">
              <a:extLst>
                <a:ext uri="{FF2B5EF4-FFF2-40B4-BE49-F238E27FC236}">
                  <a16:creationId xmlns:a16="http://schemas.microsoft.com/office/drawing/2014/main" id="{E7B6DB2C-6D4F-4B7E-B764-6E1FF579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53FF678-9309-4BA9-8B6D-3CDA6BA02E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7974" y="5560321"/>
            <a:ext cx="728475" cy="731520"/>
            <a:chOff x="2800351" y="679450"/>
            <a:chExt cx="1954213" cy="1744663"/>
          </a:xfrm>
        </p:grpSpPr>
        <p:sp>
          <p:nvSpPr>
            <p:cNvPr id="237" name="Rectangle 129">
              <a:extLst>
                <a:ext uri="{FF2B5EF4-FFF2-40B4-BE49-F238E27FC236}">
                  <a16:creationId xmlns:a16="http://schemas.microsoft.com/office/drawing/2014/main" id="{4A768C72-9203-4D08-B69B-6A36FE39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30">
              <a:extLst>
                <a:ext uri="{FF2B5EF4-FFF2-40B4-BE49-F238E27FC236}">
                  <a16:creationId xmlns:a16="http://schemas.microsoft.com/office/drawing/2014/main" id="{947374DF-7975-4D4A-AD47-8A5183D6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1">
              <a:extLst>
                <a:ext uri="{FF2B5EF4-FFF2-40B4-BE49-F238E27FC236}">
                  <a16:creationId xmlns:a16="http://schemas.microsoft.com/office/drawing/2014/main" id="{34AB7155-3DC8-4C58-BAA9-8F3F474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2">
              <a:extLst>
                <a:ext uri="{FF2B5EF4-FFF2-40B4-BE49-F238E27FC236}">
                  <a16:creationId xmlns:a16="http://schemas.microsoft.com/office/drawing/2014/main" id="{5EFDFDC0-0833-4CCB-A1F8-2A42CB30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3">
              <a:extLst>
                <a:ext uri="{FF2B5EF4-FFF2-40B4-BE49-F238E27FC236}">
                  <a16:creationId xmlns:a16="http://schemas.microsoft.com/office/drawing/2014/main" id="{867E7F8F-246F-4B98-8A7A-6B588DEDB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99EE792-4587-4D9C-B5D8-24A6E879D6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1504" y="5601445"/>
            <a:ext cx="486382" cy="548640"/>
            <a:chOff x="2800351" y="679450"/>
            <a:chExt cx="1954213" cy="1744663"/>
          </a:xfrm>
        </p:grpSpPr>
        <p:sp>
          <p:nvSpPr>
            <p:cNvPr id="243" name="Rectangle 129">
              <a:extLst>
                <a:ext uri="{FF2B5EF4-FFF2-40B4-BE49-F238E27FC236}">
                  <a16:creationId xmlns:a16="http://schemas.microsoft.com/office/drawing/2014/main" id="{10CCCA6B-9141-4168-9CEE-61FB2D464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0">
              <a:extLst>
                <a:ext uri="{FF2B5EF4-FFF2-40B4-BE49-F238E27FC236}">
                  <a16:creationId xmlns:a16="http://schemas.microsoft.com/office/drawing/2014/main" id="{7A292A24-99E6-4DD6-AEEA-DC579D47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31">
              <a:extLst>
                <a:ext uri="{FF2B5EF4-FFF2-40B4-BE49-F238E27FC236}">
                  <a16:creationId xmlns:a16="http://schemas.microsoft.com/office/drawing/2014/main" id="{E14709AD-847E-4547-A3D9-5E0659FD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2">
              <a:extLst>
                <a:ext uri="{FF2B5EF4-FFF2-40B4-BE49-F238E27FC236}">
                  <a16:creationId xmlns:a16="http://schemas.microsoft.com/office/drawing/2014/main" id="{61360873-FED2-4B24-BF99-0F6779E6F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33">
              <a:extLst>
                <a:ext uri="{FF2B5EF4-FFF2-40B4-BE49-F238E27FC236}">
                  <a16:creationId xmlns:a16="http://schemas.microsoft.com/office/drawing/2014/main" id="{41E8C3DE-7AA2-457E-B8B5-722B5722B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40E2AAA-30F8-480B-A75D-0E3472BE4D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52961" y="5981111"/>
            <a:ext cx="584945" cy="640080"/>
            <a:chOff x="3687763" y="2490788"/>
            <a:chExt cx="1768475" cy="1935163"/>
          </a:xfrm>
        </p:grpSpPr>
        <p:sp>
          <p:nvSpPr>
            <p:cNvPr id="249" name="Freeform 78">
              <a:extLst>
                <a:ext uri="{FF2B5EF4-FFF2-40B4-BE49-F238E27FC236}">
                  <a16:creationId xmlns:a16="http://schemas.microsoft.com/office/drawing/2014/main" id="{2F3AED49-F5A6-4513-9249-41026192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79">
              <a:extLst>
                <a:ext uri="{FF2B5EF4-FFF2-40B4-BE49-F238E27FC236}">
                  <a16:creationId xmlns:a16="http://schemas.microsoft.com/office/drawing/2014/main" id="{A7B32B0B-2C1B-4EE2-9E4B-1BA7DF59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0">
              <a:extLst>
                <a:ext uri="{FF2B5EF4-FFF2-40B4-BE49-F238E27FC236}">
                  <a16:creationId xmlns:a16="http://schemas.microsoft.com/office/drawing/2014/main" id="{02829D83-5069-4817-B92E-D3D6E296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81">
              <a:extLst>
                <a:ext uri="{FF2B5EF4-FFF2-40B4-BE49-F238E27FC236}">
                  <a16:creationId xmlns:a16="http://schemas.microsoft.com/office/drawing/2014/main" id="{CC16D8A0-3207-4F77-802F-17C2F994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2">
              <a:extLst>
                <a:ext uri="{FF2B5EF4-FFF2-40B4-BE49-F238E27FC236}">
                  <a16:creationId xmlns:a16="http://schemas.microsoft.com/office/drawing/2014/main" id="{4E031AAE-129E-46A8-B3AD-1764B8EA9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3">
              <a:extLst>
                <a:ext uri="{FF2B5EF4-FFF2-40B4-BE49-F238E27FC236}">
                  <a16:creationId xmlns:a16="http://schemas.microsoft.com/office/drawing/2014/main" id="{523CF9BF-6C49-4B6B-94A9-3C1E7141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4">
              <a:extLst>
                <a:ext uri="{FF2B5EF4-FFF2-40B4-BE49-F238E27FC236}">
                  <a16:creationId xmlns:a16="http://schemas.microsoft.com/office/drawing/2014/main" id="{6EC37996-3495-4779-A528-6471C033D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5">
              <a:extLst>
                <a:ext uri="{FF2B5EF4-FFF2-40B4-BE49-F238E27FC236}">
                  <a16:creationId xmlns:a16="http://schemas.microsoft.com/office/drawing/2014/main" id="{D969E06A-ED04-4E0C-BAEE-50202CF75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6">
              <a:extLst>
                <a:ext uri="{FF2B5EF4-FFF2-40B4-BE49-F238E27FC236}">
                  <a16:creationId xmlns:a16="http://schemas.microsoft.com/office/drawing/2014/main" id="{78A5DFAF-3B56-4671-B019-DFE6BDFB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7">
              <a:extLst>
                <a:ext uri="{FF2B5EF4-FFF2-40B4-BE49-F238E27FC236}">
                  <a16:creationId xmlns:a16="http://schemas.microsoft.com/office/drawing/2014/main" id="{7671865B-7948-4FAF-896D-DB27CB35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8">
              <a:extLst>
                <a:ext uri="{FF2B5EF4-FFF2-40B4-BE49-F238E27FC236}">
                  <a16:creationId xmlns:a16="http://schemas.microsoft.com/office/drawing/2014/main" id="{5332E18D-C2C9-46E2-9AE0-713859D9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89">
              <a:extLst>
                <a:ext uri="{FF2B5EF4-FFF2-40B4-BE49-F238E27FC236}">
                  <a16:creationId xmlns:a16="http://schemas.microsoft.com/office/drawing/2014/main" id="{1AFCD10A-C199-4191-A2EB-39EBEC3A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0">
              <a:extLst>
                <a:ext uri="{FF2B5EF4-FFF2-40B4-BE49-F238E27FC236}">
                  <a16:creationId xmlns:a16="http://schemas.microsoft.com/office/drawing/2014/main" id="{D7ADE23D-88A6-4647-944B-173F0E6DB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91">
              <a:extLst>
                <a:ext uri="{FF2B5EF4-FFF2-40B4-BE49-F238E27FC236}">
                  <a16:creationId xmlns:a16="http://schemas.microsoft.com/office/drawing/2014/main" id="{55E05DDA-4C30-4CA6-8D9A-2E56948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028F0D6-8038-4639-9581-5C262B3FF6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01397" y="6031938"/>
            <a:ext cx="490935" cy="640080"/>
            <a:chOff x="5891213" y="2627313"/>
            <a:chExt cx="1379538" cy="1798638"/>
          </a:xfrm>
        </p:grpSpPr>
        <p:sp>
          <p:nvSpPr>
            <p:cNvPr id="264" name="Freeform 112">
              <a:extLst>
                <a:ext uri="{FF2B5EF4-FFF2-40B4-BE49-F238E27FC236}">
                  <a16:creationId xmlns:a16="http://schemas.microsoft.com/office/drawing/2014/main" id="{56834B52-847F-47A5-ACDD-553A32B89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13">
              <a:extLst>
                <a:ext uri="{FF2B5EF4-FFF2-40B4-BE49-F238E27FC236}">
                  <a16:creationId xmlns:a16="http://schemas.microsoft.com/office/drawing/2014/main" id="{F77E9EB9-6631-4C28-8FC4-68E15D74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14">
              <a:extLst>
                <a:ext uri="{FF2B5EF4-FFF2-40B4-BE49-F238E27FC236}">
                  <a16:creationId xmlns:a16="http://schemas.microsoft.com/office/drawing/2014/main" id="{DB1D6780-E995-43BD-BA84-BBE0D3FFF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15">
              <a:extLst>
                <a:ext uri="{FF2B5EF4-FFF2-40B4-BE49-F238E27FC236}">
                  <a16:creationId xmlns:a16="http://schemas.microsoft.com/office/drawing/2014/main" id="{5CA6A317-BABE-4ECD-B1F2-217E6FF2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16">
              <a:extLst>
                <a:ext uri="{FF2B5EF4-FFF2-40B4-BE49-F238E27FC236}">
                  <a16:creationId xmlns:a16="http://schemas.microsoft.com/office/drawing/2014/main" id="{B8840477-7D88-4FA2-A9A0-0B642315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17">
              <a:extLst>
                <a:ext uri="{FF2B5EF4-FFF2-40B4-BE49-F238E27FC236}">
                  <a16:creationId xmlns:a16="http://schemas.microsoft.com/office/drawing/2014/main" id="{D598F4C2-992E-41F5-8A4D-540E7D52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8">
              <a:extLst>
                <a:ext uri="{FF2B5EF4-FFF2-40B4-BE49-F238E27FC236}">
                  <a16:creationId xmlns:a16="http://schemas.microsoft.com/office/drawing/2014/main" id="{288D9537-7352-4476-9381-DAF1EC25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9">
              <a:extLst>
                <a:ext uri="{FF2B5EF4-FFF2-40B4-BE49-F238E27FC236}">
                  <a16:creationId xmlns:a16="http://schemas.microsoft.com/office/drawing/2014/main" id="{FE2EF561-0E03-43AA-9D2B-2BBBC1FC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830FD0C3-7AC1-4AF4-A9A2-A26510FD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21">
              <a:extLst>
                <a:ext uri="{FF2B5EF4-FFF2-40B4-BE49-F238E27FC236}">
                  <a16:creationId xmlns:a16="http://schemas.microsoft.com/office/drawing/2014/main" id="{09288E46-7294-4FB6-B8BC-5FAE3DF5E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3D0C7B9-E341-4ADC-9CB5-C05EAB94D5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93370" y="6221806"/>
            <a:ext cx="501381" cy="548640"/>
            <a:chOff x="3687763" y="2490788"/>
            <a:chExt cx="1768475" cy="1935163"/>
          </a:xfrm>
        </p:grpSpPr>
        <p:sp>
          <p:nvSpPr>
            <p:cNvPr id="275" name="Freeform 78">
              <a:extLst>
                <a:ext uri="{FF2B5EF4-FFF2-40B4-BE49-F238E27FC236}">
                  <a16:creationId xmlns:a16="http://schemas.microsoft.com/office/drawing/2014/main" id="{A91AB4B6-5B9B-434C-A610-511FF59C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9">
              <a:extLst>
                <a:ext uri="{FF2B5EF4-FFF2-40B4-BE49-F238E27FC236}">
                  <a16:creationId xmlns:a16="http://schemas.microsoft.com/office/drawing/2014/main" id="{0ADAF3BE-1C49-4955-8EA2-286CCB7B0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0">
              <a:extLst>
                <a:ext uri="{FF2B5EF4-FFF2-40B4-BE49-F238E27FC236}">
                  <a16:creationId xmlns:a16="http://schemas.microsoft.com/office/drawing/2014/main" id="{9908F78E-B1F7-4228-9BAE-FDF1F525C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1">
              <a:extLst>
                <a:ext uri="{FF2B5EF4-FFF2-40B4-BE49-F238E27FC236}">
                  <a16:creationId xmlns:a16="http://schemas.microsoft.com/office/drawing/2014/main" id="{715952D7-2BE5-423C-96F2-462BD73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2">
              <a:extLst>
                <a:ext uri="{FF2B5EF4-FFF2-40B4-BE49-F238E27FC236}">
                  <a16:creationId xmlns:a16="http://schemas.microsoft.com/office/drawing/2014/main" id="{9E1551A6-EED2-4294-8FBA-A16817E79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3">
              <a:extLst>
                <a:ext uri="{FF2B5EF4-FFF2-40B4-BE49-F238E27FC236}">
                  <a16:creationId xmlns:a16="http://schemas.microsoft.com/office/drawing/2014/main" id="{45062FCF-5527-44C0-9F18-F4D0CB19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4">
              <a:extLst>
                <a:ext uri="{FF2B5EF4-FFF2-40B4-BE49-F238E27FC236}">
                  <a16:creationId xmlns:a16="http://schemas.microsoft.com/office/drawing/2014/main" id="{E58B38A7-12FE-4EA7-BB17-13E8194A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5">
              <a:extLst>
                <a:ext uri="{FF2B5EF4-FFF2-40B4-BE49-F238E27FC236}">
                  <a16:creationId xmlns:a16="http://schemas.microsoft.com/office/drawing/2014/main" id="{F3A8AC91-42DC-4F42-B9D1-B6BE0414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6">
              <a:extLst>
                <a:ext uri="{FF2B5EF4-FFF2-40B4-BE49-F238E27FC236}">
                  <a16:creationId xmlns:a16="http://schemas.microsoft.com/office/drawing/2014/main" id="{2917F508-B9A2-4211-A66E-FDA80872A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7">
              <a:extLst>
                <a:ext uri="{FF2B5EF4-FFF2-40B4-BE49-F238E27FC236}">
                  <a16:creationId xmlns:a16="http://schemas.microsoft.com/office/drawing/2014/main" id="{F711608C-7706-473A-A78A-52DCBDB0E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8">
              <a:extLst>
                <a:ext uri="{FF2B5EF4-FFF2-40B4-BE49-F238E27FC236}">
                  <a16:creationId xmlns:a16="http://schemas.microsoft.com/office/drawing/2014/main" id="{C17AFA7F-A9BA-4FD7-A818-7D49BF11C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9">
              <a:extLst>
                <a:ext uri="{FF2B5EF4-FFF2-40B4-BE49-F238E27FC236}">
                  <a16:creationId xmlns:a16="http://schemas.microsoft.com/office/drawing/2014/main" id="{CAEFA74D-A8B9-4760-85BE-A3499F4E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0">
              <a:extLst>
                <a:ext uri="{FF2B5EF4-FFF2-40B4-BE49-F238E27FC236}">
                  <a16:creationId xmlns:a16="http://schemas.microsoft.com/office/drawing/2014/main" id="{5F8B82A9-6A54-499B-9CBA-6B047DB32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1">
              <a:extLst>
                <a:ext uri="{FF2B5EF4-FFF2-40B4-BE49-F238E27FC236}">
                  <a16:creationId xmlns:a16="http://schemas.microsoft.com/office/drawing/2014/main" id="{9AA75F2B-3449-4CC7-A81D-864F8D134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0E0753B-9577-4BCE-9041-E2FACD957C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4594" y="6232109"/>
            <a:ext cx="490935" cy="640080"/>
            <a:chOff x="5891213" y="2627313"/>
            <a:chExt cx="1379538" cy="1798638"/>
          </a:xfrm>
        </p:grpSpPr>
        <p:sp>
          <p:nvSpPr>
            <p:cNvPr id="290" name="Freeform 112">
              <a:extLst>
                <a:ext uri="{FF2B5EF4-FFF2-40B4-BE49-F238E27FC236}">
                  <a16:creationId xmlns:a16="http://schemas.microsoft.com/office/drawing/2014/main" id="{A9FBE450-DF93-4F3C-A2FE-245C5379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13">
              <a:extLst>
                <a:ext uri="{FF2B5EF4-FFF2-40B4-BE49-F238E27FC236}">
                  <a16:creationId xmlns:a16="http://schemas.microsoft.com/office/drawing/2014/main" id="{A8364079-AC51-4A51-81B5-DB23FAD0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14">
              <a:extLst>
                <a:ext uri="{FF2B5EF4-FFF2-40B4-BE49-F238E27FC236}">
                  <a16:creationId xmlns:a16="http://schemas.microsoft.com/office/drawing/2014/main" id="{9F1B31B8-5777-4A70-95CB-3DB1882A0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15">
              <a:extLst>
                <a:ext uri="{FF2B5EF4-FFF2-40B4-BE49-F238E27FC236}">
                  <a16:creationId xmlns:a16="http://schemas.microsoft.com/office/drawing/2014/main" id="{78D74314-7EB8-46B1-A330-83541E58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16">
              <a:extLst>
                <a:ext uri="{FF2B5EF4-FFF2-40B4-BE49-F238E27FC236}">
                  <a16:creationId xmlns:a16="http://schemas.microsoft.com/office/drawing/2014/main" id="{4425F530-29AD-40FE-830A-39B7D451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7">
              <a:extLst>
                <a:ext uri="{FF2B5EF4-FFF2-40B4-BE49-F238E27FC236}">
                  <a16:creationId xmlns:a16="http://schemas.microsoft.com/office/drawing/2014/main" id="{C7120791-87F3-4F3E-B570-B8D8E4D05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8">
              <a:extLst>
                <a:ext uri="{FF2B5EF4-FFF2-40B4-BE49-F238E27FC236}">
                  <a16:creationId xmlns:a16="http://schemas.microsoft.com/office/drawing/2014/main" id="{34F547E4-E672-47A7-BD2A-97744920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9">
              <a:extLst>
                <a:ext uri="{FF2B5EF4-FFF2-40B4-BE49-F238E27FC236}">
                  <a16:creationId xmlns:a16="http://schemas.microsoft.com/office/drawing/2014/main" id="{55509ED0-42C2-43B4-8FDD-86562B6F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20">
              <a:extLst>
                <a:ext uri="{FF2B5EF4-FFF2-40B4-BE49-F238E27FC236}">
                  <a16:creationId xmlns:a16="http://schemas.microsoft.com/office/drawing/2014/main" id="{655FE2D3-4881-4619-9C33-55541364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21">
              <a:extLst>
                <a:ext uri="{FF2B5EF4-FFF2-40B4-BE49-F238E27FC236}">
                  <a16:creationId xmlns:a16="http://schemas.microsoft.com/office/drawing/2014/main" id="{A47A52F6-921A-453F-9362-8B827516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5C7448A-D65F-4561-9022-7D9212CF87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2637" y="5941773"/>
            <a:ext cx="592748" cy="640080"/>
            <a:chOff x="2800351" y="679450"/>
            <a:chExt cx="1954213" cy="1744663"/>
          </a:xfrm>
        </p:grpSpPr>
        <p:sp>
          <p:nvSpPr>
            <p:cNvPr id="301" name="Rectangle 129">
              <a:extLst>
                <a:ext uri="{FF2B5EF4-FFF2-40B4-BE49-F238E27FC236}">
                  <a16:creationId xmlns:a16="http://schemas.microsoft.com/office/drawing/2014/main" id="{F20ECBA3-4C9B-42B0-9FA3-95D4B8E2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0">
              <a:extLst>
                <a:ext uri="{FF2B5EF4-FFF2-40B4-BE49-F238E27FC236}">
                  <a16:creationId xmlns:a16="http://schemas.microsoft.com/office/drawing/2014/main" id="{35DA2776-2191-4539-B804-5493C87A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1">
              <a:extLst>
                <a:ext uri="{FF2B5EF4-FFF2-40B4-BE49-F238E27FC236}">
                  <a16:creationId xmlns:a16="http://schemas.microsoft.com/office/drawing/2014/main" id="{4F6F6C5C-5105-4B86-AAAC-6C5F7803E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2">
              <a:extLst>
                <a:ext uri="{FF2B5EF4-FFF2-40B4-BE49-F238E27FC236}">
                  <a16:creationId xmlns:a16="http://schemas.microsoft.com/office/drawing/2014/main" id="{718D8476-9A79-4AF4-BDA0-2F1F91B7F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33">
              <a:extLst>
                <a:ext uri="{FF2B5EF4-FFF2-40B4-BE49-F238E27FC236}">
                  <a16:creationId xmlns:a16="http://schemas.microsoft.com/office/drawing/2014/main" id="{0364EA5F-0146-4F48-A372-26A3D5B2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FE94A79-2D17-4852-B2CC-A78A0C1AD30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63264" y="5783544"/>
            <a:ext cx="400641" cy="548640"/>
            <a:chOff x="2800351" y="679450"/>
            <a:chExt cx="1954213" cy="1744663"/>
          </a:xfrm>
        </p:grpSpPr>
        <p:sp>
          <p:nvSpPr>
            <p:cNvPr id="307" name="Rectangle 129">
              <a:extLst>
                <a:ext uri="{FF2B5EF4-FFF2-40B4-BE49-F238E27FC236}">
                  <a16:creationId xmlns:a16="http://schemas.microsoft.com/office/drawing/2014/main" id="{1EBE3201-DD29-4A88-A779-7078820F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30">
              <a:extLst>
                <a:ext uri="{FF2B5EF4-FFF2-40B4-BE49-F238E27FC236}">
                  <a16:creationId xmlns:a16="http://schemas.microsoft.com/office/drawing/2014/main" id="{54566AF4-9ED6-418D-997E-17A7B8E8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1">
              <a:extLst>
                <a:ext uri="{FF2B5EF4-FFF2-40B4-BE49-F238E27FC236}">
                  <a16:creationId xmlns:a16="http://schemas.microsoft.com/office/drawing/2014/main" id="{77DA4034-6D98-49EA-AF69-88386A2B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132">
              <a:extLst>
                <a:ext uri="{FF2B5EF4-FFF2-40B4-BE49-F238E27FC236}">
                  <a16:creationId xmlns:a16="http://schemas.microsoft.com/office/drawing/2014/main" id="{1DED2C60-BB8A-4175-B0F1-2F0180AC5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33">
              <a:extLst>
                <a:ext uri="{FF2B5EF4-FFF2-40B4-BE49-F238E27FC236}">
                  <a16:creationId xmlns:a16="http://schemas.microsoft.com/office/drawing/2014/main" id="{C968AE02-5E97-42B2-B456-9650202D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64588AF6-F9E1-49C0-8C6F-65AEA8F70E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8972" y="5986168"/>
            <a:ext cx="614537" cy="548640"/>
            <a:chOff x="2800351" y="679450"/>
            <a:chExt cx="1954213" cy="1744663"/>
          </a:xfrm>
        </p:grpSpPr>
        <p:sp>
          <p:nvSpPr>
            <p:cNvPr id="313" name="Rectangle 129">
              <a:extLst>
                <a:ext uri="{FF2B5EF4-FFF2-40B4-BE49-F238E27FC236}">
                  <a16:creationId xmlns:a16="http://schemas.microsoft.com/office/drawing/2014/main" id="{66BF909E-A6A4-47C1-9BD6-90D75B80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30">
              <a:extLst>
                <a:ext uri="{FF2B5EF4-FFF2-40B4-BE49-F238E27FC236}">
                  <a16:creationId xmlns:a16="http://schemas.microsoft.com/office/drawing/2014/main" id="{FB1C7E1A-75BA-473A-ADF0-66BD30AD0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31">
              <a:extLst>
                <a:ext uri="{FF2B5EF4-FFF2-40B4-BE49-F238E27FC236}">
                  <a16:creationId xmlns:a16="http://schemas.microsoft.com/office/drawing/2014/main" id="{45FE91B9-FE92-4B0A-9336-CF90C598D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132">
              <a:extLst>
                <a:ext uri="{FF2B5EF4-FFF2-40B4-BE49-F238E27FC236}">
                  <a16:creationId xmlns:a16="http://schemas.microsoft.com/office/drawing/2014/main" id="{43AC27C2-7F77-45EC-9EE3-91CB83210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33">
              <a:extLst>
                <a:ext uri="{FF2B5EF4-FFF2-40B4-BE49-F238E27FC236}">
                  <a16:creationId xmlns:a16="http://schemas.microsoft.com/office/drawing/2014/main" id="{5424C06A-E5C3-42E0-8845-522F898D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B31FA5F-3CDB-4161-8939-D1B56684F7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72662" y="6398087"/>
            <a:ext cx="405114" cy="457200"/>
            <a:chOff x="6208713" y="736600"/>
            <a:chExt cx="1820863" cy="1687513"/>
          </a:xfrm>
        </p:grpSpPr>
        <p:sp>
          <p:nvSpPr>
            <p:cNvPr id="319" name="Freeform 122">
              <a:extLst>
                <a:ext uri="{FF2B5EF4-FFF2-40B4-BE49-F238E27FC236}">
                  <a16:creationId xmlns:a16="http://schemas.microsoft.com/office/drawing/2014/main" id="{63EA9EFE-5007-4063-A578-57F9EF73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2378075"/>
              <a:ext cx="354013" cy="46038"/>
            </a:xfrm>
            <a:custGeom>
              <a:avLst/>
              <a:gdLst>
                <a:gd name="T0" fmla="*/ 445 w 445"/>
                <a:gd name="T1" fmla="*/ 57 h 57"/>
                <a:gd name="T2" fmla="*/ 0 w 445"/>
                <a:gd name="T3" fmla="*/ 57 h 57"/>
                <a:gd name="T4" fmla="*/ 0 w 445"/>
                <a:gd name="T5" fmla="*/ 57 h 57"/>
                <a:gd name="T6" fmla="*/ 1 w 445"/>
                <a:gd name="T7" fmla="*/ 53 h 57"/>
                <a:gd name="T8" fmla="*/ 3 w 445"/>
                <a:gd name="T9" fmla="*/ 48 h 57"/>
                <a:gd name="T10" fmla="*/ 7 w 445"/>
                <a:gd name="T11" fmla="*/ 44 h 57"/>
                <a:gd name="T12" fmla="*/ 11 w 445"/>
                <a:gd name="T13" fmla="*/ 40 h 57"/>
                <a:gd name="T14" fmla="*/ 22 w 445"/>
                <a:gd name="T15" fmla="*/ 33 h 57"/>
                <a:gd name="T16" fmla="*/ 35 w 445"/>
                <a:gd name="T17" fmla="*/ 28 h 57"/>
                <a:gd name="T18" fmla="*/ 50 w 445"/>
                <a:gd name="T19" fmla="*/ 23 h 57"/>
                <a:gd name="T20" fmla="*/ 65 w 445"/>
                <a:gd name="T21" fmla="*/ 18 h 57"/>
                <a:gd name="T22" fmla="*/ 88 w 445"/>
                <a:gd name="T23" fmla="*/ 14 h 57"/>
                <a:gd name="T24" fmla="*/ 88 w 445"/>
                <a:gd name="T25" fmla="*/ 14 h 57"/>
                <a:gd name="T26" fmla="*/ 118 w 445"/>
                <a:gd name="T27" fmla="*/ 8 h 57"/>
                <a:gd name="T28" fmla="*/ 148 w 445"/>
                <a:gd name="T29" fmla="*/ 4 h 57"/>
                <a:gd name="T30" fmla="*/ 177 w 445"/>
                <a:gd name="T31" fmla="*/ 1 h 57"/>
                <a:gd name="T32" fmla="*/ 205 w 445"/>
                <a:gd name="T33" fmla="*/ 0 h 57"/>
                <a:gd name="T34" fmla="*/ 231 w 445"/>
                <a:gd name="T35" fmla="*/ 0 h 57"/>
                <a:gd name="T36" fmla="*/ 258 w 445"/>
                <a:gd name="T37" fmla="*/ 0 h 57"/>
                <a:gd name="T38" fmla="*/ 284 w 445"/>
                <a:gd name="T39" fmla="*/ 2 h 57"/>
                <a:gd name="T40" fmla="*/ 310 w 445"/>
                <a:gd name="T41" fmla="*/ 6 h 57"/>
                <a:gd name="T42" fmla="*/ 310 w 445"/>
                <a:gd name="T43" fmla="*/ 6 h 57"/>
                <a:gd name="T44" fmla="*/ 344 w 445"/>
                <a:gd name="T45" fmla="*/ 11 h 57"/>
                <a:gd name="T46" fmla="*/ 366 w 445"/>
                <a:gd name="T47" fmla="*/ 15 h 57"/>
                <a:gd name="T48" fmla="*/ 389 w 445"/>
                <a:gd name="T49" fmla="*/ 21 h 57"/>
                <a:gd name="T50" fmla="*/ 411 w 445"/>
                <a:gd name="T51" fmla="*/ 28 h 57"/>
                <a:gd name="T52" fmla="*/ 420 w 445"/>
                <a:gd name="T53" fmla="*/ 32 h 57"/>
                <a:gd name="T54" fmla="*/ 428 w 445"/>
                <a:gd name="T55" fmla="*/ 37 h 57"/>
                <a:gd name="T56" fmla="*/ 435 w 445"/>
                <a:gd name="T57" fmla="*/ 41 h 57"/>
                <a:gd name="T58" fmla="*/ 441 w 445"/>
                <a:gd name="T59" fmla="*/ 46 h 57"/>
                <a:gd name="T60" fmla="*/ 444 w 445"/>
                <a:gd name="T61" fmla="*/ 52 h 57"/>
                <a:gd name="T62" fmla="*/ 445 w 445"/>
                <a:gd name="T63" fmla="*/ 57 h 57"/>
                <a:gd name="T64" fmla="*/ 445 w 445"/>
                <a:gd name="T6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57">
                  <a:moveTo>
                    <a:pt x="445" y="57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1" y="40"/>
                  </a:lnTo>
                  <a:lnTo>
                    <a:pt x="22" y="33"/>
                  </a:lnTo>
                  <a:lnTo>
                    <a:pt x="35" y="28"/>
                  </a:lnTo>
                  <a:lnTo>
                    <a:pt x="50" y="23"/>
                  </a:lnTo>
                  <a:lnTo>
                    <a:pt x="65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18" y="8"/>
                  </a:lnTo>
                  <a:lnTo>
                    <a:pt x="148" y="4"/>
                  </a:lnTo>
                  <a:lnTo>
                    <a:pt x="177" y="1"/>
                  </a:lnTo>
                  <a:lnTo>
                    <a:pt x="205" y="0"/>
                  </a:lnTo>
                  <a:lnTo>
                    <a:pt x="231" y="0"/>
                  </a:lnTo>
                  <a:lnTo>
                    <a:pt x="258" y="0"/>
                  </a:lnTo>
                  <a:lnTo>
                    <a:pt x="284" y="2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44" y="11"/>
                  </a:lnTo>
                  <a:lnTo>
                    <a:pt x="366" y="15"/>
                  </a:lnTo>
                  <a:lnTo>
                    <a:pt x="389" y="21"/>
                  </a:lnTo>
                  <a:lnTo>
                    <a:pt x="411" y="28"/>
                  </a:lnTo>
                  <a:lnTo>
                    <a:pt x="420" y="32"/>
                  </a:lnTo>
                  <a:lnTo>
                    <a:pt x="428" y="37"/>
                  </a:lnTo>
                  <a:lnTo>
                    <a:pt x="435" y="41"/>
                  </a:lnTo>
                  <a:lnTo>
                    <a:pt x="441" y="46"/>
                  </a:lnTo>
                  <a:lnTo>
                    <a:pt x="444" y="52"/>
                  </a:lnTo>
                  <a:lnTo>
                    <a:pt x="445" y="57"/>
                  </a:lnTo>
                  <a:lnTo>
                    <a:pt x="445" y="57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23">
              <a:extLst>
                <a:ext uri="{FF2B5EF4-FFF2-40B4-BE49-F238E27FC236}">
                  <a16:creationId xmlns:a16="http://schemas.microsoft.com/office/drawing/2014/main" id="{EBCF9372-D118-40A8-9B3B-06B56E39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2378075"/>
              <a:ext cx="176213" cy="46038"/>
            </a:xfrm>
            <a:custGeom>
              <a:avLst/>
              <a:gdLst>
                <a:gd name="T0" fmla="*/ 222 w 222"/>
                <a:gd name="T1" fmla="*/ 57 h 57"/>
                <a:gd name="T2" fmla="*/ 0 w 222"/>
                <a:gd name="T3" fmla="*/ 57 h 57"/>
                <a:gd name="T4" fmla="*/ 0 w 222"/>
                <a:gd name="T5" fmla="*/ 0 h 57"/>
                <a:gd name="T6" fmla="*/ 0 w 222"/>
                <a:gd name="T7" fmla="*/ 0 h 57"/>
                <a:gd name="T8" fmla="*/ 22 w 222"/>
                <a:gd name="T9" fmla="*/ 0 h 57"/>
                <a:gd name="T10" fmla="*/ 44 w 222"/>
                <a:gd name="T11" fmla="*/ 1 h 57"/>
                <a:gd name="T12" fmla="*/ 65 w 222"/>
                <a:gd name="T13" fmla="*/ 3 h 57"/>
                <a:gd name="T14" fmla="*/ 87 w 222"/>
                <a:gd name="T15" fmla="*/ 6 h 57"/>
                <a:gd name="T16" fmla="*/ 87 w 222"/>
                <a:gd name="T17" fmla="*/ 6 h 57"/>
                <a:gd name="T18" fmla="*/ 121 w 222"/>
                <a:gd name="T19" fmla="*/ 11 h 57"/>
                <a:gd name="T20" fmla="*/ 143 w 222"/>
                <a:gd name="T21" fmla="*/ 15 h 57"/>
                <a:gd name="T22" fmla="*/ 166 w 222"/>
                <a:gd name="T23" fmla="*/ 21 h 57"/>
                <a:gd name="T24" fmla="*/ 188 w 222"/>
                <a:gd name="T25" fmla="*/ 28 h 57"/>
                <a:gd name="T26" fmla="*/ 197 w 222"/>
                <a:gd name="T27" fmla="*/ 32 h 57"/>
                <a:gd name="T28" fmla="*/ 205 w 222"/>
                <a:gd name="T29" fmla="*/ 37 h 57"/>
                <a:gd name="T30" fmla="*/ 212 w 222"/>
                <a:gd name="T31" fmla="*/ 41 h 57"/>
                <a:gd name="T32" fmla="*/ 218 w 222"/>
                <a:gd name="T33" fmla="*/ 46 h 57"/>
                <a:gd name="T34" fmla="*/ 221 w 222"/>
                <a:gd name="T35" fmla="*/ 52 h 57"/>
                <a:gd name="T36" fmla="*/ 222 w 222"/>
                <a:gd name="T37" fmla="*/ 57 h 57"/>
                <a:gd name="T38" fmla="*/ 222 w 222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57">
                  <a:moveTo>
                    <a:pt x="22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3" y="15"/>
                  </a:lnTo>
                  <a:lnTo>
                    <a:pt x="166" y="21"/>
                  </a:lnTo>
                  <a:lnTo>
                    <a:pt x="188" y="28"/>
                  </a:lnTo>
                  <a:lnTo>
                    <a:pt x="197" y="32"/>
                  </a:lnTo>
                  <a:lnTo>
                    <a:pt x="205" y="37"/>
                  </a:lnTo>
                  <a:lnTo>
                    <a:pt x="212" y="41"/>
                  </a:lnTo>
                  <a:lnTo>
                    <a:pt x="218" y="46"/>
                  </a:lnTo>
                  <a:lnTo>
                    <a:pt x="221" y="52"/>
                  </a:lnTo>
                  <a:lnTo>
                    <a:pt x="222" y="57"/>
                  </a:lnTo>
                  <a:lnTo>
                    <a:pt x="222" y="57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24">
              <a:extLst>
                <a:ext uri="{FF2B5EF4-FFF2-40B4-BE49-F238E27FC236}">
                  <a16:creationId xmlns:a16="http://schemas.microsoft.com/office/drawing/2014/main" id="{03C4AD53-3934-4CA9-B93E-AF9096F2C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1057275"/>
              <a:ext cx="841375" cy="1363663"/>
            </a:xfrm>
            <a:custGeom>
              <a:avLst/>
              <a:gdLst>
                <a:gd name="T0" fmla="*/ 980 w 1060"/>
                <a:gd name="T1" fmla="*/ 710 h 1718"/>
                <a:gd name="T2" fmla="*/ 977 w 1060"/>
                <a:gd name="T3" fmla="*/ 752 h 1718"/>
                <a:gd name="T4" fmla="*/ 966 w 1060"/>
                <a:gd name="T5" fmla="*/ 794 h 1718"/>
                <a:gd name="T6" fmla="*/ 931 w 1060"/>
                <a:gd name="T7" fmla="*/ 869 h 1718"/>
                <a:gd name="T8" fmla="*/ 875 w 1060"/>
                <a:gd name="T9" fmla="*/ 930 h 1718"/>
                <a:gd name="T10" fmla="*/ 805 w 1060"/>
                <a:gd name="T11" fmla="*/ 972 h 1718"/>
                <a:gd name="T12" fmla="*/ 766 w 1060"/>
                <a:gd name="T13" fmla="*/ 986 h 1718"/>
                <a:gd name="T14" fmla="*/ 723 w 1060"/>
                <a:gd name="T15" fmla="*/ 993 h 1718"/>
                <a:gd name="T16" fmla="*/ 645 w 1060"/>
                <a:gd name="T17" fmla="*/ 994 h 1718"/>
                <a:gd name="T18" fmla="*/ 541 w 1060"/>
                <a:gd name="T19" fmla="*/ 778 h 1718"/>
                <a:gd name="T20" fmla="*/ 346 w 1060"/>
                <a:gd name="T21" fmla="*/ 777 h 1718"/>
                <a:gd name="T22" fmla="*/ 303 w 1060"/>
                <a:gd name="T23" fmla="*/ 771 h 1718"/>
                <a:gd name="T24" fmla="*/ 261 w 1060"/>
                <a:gd name="T25" fmla="*/ 759 h 1718"/>
                <a:gd name="T26" fmla="*/ 199 w 1060"/>
                <a:gd name="T27" fmla="*/ 728 h 1718"/>
                <a:gd name="T28" fmla="*/ 138 w 1060"/>
                <a:gd name="T29" fmla="*/ 672 h 1718"/>
                <a:gd name="T30" fmla="*/ 95 w 1060"/>
                <a:gd name="T31" fmla="*/ 600 h 1718"/>
                <a:gd name="T32" fmla="*/ 81 w 1060"/>
                <a:gd name="T33" fmla="*/ 560 h 1718"/>
                <a:gd name="T34" fmla="*/ 73 w 1060"/>
                <a:gd name="T35" fmla="*/ 517 h 1718"/>
                <a:gd name="T36" fmla="*/ 71 w 1060"/>
                <a:gd name="T37" fmla="*/ 112 h 1718"/>
                <a:gd name="T38" fmla="*/ 0 w 1060"/>
                <a:gd name="T39" fmla="*/ 487 h 1718"/>
                <a:gd name="T40" fmla="*/ 4 w 1060"/>
                <a:gd name="T41" fmla="*/ 543 h 1718"/>
                <a:gd name="T42" fmla="*/ 16 w 1060"/>
                <a:gd name="T43" fmla="*/ 596 h 1718"/>
                <a:gd name="T44" fmla="*/ 36 w 1060"/>
                <a:gd name="T45" fmla="*/ 644 h 1718"/>
                <a:gd name="T46" fmla="*/ 61 w 1060"/>
                <a:gd name="T47" fmla="*/ 690 h 1718"/>
                <a:gd name="T48" fmla="*/ 93 w 1060"/>
                <a:gd name="T49" fmla="*/ 730 h 1718"/>
                <a:gd name="T50" fmla="*/ 131 w 1060"/>
                <a:gd name="T51" fmla="*/ 766 h 1718"/>
                <a:gd name="T52" fmla="*/ 174 w 1060"/>
                <a:gd name="T53" fmla="*/ 797 h 1718"/>
                <a:gd name="T54" fmla="*/ 220 w 1060"/>
                <a:gd name="T55" fmla="*/ 820 h 1718"/>
                <a:gd name="T56" fmla="*/ 271 w 1060"/>
                <a:gd name="T57" fmla="*/ 838 h 1718"/>
                <a:gd name="T58" fmla="*/ 324 w 1060"/>
                <a:gd name="T59" fmla="*/ 847 h 1718"/>
                <a:gd name="T60" fmla="*/ 541 w 1060"/>
                <a:gd name="T61" fmla="*/ 849 h 1718"/>
                <a:gd name="T62" fmla="*/ 645 w 1060"/>
                <a:gd name="T63" fmla="*/ 1075 h 1718"/>
                <a:gd name="T64" fmla="*/ 713 w 1060"/>
                <a:gd name="T65" fmla="*/ 1074 h 1718"/>
                <a:gd name="T66" fmla="*/ 768 w 1060"/>
                <a:gd name="T67" fmla="*/ 1067 h 1718"/>
                <a:gd name="T68" fmla="*/ 820 w 1060"/>
                <a:gd name="T69" fmla="*/ 1052 h 1718"/>
                <a:gd name="T70" fmla="*/ 868 w 1060"/>
                <a:gd name="T71" fmla="*/ 1030 h 1718"/>
                <a:gd name="T72" fmla="*/ 913 w 1060"/>
                <a:gd name="T73" fmla="*/ 1002 h 1718"/>
                <a:gd name="T74" fmla="*/ 952 w 1060"/>
                <a:gd name="T75" fmla="*/ 968 h 1718"/>
                <a:gd name="T76" fmla="*/ 987 w 1060"/>
                <a:gd name="T77" fmla="*/ 927 h 1718"/>
                <a:gd name="T78" fmla="*/ 1016 w 1060"/>
                <a:gd name="T79" fmla="*/ 884 h 1718"/>
                <a:gd name="T80" fmla="*/ 1038 w 1060"/>
                <a:gd name="T81" fmla="*/ 835 h 1718"/>
                <a:gd name="T82" fmla="*/ 1051 w 1060"/>
                <a:gd name="T83" fmla="*/ 783 h 1718"/>
                <a:gd name="T84" fmla="*/ 1060 w 1060"/>
                <a:gd name="T85" fmla="*/ 728 h 1718"/>
                <a:gd name="T86" fmla="*/ 980 w 1060"/>
                <a:gd name="T87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0" h="1718">
                  <a:moveTo>
                    <a:pt x="980" y="333"/>
                  </a:moveTo>
                  <a:lnTo>
                    <a:pt x="980" y="710"/>
                  </a:lnTo>
                  <a:lnTo>
                    <a:pt x="980" y="710"/>
                  </a:lnTo>
                  <a:lnTo>
                    <a:pt x="979" y="724"/>
                  </a:lnTo>
                  <a:lnTo>
                    <a:pt x="978" y="739"/>
                  </a:lnTo>
                  <a:lnTo>
                    <a:pt x="977" y="752"/>
                  </a:lnTo>
                  <a:lnTo>
                    <a:pt x="974" y="767"/>
                  </a:lnTo>
                  <a:lnTo>
                    <a:pt x="971" y="781"/>
                  </a:lnTo>
                  <a:lnTo>
                    <a:pt x="966" y="794"/>
                  </a:lnTo>
                  <a:lnTo>
                    <a:pt x="957" y="820"/>
                  </a:lnTo>
                  <a:lnTo>
                    <a:pt x="946" y="846"/>
                  </a:lnTo>
                  <a:lnTo>
                    <a:pt x="931" y="869"/>
                  </a:lnTo>
                  <a:lnTo>
                    <a:pt x="914" y="891"/>
                  </a:lnTo>
                  <a:lnTo>
                    <a:pt x="896" y="911"/>
                  </a:lnTo>
                  <a:lnTo>
                    <a:pt x="875" y="930"/>
                  </a:lnTo>
                  <a:lnTo>
                    <a:pt x="853" y="946"/>
                  </a:lnTo>
                  <a:lnTo>
                    <a:pt x="830" y="960"/>
                  </a:lnTo>
                  <a:lnTo>
                    <a:pt x="805" y="972"/>
                  </a:lnTo>
                  <a:lnTo>
                    <a:pt x="792" y="977"/>
                  </a:lnTo>
                  <a:lnTo>
                    <a:pt x="780" y="982"/>
                  </a:lnTo>
                  <a:lnTo>
                    <a:pt x="766" y="986"/>
                  </a:lnTo>
                  <a:lnTo>
                    <a:pt x="752" y="989"/>
                  </a:lnTo>
                  <a:lnTo>
                    <a:pt x="738" y="991"/>
                  </a:lnTo>
                  <a:lnTo>
                    <a:pt x="723" y="993"/>
                  </a:lnTo>
                  <a:lnTo>
                    <a:pt x="709" y="994"/>
                  </a:lnTo>
                  <a:lnTo>
                    <a:pt x="694" y="994"/>
                  </a:lnTo>
                  <a:lnTo>
                    <a:pt x="645" y="994"/>
                  </a:lnTo>
                  <a:lnTo>
                    <a:pt x="645" y="0"/>
                  </a:lnTo>
                  <a:lnTo>
                    <a:pt x="541" y="0"/>
                  </a:lnTo>
                  <a:lnTo>
                    <a:pt x="541" y="778"/>
                  </a:lnTo>
                  <a:lnTo>
                    <a:pt x="361" y="778"/>
                  </a:lnTo>
                  <a:lnTo>
                    <a:pt x="361" y="778"/>
                  </a:lnTo>
                  <a:lnTo>
                    <a:pt x="346" y="777"/>
                  </a:lnTo>
                  <a:lnTo>
                    <a:pt x="332" y="775"/>
                  </a:lnTo>
                  <a:lnTo>
                    <a:pt x="317" y="774"/>
                  </a:lnTo>
                  <a:lnTo>
                    <a:pt x="303" y="771"/>
                  </a:lnTo>
                  <a:lnTo>
                    <a:pt x="289" y="768"/>
                  </a:lnTo>
                  <a:lnTo>
                    <a:pt x="275" y="764"/>
                  </a:lnTo>
                  <a:lnTo>
                    <a:pt x="261" y="759"/>
                  </a:lnTo>
                  <a:lnTo>
                    <a:pt x="249" y="755"/>
                  </a:lnTo>
                  <a:lnTo>
                    <a:pt x="223" y="742"/>
                  </a:lnTo>
                  <a:lnTo>
                    <a:pt x="199" y="728"/>
                  </a:lnTo>
                  <a:lnTo>
                    <a:pt x="177" y="711"/>
                  </a:lnTo>
                  <a:lnTo>
                    <a:pt x="157" y="692"/>
                  </a:lnTo>
                  <a:lnTo>
                    <a:pt x="138" y="672"/>
                  </a:lnTo>
                  <a:lnTo>
                    <a:pt x="121" y="650"/>
                  </a:lnTo>
                  <a:lnTo>
                    <a:pt x="106" y="626"/>
                  </a:lnTo>
                  <a:lnTo>
                    <a:pt x="95" y="600"/>
                  </a:lnTo>
                  <a:lnTo>
                    <a:pt x="89" y="588"/>
                  </a:lnTo>
                  <a:lnTo>
                    <a:pt x="84" y="574"/>
                  </a:lnTo>
                  <a:lnTo>
                    <a:pt x="81" y="560"/>
                  </a:lnTo>
                  <a:lnTo>
                    <a:pt x="77" y="546"/>
                  </a:lnTo>
                  <a:lnTo>
                    <a:pt x="75" y="532"/>
                  </a:lnTo>
                  <a:lnTo>
                    <a:pt x="73" y="517"/>
                  </a:lnTo>
                  <a:lnTo>
                    <a:pt x="71" y="502"/>
                  </a:lnTo>
                  <a:lnTo>
                    <a:pt x="71" y="487"/>
                  </a:lnTo>
                  <a:lnTo>
                    <a:pt x="71" y="112"/>
                  </a:lnTo>
                  <a:lnTo>
                    <a:pt x="0" y="112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507"/>
                  </a:lnTo>
                  <a:lnTo>
                    <a:pt x="1" y="524"/>
                  </a:lnTo>
                  <a:lnTo>
                    <a:pt x="4" y="543"/>
                  </a:lnTo>
                  <a:lnTo>
                    <a:pt x="7" y="561"/>
                  </a:lnTo>
                  <a:lnTo>
                    <a:pt x="12" y="578"/>
                  </a:lnTo>
                  <a:lnTo>
                    <a:pt x="16" y="596"/>
                  </a:lnTo>
                  <a:lnTo>
                    <a:pt x="22" y="612"/>
                  </a:lnTo>
                  <a:lnTo>
                    <a:pt x="28" y="628"/>
                  </a:lnTo>
                  <a:lnTo>
                    <a:pt x="36" y="644"/>
                  </a:lnTo>
                  <a:lnTo>
                    <a:pt x="44" y="660"/>
                  </a:lnTo>
                  <a:lnTo>
                    <a:pt x="52" y="675"/>
                  </a:lnTo>
                  <a:lnTo>
                    <a:pt x="61" y="690"/>
                  </a:lnTo>
                  <a:lnTo>
                    <a:pt x="71" y="704"/>
                  </a:lnTo>
                  <a:lnTo>
                    <a:pt x="82" y="718"/>
                  </a:lnTo>
                  <a:lnTo>
                    <a:pt x="93" y="730"/>
                  </a:lnTo>
                  <a:lnTo>
                    <a:pt x="106" y="743"/>
                  </a:lnTo>
                  <a:lnTo>
                    <a:pt x="119" y="755"/>
                  </a:lnTo>
                  <a:lnTo>
                    <a:pt x="131" y="766"/>
                  </a:lnTo>
                  <a:lnTo>
                    <a:pt x="145" y="778"/>
                  </a:lnTo>
                  <a:lnTo>
                    <a:pt x="159" y="787"/>
                  </a:lnTo>
                  <a:lnTo>
                    <a:pt x="174" y="797"/>
                  </a:lnTo>
                  <a:lnTo>
                    <a:pt x="189" y="805"/>
                  </a:lnTo>
                  <a:lnTo>
                    <a:pt x="204" y="813"/>
                  </a:lnTo>
                  <a:lnTo>
                    <a:pt x="220" y="820"/>
                  </a:lnTo>
                  <a:lnTo>
                    <a:pt x="237" y="827"/>
                  </a:lnTo>
                  <a:lnTo>
                    <a:pt x="253" y="833"/>
                  </a:lnTo>
                  <a:lnTo>
                    <a:pt x="271" y="838"/>
                  </a:lnTo>
                  <a:lnTo>
                    <a:pt x="288" y="842"/>
                  </a:lnTo>
                  <a:lnTo>
                    <a:pt x="306" y="845"/>
                  </a:lnTo>
                  <a:lnTo>
                    <a:pt x="324" y="847"/>
                  </a:lnTo>
                  <a:lnTo>
                    <a:pt x="342" y="849"/>
                  </a:lnTo>
                  <a:lnTo>
                    <a:pt x="361" y="849"/>
                  </a:lnTo>
                  <a:lnTo>
                    <a:pt x="541" y="849"/>
                  </a:lnTo>
                  <a:lnTo>
                    <a:pt x="541" y="1718"/>
                  </a:lnTo>
                  <a:lnTo>
                    <a:pt x="645" y="1718"/>
                  </a:lnTo>
                  <a:lnTo>
                    <a:pt x="645" y="1075"/>
                  </a:lnTo>
                  <a:lnTo>
                    <a:pt x="694" y="1075"/>
                  </a:lnTo>
                  <a:lnTo>
                    <a:pt x="694" y="1075"/>
                  </a:lnTo>
                  <a:lnTo>
                    <a:pt x="713" y="1074"/>
                  </a:lnTo>
                  <a:lnTo>
                    <a:pt x="731" y="1073"/>
                  </a:lnTo>
                  <a:lnTo>
                    <a:pt x="750" y="1070"/>
                  </a:lnTo>
                  <a:lnTo>
                    <a:pt x="768" y="1067"/>
                  </a:lnTo>
                  <a:lnTo>
                    <a:pt x="785" y="1063"/>
                  </a:lnTo>
                  <a:lnTo>
                    <a:pt x="803" y="1058"/>
                  </a:lnTo>
                  <a:lnTo>
                    <a:pt x="820" y="1052"/>
                  </a:lnTo>
                  <a:lnTo>
                    <a:pt x="836" y="1046"/>
                  </a:lnTo>
                  <a:lnTo>
                    <a:pt x="852" y="1038"/>
                  </a:lnTo>
                  <a:lnTo>
                    <a:pt x="868" y="1030"/>
                  </a:lnTo>
                  <a:lnTo>
                    <a:pt x="883" y="1022"/>
                  </a:lnTo>
                  <a:lnTo>
                    <a:pt x="898" y="1012"/>
                  </a:lnTo>
                  <a:lnTo>
                    <a:pt x="913" y="1002"/>
                  </a:lnTo>
                  <a:lnTo>
                    <a:pt x="926" y="991"/>
                  </a:lnTo>
                  <a:lnTo>
                    <a:pt x="940" y="979"/>
                  </a:lnTo>
                  <a:lnTo>
                    <a:pt x="952" y="968"/>
                  </a:lnTo>
                  <a:lnTo>
                    <a:pt x="965" y="955"/>
                  </a:lnTo>
                  <a:lnTo>
                    <a:pt x="975" y="941"/>
                  </a:lnTo>
                  <a:lnTo>
                    <a:pt x="987" y="927"/>
                  </a:lnTo>
                  <a:lnTo>
                    <a:pt x="997" y="914"/>
                  </a:lnTo>
                  <a:lnTo>
                    <a:pt x="1007" y="899"/>
                  </a:lnTo>
                  <a:lnTo>
                    <a:pt x="1016" y="884"/>
                  </a:lnTo>
                  <a:lnTo>
                    <a:pt x="1024" y="868"/>
                  </a:lnTo>
                  <a:lnTo>
                    <a:pt x="1031" y="851"/>
                  </a:lnTo>
                  <a:lnTo>
                    <a:pt x="1038" y="835"/>
                  </a:lnTo>
                  <a:lnTo>
                    <a:pt x="1043" y="818"/>
                  </a:lnTo>
                  <a:lnTo>
                    <a:pt x="1048" y="801"/>
                  </a:lnTo>
                  <a:lnTo>
                    <a:pt x="1051" y="783"/>
                  </a:lnTo>
                  <a:lnTo>
                    <a:pt x="1055" y="765"/>
                  </a:lnTo>
                  <a:lnTo>
                    <a:pt x="1057" y="747"/>
                  </a:lnTo>
                  <a:lnTo>
                    <a:pt x="1060" y="728"/>
                  </a:lnTo>
                  <a:lnTo>
                    <a:pt x="1060" y="710"/>
                  </a:lnTo>
                  <a:lnTo>
                    <a:pt x="1060" y="333"/>
                  </a:lnTo>
                  <a:lnTo>
                    <a:pt x="980" y="333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25">
              <a:extLst>
                <a:ext uri="{FF2B5EF4-FFF2-40B4-BE49-F238E27FC236}">
                  <a16:creationId xmlns:a16="http://schemas.microsoft.com/office/drawing/2014/main" id="{EF644470-1E3F-437D-924A-1D27D74AF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3" y="995363"/>
              <a:ext cx="839788" cy="817563"/>
            </a:xfrm>
            <a:custGeom>
              <a:avLst/>
              <a:gdLst>
                <a:gd name="T0" fmla="*/ 1056 w 1059"/>
                <a:gd name="T1" fmla="*/ 592 h 1030"/>
                <a:gd name="T2" fmla="*/ 1056 w 1059"/>
                <a:gd name="T3" fmla="*/ 526 h 1030"/>
                <a:gd name="T4" fmla="*/ 1037 w 1059"/>
                <a:gd name="T5" fmla="*/ 451 h 1030"/>
                <a:gd name="T6" fmla="*/ 996 w 1059"/>
                <a:gd name="T7" fmla="*/ 387 h 1030"/>
                <a:gd name="T8" fmla="*/ 939 w 1059"/>
                <a:gd name="T9" fmla="*/ 336 h 1030"/>
                <a:gd name="T10" fmla="*/ 868 w 1059"/>
                <a:gd name="T11" fmla="*/ 303 h 1030"/>
                <a:gd name="T12" fmla="*/ 841 w 1059"/>
                <a:gd name="T13" fmla="*/ 297 h 1030"/>
                <a:gd name="T14" fmla="*/ 842 w 1059"/>
                <a:gd name="T15" fmla="*/ 271 h 1030"/>
                <a:gd name="T16" fmla="*/ 834 w 1059"/>
                <a:gd name="T17" fmla="*/ 197 h 1030"/>
                <a:gd name="T18" fmla="*/ 805 w 1059"/>
                <a:gd name="T19" fmla="*/ 129 h 1030"/>
                <a:gd name="T20" fmla="*/ 759 w 1059"/>
                <a:gd name="T21" fmla="*/ 71 h 1030"/>
                <a:gd name="T22" fmla="*/ 698 w 1059"/>
                <a:gd name="T23" fmla="*/ 29 h 1030"/>
                <a:gd name="T24" fmla="*/ 626 w 1059"/>
                <a:gd name="T25" fmla="*/ 4 h 1030"/>
                <a:gd name="T26" fmla="*/ 575 w 1059"/>
                <a:gd name="T27" fmla="*/ 0 h 1030"/>
                <a:gd name="T28" fmla="*/ 502 w 1059"/>
                <a:gd name="T29" fmla="*/ 10 h 1030"/>
                <a:gd name="T30" fmla="*/ 437 w 1059"/>
                <a:gd name="T31" fmla="*/ 40 h 1030"/>
                <a:gd name="T32" fmla="*/ 382 w 1059"/>
                <a:gd name="T33" fmla="*/ 86 h 1030"/>
                <a:gd name="T34" fmla="*/ 340 w 1059"/>
                <a:gd name="T35" fmla="*/ 146 h 1030"/>
                <a:gd name="T36" fmla="*/ 323 w 1059"/>
                <a:gd name="T37" fmla="*/ 193 h 1030"/>
                <a:gd name="T38" fmla="*/ 301 w 1059"/>
                <a:gd name="T39" fmla="*/ 189 h 1030"/>
                <a:gd name="T40" fmla="*/ 235 w 1059"/>
                <a:gd name="T41" fmla="*/ 189 h 1030"/>
                <a:gd name="T42" fmla="*/ 160 w 1059"/>
                <a:gd name="T43" fmla="*/ 208 h 1030"/>
                <a:gd name="T44" fmla="*/ 96 w 1059"/>
                <a:gd name="T45" fmla="*/ 249 h 1030"/>
                <a:gd name="T46" fmla="*/ 45 w 1059"/>
                <a:gd name="T47" fmla="*/ 306 h 1030"/>
                <a:gd name="T48" fmla="*/ 12 w 1059"/>
                <a:gd name="T49" fmla="*/ 378 h 1030"/>
                <a:gd name="T50" fmla="*/ 5 w 1059"/>
                <a:gd name="T51" fmla="*/ 404 h 1030"/>
                <a:gd name="T52" fmla="*/ 0 w 1059"/>
                <a:gd name="T53" fmla="*/ 457 h 1030"/>
                <a:gd name="T54" fmla="*/ 14 w 1059"/>
                <a:gd name="T55" fmla="*/ 534 h 1030"/>
                <a:gd name="T56" fmla="*/ 48 w 1059"/>
                <a:gd name="T57" fmla="*/ 602 h 1030"/>
                <a:gd name="T58" fmla="*/ 99 w 1059"/>
                <a:gd name="T59" fmla="*/ 659 h 1030"/>
                <a:gd name="T60" fmla="*/ 166 w 1059"/>
                <a:gd name="T61" fmla="*/ 698 h 1030"/>
                <a:gd name="T62" fmla="*/ 218 w 1059"/>
                <a:gd name="T63" fmla="*/ 713 h 1030"/>
                <a:gd name="T64" fmla="*/ 224 w 1059"/>
                <a:gd name="T65" fmla="*/ 714 h 1030"/>
                <a:gd name="T66" fmla="*/ 221 w 1059"/>
                <a:gd name="T67" fmla="*/ 729 h 1030"/>
                <a:gd name="T68" fmla="*/ 221 w 1059"/>
                <a:gd name="T69" fmla="*/ 795 h 1030"/>
                <a:gd name="T70" fmla="*/ 241 w 1059"/>
                <a:gd name="T71" fmla="*/ 870 h 1030"/>
                <a:gd name="T72" fmla="*/ 281 w 1059"/>
                <a:gd name="T73" fmla="*/ 934 h 1030"/>
                <a:gd name="T74" fmla="*/ 338 w 1059"/>
                <a:gd name="T75" fmla="*/ 985 h 1030"/>
                <a:gd name="T76" fmla="*/ 409 w 1059"/>
                <a:gd name="T77" fmla="*/ 1018 h 1030"/>
                <a:gd name="T78" fmla="*/ 436 w 1059"/>
                <a:gd name="T79" fmla="*/ 1025 h 1030"/>
                <a:gd name="T80" fmla="*/ 515 w 1059"/>
                <a:gd name="T81" fmla="*/ 1028 h 1030"/>
                <a:gd name="T82" fmla="*/ 588 w 1059"/>
                <a:gd name="T83" fmla="*/ 1008 h 1030"/>
                <a:gd name="T84" fmla="*/ 652 w 1059"/>
                <a:gd name="T85" fmla="*/ 969 h 1030"/>
                <a:gd name="T86" fmla="*/ 704 w 1059"/>
                <a:gd name="T87" fmla="*/ 913 h 1030"/>
                <a:gd name="T88" fmla="*/ 737 w 1059"/>
                <a:gd name="T89" fmla="*/ 844 h 1030"/>
                <a:gd name="T90" fmla="*/ 744 w 1059"/>
                <a:gd name="T91" fmla="*/ 818 h 1030"/>
                <a:gd name="T92" fmla="*/ 771 w 1059"/>
                <a:gd name="T93" fmla="*/ 822 h 1030"/>
                <a:gd name="T94" fmla="*/ 849 w 1059"/>
                <a:gd name="T95" fmla="*/ 817 h 1030"/>
                <a:gd name="T96" fmla="*/ 922 w 1059"/>
                <a:gd name="T97" fmla="*/ 790 h 1030"/>
                <a:gd name="T98" fmla="*/ 982 w 1059"/>
                <a:gd name="T99" fmla="*/ 744 h 1030"/>
                <a:gd name="T100" fmla="*/ 1028 w 1059"/>
                <a:gd name="T101" fmla="*/ 682 h 1030"/>
                <a:gd name="T102" fmla="*/ 1051 w 1059"/>
                <a:gd name="T103" fmla="*/ 62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1030">
                  <a:moveTo>
                    <a:pt x="1054" y="606"/>
                  </a:moveTo>
                  <a:lnTo>
                    <a:pt x="1054" y="606"/>
                  </a:lnTo>
                  <a:lnTo>
                    <a:pt x="1056" y="592"/>
                  </a:lnTo>
                  <a:lnTo>
                    <a:pt x="1058" y="579"/>
                  </a:lnTo>
                  <a:lnTo>
                    <a:pt x="1059" y="553"/>
                  </a:lnTo>
                  <a:lnTo>
                    <a:pt x="1056" y="526"/>
                  </a:lnTo>
                  <a:lnTo>
                    <a:pt x="1052" y="501"/>
                  </a:lnTo>
                  <a:lnTo>
                    <a:pt x="1045" y="476"/>
                  </a:lnTo>
                  <a:lnTo>
                    <a:pt x="1037" y="451"/>
                  </a:lnTo>
                  <a:lnTo>
                    <a:pt x="1025" y="428"/>
                  </a:lnTo>
                  <a:lnTo>
                    <a:pt x="1011" y="408"/>
                  </a:lnTo>
                  <a:lnTo>
                    <a:pt x="996" y="387"/>
                  </a:lnTo>
                  <a:lnTo>
                    <a:pt x="979" y="368"/>
                  </a:lnTo>
                  <a:lnTo>
                    <a:pt x="960" y="351"/>
                  </a:lnTo>
                  <a:lnTo>
                    <a:pt x="939" y="336"/>
                  </a:lnTo>
                  <a:lnTo>
                    <a:pt x="917" y="322"/>
                  </a:lnTo>
                  <a:lnTo>
                    <a:pt x="893" y="312"/>
                  </a:lnTo>
                  <a:lnTo>
                    <a:pt x="868" y="303"/>
                  </a:lnTo>
                  <a:lnTo>
                    <a:pt x="855" y="299"/>
                  </a:lnTo>
                  <a:lnTo>
                    <a:pt x="841" y="297"/>
                  </a:lnTo>
                  <a:lnTo>
                    <a:pt x="841" y="297"/>
                  </a:lnTo>
                  <a:lnTo>
                    <a:pt x="841" y="296"/>
                  </a:lnTo>
                  <a:lnTo>
                    <a:pt x="841" y="296"/>
                  </a:lnTo>
                  <a:lnTo>
                    <a:pt x="842" y="271"/>
                  </a:lnTo>
                  <a:lnTo>
                    <a:pt x="842" y="245"/>
                  </a:lnTo>
                  <a:lnTo>
                    <a:pt x="839" y="221"/>
                  </a:lnTo>
                  <a:lnTo>
                    <a:pt x="834" y="197"/>
                  </a:lnTo>
                  <a:lnTo>
                    <a:pt x="826" y="173"/>
                  </a:lnTo>
                  <a:lnTo>
                    <a:pt x="817" y="151"/>
                  </a:lnTo>
                  <a:lnTo>
                    <a:pt x="805" y="129"/>
                  </a:lnTo>
                  <a:lnTo>
                    <a:pt x="792" y="108"/>
                  </a:lnTo>
                  <a:lnTo>
                    <a:pt x="777" y="90"/>
                  </a:lnTo>
                  <a:lnTo>
                    <a:pt x="759" y="71"/>
                  </a:lnTo>
                  <a:lnTo>
                    <a:pt x="741" y="56"/>
                  </a:lnTo>
                  <a:lnTo>
                    <a:pt x="720" y="41"/>
                  </a:lnTo>
                  <a:lnTo>
                    <a:pt x="698" y="29"/>
                  </a:lnTo>
                  <a:lnTo>
                    <a:pt x="675" y="18"/>
                  </a:lnTo>
                  <a:lnTo>
                    <a:pt x="651" y="10"/>
                  </a:lnTo>
                  <a:lnTo>
                    <a:pt x="626" y="4"/>
                  </a:lnTo>
                  <a:lnTo>
                    <a:pt x="626" y="4"/>
                  </a:lnTo>
                  <a:lnTo>
                    <a:pt x="600" y="1"/>
                  </a:lnTo>
                  <a:lnTo>
                    <a:pt x="575" y="0"/>
                  </a:lnTo>
                  <a:lnTo>
                    <a:pt x="551" y="1"/>
                  </a:lnTo>
                  <a:lnTo>
                    <a:pt x="527" y="4"/>
                  </a:lnTo>
                  <a:lnTo>
                    <a:pt x="502" y="10"/>
                  </a:lnTo>
                  <a:lnTo>
                    <a:pt x="479" y="18"/>
                  </a:lnTo>
                  <a:lnTo>
                    <a:pt x="458" y="29"/>
                  </a:lnTo>
                  <a:lnTo>
                    <a:pt x="437" y="40"/>
                  </a:lnTo>
                  <a:lnTo>
                    <a:pt x="417" y="54"/>
                  </a:lnTo>
                  <a:lnTo>
                    <a:pt x="399" y="69"/>
                  </a:lnTo>
                  <a:lnTo>
                    <a:pt x="382" y="86"/>
                  </a:lnTo>
                  <a:lnTo>
                    <a:pt x="367" y="105"/>
                  </a:lnTo>
                  <a:lnTo>
                    <a:pt x="353" y="125"/>
                  </a:lnTo>
                  <a:lnTo>
                    <a:pt x="340" y="146"/>
                  </a:lnTo>
                  <a:lnTo>
                    <a:pt x="330" y="169"/>
                  </a:lnTo>
                  <a:lnTo>
                    <a:pt x="323" y="193"/>
                  </a:lnTo>
                  <a:lnTo>
                    <a:pt x="323" y="193"/>
                  </a:lnTo>
                  <a:lnTo>
                    <a:pt x="315" y="191"/>
                  </a:lnTo>
                  <a:lnTo>
                    <a:pt x="315" y="191"/>
                  </a:lnTo>
                  <a:lnTo>
                    <a:pt x="301" y="189"/>
                  </a:lnTo>
                  <a:lnTo>
                    <a:pt x="288" y="188"/>
                  </a:lnTo>
                  <a:lnTo>
                    <a:pt x="261" y="186"/>
                  </a:lnTo>
                  <a:lnTo>
                    <a:pt x="235" y="189"/>
                  </a:lnTo>
                  <a:lnTo>
                    <a:pt x="210" y="193"/>
                  </a:lnTo>
                  <a:lnTo>
                    <a:pt x="185" y="200"/>
                  </a:lnTo>
                  <a:lnTo>
                    <a:pt x="160" y="208"/>
                  </a:lnTo>
                  <a:lnTo>
                    <a:pt x="137" y="220"/>
                  </a:lnTo>
                  <a:lnTo>
                    <a:pt x="116" y="234"/>
                  </a:lnTo>
                  <a:lnTo>
                    <a:pt x="96" y="249"/>
                  </a:lnTo>
                  <a:lnTo>
                    <a:pt x="78" y="266"/>
                  </a:lnTo>
                  <a:lnTo>
                    <a:pt x="60" y="285"/>
                  </a:lnTo>
                  <a:lnTo>
                    <a:pt x="45" y="306"/>
                  </a:lnTo>
                  <a:lnTo>
                    <a:pt x="31" y="328"/>
                  </a:lnTo>
                  <a:lnTo>
                    <a:pt x="20" y="352"/>
                  </a:lnTo>
                  <a:lnTo>
                    <a:pt x="12" y="378"/>
                  </a:lnTo>
                  <a:lnTo>
                    <a:pt x="8" y="390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3" y="417"/>
                  </a:lnTo>
                  <a:lnTo>
                    <a:pt x="2" y="431"/>
                  </a:lnTo>
                  <a:lnTo>
                    <a:pt x="0" y="457"/>
                  </a:lnTo>
                  <a:lnTo>
                    <a:pt x="3" y="484"/>
                  </a:lnTo>
                  <a:lnTo>
                    <a:pt x="7" y="509"/>
                  </a:lnTo>
                  <a:lnTo>
                    <a:pt x="14" y="534"/>
                  </a:lnTo>
                  <a:lnTo>
                    <a:pt x="22" y="557"/>
                  </a:lnTo>
                  <a:lnTo>
                    <a:pt x="34" y="580"/>
                  </a:lnTo>
                  <a:lnTo>
                    <a:pt x="48" y="602"/>
                  </a:lnTo>
                  <a:lnTo>
                    <a:pt x="63" y="623"/>
                  </a:lnTo>
                  <a:lnTo>
                    <a:pt x="80" y="642"/>
                  </a:lnTo>
                  <a:lnTo>
                    <a:pt x="99" y="659"/>
                  </a:lnTo>
                  <a:lnTo>
                    <a:pt x="120" y="674"/>
                  </a:lnTo>
                  <a:lnTo>
                    <a:pt x="142" y="686"/>
                  </a:lnTo>
                  <a:lnTo>
                    <a:pt x="166" y="698"/>
                  </a:lnTo>
                  <a:lnTo>
                    <a:pt x="192" y="707"/>
                  </a:lnTo>
                  <a:lnTo>
                    <a:pt x="204" y="711"/>
                  </a:lnTo>
                  <a:lnTo>
                    <a:pt x="218" y="713"/>
                  </a:lnTo>
                  <a:lnTo>
                    <a:pt x="218" y="713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4" y="715"/>
                  </a:lnTo>
                  <a:lnTo>
                    <a:pt x="224" y="715"/>
                  </a:lnTo>
                  <a:lnTo>
                    <a:pt x="221" y="729"/>
                  </a:lnTo>
                  <a:lnTo>
                    <a:pt x="220" y="742"/>
                  </a:lnTo>
                  <a:lnTo>
                    <a:pt x="219" y="768"/>
                  </a:lnTo>
                  <a:lnTo>
                    <a:pt x="221" y="795"/>
                  </a:lnTo>
                  <a:lnTo>
                    <a:pt x="225" y="820"/>
                  </a:lnTo>
                  <a:lnTo>
                    <a:pt x="232" y="845"/>
                  </a:lnTo>
                  <a:lnTo>
                    <a:pt x="241" y="870"/>
                  </a:lnTo>
                  <a:lnTo>
                    <a:pt x="253" y="893"/>
                  </a:lnTo>
                  <a:lnTo>
                    <a:pt x="266" y="913"/>
                  </a:lnTo>
                  <a:lnTo>
                    <a:pt x="281" y="934"/>
                  </a:lnTo>
                  <a:lnTo>
                    <a:pt x="299" y="953"/>
                  </a:lnTo>
                  <a:lnTo>
                    <a:pt x="317" y="970"/>
                  </a:lnTo>
                  <a:lnTo>
                    <a:pt x="338" y="985"/>
                  </a:lnTo>
                  <a:lnTo>
                    <a:pt x="361" y="999"/>
                  </a:lnTo>
                  <a:lnTo>
                    <a:pt x="385" y="1009"/>
                  </a:lnTo>
                  <a:lnTo>
                    <a:pt x="409" y="1018"/>
                  </a:lnTo>
                  <a:lnTo>
                    <a:pt x="423" y="1022"/>
                  </a:lnTo>
                  <a:lnTo>
                    <a:pt x="436" y="1025"/>
                  </a:lnTo>
                  <a:lnTo>
                    <a:pt x="436" y="1025"/>
                  </a:lnTo>
                  <a:lnTo>
                    <a:pt x="462" y="1029"/>
                  </a:lnTo>
                  <a:lnTo>
                    <a:pt x="489" y="1030"/>
                  </a:lnTo>
                  <a:lnTo>
                    <a:pt x="515" y="1028"/>
                  </a:lnTo>
                  <a:lnTo>
                    <a:pt x="540" y="1023"/>
                  </a:lnTo>
                  <a:lnTo>
                    <a:pt x="565" y="1017"/>
                  </a:lnTo>
                  <a:lnTo>
                    <a:pt x="588" y="1008"/>
                  </a:lnTo>
                  <a:lnTo>
                    <a:pt x="611" y="998"/>
                  </a:lnTo>
                  <a:lnTo>
                    <a:pt x="633" y="984"/>
                  </a:lnTo>
                  <a:lnTo>
                    <a:pt x="652" y="969"/>
                  </a:lnTo>
                  <a:lnTo>
                    <a:pt x="672" y="953"/>
                  </a:lnTo>
                  <a:lnTo>
                    <a:pt x="688" y="934"/>
                  </a:lnTo>
                  <a:lnTo>
                    <a:pt x="704" y="913"/>
                  </a:lnTo>
                  <a:lnTo>
                    <a:pt x="717" y="892"/>
                  </a:lnTo>
                  <a:lnTo>
                    <a:pt x="728" y="869"/>
                  </a:lnTo>
                  <a:lnTo>
                    <a:pt x="737" y="844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58" y="820"/>
                  </a:lnTo>
                  <a:lnTo>
                    <a:pt x="771" y="822"/>
                  </a:lnTo>
                  <a:lnTo>
                    <a:pt x="798" y="822"/>
                  </a:lnTo>
                  <a:lnTo>
                    <a:pt x="824" y="821"/>
                  </a:lnTo>
                  <a:lnTo>
                    <a:pt x="849" y="817"/>
                  </a:lnTo>
                  <a:lnTo>
                    <a:pt x="874" y="810"/>
                  </a:lnTo>
                  <a:lnTo>
                    <a:pt x="899" y="801"/>
                  </a:lnTo>
                  <a:lnTo>
                    <a:pt x="922" y="790"/>
                  </a:lnTo>
                  <a:lnTo>
                    <a:pt x="944" y="776"/>
                  </a:lnTo>
                  <a:lnTo>
                    <a:pt x="963" y="761"/>
                  </a:lnTo>
                  <a:lnTo>
                    <a:pt x="982" y="744"/>
                  </a:lnTo>
                  <a:lnTo>
                    <a:pt x="999" y="724"/>
                  </a:lnTo>
                  <a:lnTo>
                    <a:pt x="1014" y="704"/>
                  </a:lnTo>
                  <a:lnTo>
                    <a:pt x="1028" y="682"/>
                  </a:lnTo>
                  <a:lnTo>
                    <a:pt x="1039" y="658"/>
                  </a:lnTo>
                  <a:lnTo>
                    <a:pt x="1047" y="632"/>
                  </a:lnTo>
                  <a:lnTo>
                    <a:pt x="1051" y="620"/>
                  </a:lnTo>
                  <a:lnTo>
                    <a:pt x="1054" y="606"/>
                  </a:lnTo>
                  <a:lnTo>
                    <a:pt x="1054" y="606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26">
              <a:extLst>
                <a:ext uri="{FF2B5EF4-FFF2-40B4-BE49-F238E27FC236}">
                  <a16:creationId xmlns:a16="http://schemas.microsoft.com/office/drawing/2014/main" id="{52CD3F95-9B59-41FA-8173-B7A8C2BA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6" y="1057275"/>
              <a:ext cx="392113" cy="1363663"/>
            </a:xfrm>
            <a:custGeom>
              <a:avLst/>
              <a:gdLst>
                <a:gd name="T0" fmla="*/ 414 w 494"/>
                <a:gd name="T1" fmla="*/ 710 h 1718"/>
                <a:gd name="T2" fmla="*/ 413 w 494"/>
                <a:gd name="T3" fmla="*/ 724 h 1718"/>
                <a:gd name="T4" fmla="*/ 411 w 494"/>
                <a:gd name="T5" fmla="*/ 752 h 1718"/>
                <a:gd name="T6" fmla="*/ 405 w 494"/>
                <a:gd name="T7" fmla="*/ 781 h 1718"/>
                <a:gd name="T8" fmla="*/ 397 w 494"/>
                <a:gd name="T9" fmla="*/ 808 h 1718"/>
                <a:gd name="T10" fmla="*/ 380 w 494"/>
                <a:gd name="T11" fmla="*/ 846 h 1718"/>
                <a:gd name="T12" fmla="*/ 348 w 494"/>
                <a:gd name="T13" fmla="*/ 891 h 1718"/>
                <a:gd name="T14" fmla="*/ 309 w 494"/>
                <a:gd name="T15" fmla="*/ 930 h 1718"/>
                <a:gd name="T16" fmla="*/ 264 w 494"/>
                <a:gd name="T17" fmla="*/ 960 h 1718"/>
                <a:gd name="T18" fmla="*/ 226 w 494"/>
                <a:gd name="T19" fmla="*/ 977 h 1718"/>
                <a:gd name="T20" fmla="*/ 200 w 494"/>
                <a:gd name="T21" fmla="*/ 986 h 1718"/>
                <a:gd name="T22" fmla="*/ 172 w 494"/>
                <a:gd name="T23" fmla="*/ 991 h 1718"/>
                <a:gd name="T24" fmla="*/ 143 w 494"/>
                <a:gd name="T25" fmla="*/ 994 h 1718"/>
                <a:gd name="T26" fmla="*/ 79 w 494"/>
                <a:gd name="T27" fmla="*/ 994 h 1718"/>
                <a:gd name="T28" fmla="*/ 27 w 494"/>
                <a:gd name="T29" fmla="*/ 0 h 1718"/>
                <a:gd name="T30" fmla="*/ 27 w 494"/>
                <a:gd name="T31" fmla="*/ 872 h 1718"/>
                <a:gd name="T32" fmla="*/ 23 w 494"/>
                <a:gd name="T33" fmla="*/ 924 h 1718"/>
                <a:gd name="T34" fmla="*/ 10 w 494"/>
                <a:gd name="T35" fmla="*/ 976 h 1718"/>
                <a:gd name="T36" fmla="*/ 5 w 494"/>
                <a:gd name="T37" fmla="*/ 991 h 1718"/>
                <a:gd name="T38" fmla="*/ 1 w 494"/>
                <a:gd name="T39" fmla="*/ 1021 h 1718"/>
                <a:gd name="T40" fmla="*/ 0 w 494"/>
                <a:gd name="T41" fmla="*/ 1033 h 1718"/>
                <a:gd name="T42" fmla="*/ 2 w 494"/>
                <a:gd name="T43" fmla="*/ 1060 h 1718"/>
                <a:gd name="T44" fmla="*/ 10 w 494"/>
                <a:gd name="T45" fmla="*/ 1090 h 1718"/>
                <a:gd name="T46" fmla="*/ 17 w 494"/>
                <a:gd name="T47" fmla="*/ 1115 h 1718"/>
                <a:gd name="T48" fmla="*/ 26 w 494"/>
                <a:gd name="T49" fmla="*/ 1167 h 1718"/>
                <a:gd name="T50" fmla="*/ 27 w 494"/>
                <a:gd name="T51" fmla="*/ 1718 h 1718"/>
                <a:gd name="T52" fmla="*/ 79 w 494"/>
                <a:gd name="T53" fmla="*/ 1075 h 1718"/>
                <a:gd name="T54" fmla="*/ 128 w 494"/>
                <a:gd name="T55" fmla="*/ 1075 h 1718"/>
                <a:gd name="T56" fmla="*/ 165 w 494"/>
                <a:gd name="T57" fmla="*/ 1073 h 1718"/>
                <a:gd name="T58" fmla="*/ 202 w 494"/>
                <a:gd name="T59" fmla="*/ 1067 h 1718"/>
                <a:gd name="T60" fmla="*/ 237 w 494"/>
                <a:gd name="T61" fmla="*/ 1058 h 1718"/>
                <a:gd name="T62" fmla="*/ 270 w 494"/>
                <a:gd name="T63" fmla="*/ 1046 h 1718"/>
                <a:gd name="T64" fmla="*/ 302 w 494"/>
                <a:gd name="T65" fmla="*/ 1030 h 1718"/>
                <a:gd name="T66" fmla="*/ 332 w 494"/>
                <a:gd name="T67" fmla="*/ 1012 h 1718"/>
                <a:gd name="T68" fmla="*/ 360 w 494"/>
                <a:gd name="T69" fmla="*/ 991 h 1718"/>
                <a:gd name="T70" fmla="*/ 386 w 494"/>
                <a:gd name="T71" fmla="*/ 968 h 1718"/>
                <a:gd name="T72" fmla="*/ 409 w 494"/>
                <a:gd name="T73" fmla="*/ 941 h 1718"/>
                <a:gd name="T74" fmla="*/ 431 w 494"/>
                <a:gd name="T75" fmla="*/ 914 h 1718"/>
                <a:gd name="T76" fmla="*/ 450 w 494"/>
                <a:gd name="T77" fmla="*/ 884 h 1718"/>
                <a:gd name="T78" fmla="*/ 465 w 494"/>
                <a:gd name="T79" fmla="*/ 851 h 1718"/>
                <a:gd name="T80" fmla="*/ 477 w 494"/>
                <a:gd name="T81" fmla="*/ 818 h 1718"/>
                <a:gd name="T82" fmla="*/ 487 w 494"/>
                <a:gd name="T83" fmla="*/ 783 h 1718"/>
                <a:gd name="T84" fmla="*/ 491 w 494"/>
                <a:gd name="T85" fmla="*/ 747 h 1718"/>
                <a:gd name="T86" fmla="*/ 494 w 494"/>
                <a:gd name="T87" fmla="*/ 710 h 1718"/>
                <a:gd name="T88" fmla="*/ 414 w 494"/>
                <a:gd name="T89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718">
                  <a:moveTo>
                    <a:pt x="414" y="333"/>
                  </a:moveTo>
                  <a:lnTo>
                    <a:pt x="414" y="710"/>
                  </a:lnTo>
                  <a:lnTo>
                    <a:pt x="414" y="710"/>
                  </a:lnTo>
                  <a:lnTo>
                    <a:pt x="413" y="724"/>
                  </a:lnTo>
                  <a:lnTo>
                    <a:pt x="412" y="739"/>
                  </a:lnTo>
                  <a:lnTo>
                    <a:pt x="411" y="752"/>
                  </a:lnTo>
                  <a:lnTo>
                    <a:pt x="408" y="767"/>
                  </a:lnTo>
                  <a:lnTo>
                    <a:pt x="405" y="781"/>
                  </a:lnTo>
                  <a:lnTo>
                    <a:pt x="400" y="794"/>
                  </a:lnTo>
                  <a:lnTo>
                    <a:pt x="397" y="808"/>
                  </a:lnTo>
                  <a:lnTo>
                    <a:pt x="391" y="820"/>
                  </a:lnTo>
                  <a:lnTo>
                    <a:pt x="380" y="846"/>
                  </a:lnTo>
                  <a:lnTo>
                    <a:pt x="365" y="869"/>
                  </a:lnTo>
                  <a:lnTo>
                    <a:pt x="348" y="891"/>
                  </a:lnTo>
                  <a:lnTo>
                    <a:pt x="330" y="911"/>
                  </a:lnTo>
                  <a:lnTo>
                    <a:pt x="309" y="930"/>
                  </a:lnTo>
                  <a:lnTo>
                    <a:pt x="287" y="946"/>
                  </a:lnTo>
                  <a:lnTo>
                    <a:pt x="264" y="960"/>
                  </a:lnTo>
                  <a:lnTo>
                    <a:pt x="239" y="972"/>
                  </a:lnTo>
                  <a:lnTo>
                    <a:pt x="226" y="977"/>
                  </a:lnTo>
                  <a:lnTo>
                    <a:pt x="214" y="982"/>
                  </a:lnTo>
                  <a:lnTo>
                    <a:pt x="200" y="986"/>
                  </a:lnTo>
                  <a:lnTo>
                    <a:pt x="186" y="989"/>
                  </a:lnTo>
                  <a:lnTo>
                    <a:pt x="172" y="991"/>
                  </a:lnTo>
                  <a:lnTo>
                    <a:pt x="157" y="993"/>
                  </a:lnTo>
                  <a:lnTo>
                    <a:pt x="143" y="994"/>
                  </a:lnTo>
                  <a:lnTo>
                    <a:pt x="128" y="994"/>
                  </a:lnTo>
                  <a:lnTo>
                    <a:pt x="79" y="994"/>
                  </a:lnTo>
                  <a:lnTo>
                    <a:pt x="79" y="0"/>
                  </a:lnTo>
                  <a:lnTo>
                    <a:pt x="27" y="0"/>
                  </a:lnTo>
                  <a:lnTo>
                    <a:pt x="27" y="872"/>
                  </a:lnTo>
                  <a:lnTo>
                    <a:pt x="27" y="872"/>
                  </a:lnTo>
                  <a:lnTo>
                    <a:pt x="26" y="899"/>
                  </a:lnTo>
                  <a:lnTo>
                    <a:pt x="23" y="924"/>
                  </a:lnTo>
                  <a:lnTo>
                    <a:pt x="17" y="951"/>
                  </a:lnTo>
                  <a:lnTo>
                    <a:pt x="10" y="976"/>
                  </a:lnTo>
                  <a:lnTo>
                    <a:pt x="10" y="976"/>
                  </a:lnTo>
                  <a:lnTo>
                    <a:pt x="5" y="991"/>
                  </a:lnTo>
                  <a:lnTo>
                    <a:pt x="2" y="1006"/>
                  </a:lnTo>
                  <a:lnTo>
                    <a:pt x="1" y="1021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1" y="1045"/>
                  </a:lnTo>
                  <a:lnTo>
                    <a:pt x="2" y="1060"/>
                  </a:lnTo>
                  <a:lnTo>
                    <a:pt x="5" y="1075"/>
                  </a:lnTo>
                  <a:lnTo>
                    <a:pt x="10" y="1090"/>
                  </a:lnTo>
                  <a:lnTo>
                    <a:pt x="10" y="1090"/>
                  </a:lnTo>
                  <a:lnTo>
                    <a:pt x="17" y="1115"/>
                  </a:lnTo>
                  <a:lnTo>
                    <a:pt x="23" y="1142"/>
                  </a:lnTo>
                  <a:lnTo>
                    <a:pt x="26" y="1167"/>
                  </a:lnTo>
                  <a:lnTo>
                    <a:pt x="27" y="1194"/>
                  </a:lnTo>
                  <a:lnTo>
                    <a:pt x="27" y="1718"/>
                  </a:lnTo>
                  <a:lnTo>
                    <a:pt x="79" y="1718"/>
                  </a:lnTo>
                  <a:lnTo>
                    <a:pt x="79" y="1075"/>
                  </a:lnTo>
                  <a:lnTo>
                    <a:pt x="128" y="1075"/>
                  </a:lnTo>
                  <a:lnTo>
                    <a:pt x="128" y="1075"/>
                  </a:lnTo>
                  <a:lnTo>
                    <a:pt x="147" y="1074"/>
                  </a:lnTo>
                  <a:lnTo>
                    <a:pt x="165" y="1073"/>
                  </a:lnTo>
                  <a:lnTo>
                    <a:pt x="184" y="1070"/>
                  </a:lnTo>
                  <a:lnTo>
                    <a:pt x="202" y="1067"/>
                  </a:lnTo>
                  <a:lnTo>
                    <a:pt x="219" y="1063"/>
                  </a:lnTo>
                  <a:lnTo>
                    <a:pt x="237" y="1058"/>
                  </a:lnTo>
                  <a:lnTo>
                    <a:pt x="254" y="1052"/>
                  </a:lnTo>
                  <a:lnTo>
                    <a:pt x="270" y="1046"/>
                  </a:lnTo>
                  <a:lnTo>
                    <a:pt x="286" y="1038"/>
                  </a:lnTo>
                  <a:lnTo>
                    <a:pt x="302" y="1030"/>
                  </a:lnTo>
                  <a:lnTo>
                    <a:pt x="317" y="1022"/>
                  </a:lnTo>
                  <a:lnTo>
                    <a:pt x="332" y="1012"/>
                  </a:lnTo>
                  <a:lnTo>
                    <a:pt x="347" y="1002"/>
                  </a:lnTo>
                  <a:lnTo>
                    <a:pt x="360" y="991"/>
                  </a:lnTo>
                  <a:lnTo>
                    <a:pt x="374" y="979"/>
                  </a:lnTo>
                  <a:lnTo>
                    <a:pt x="386" y="968"/>
                  </a:lnTo>
                  <a:lnTo>
                    <a:pt x="399" y="955"/>
                  </a:lnTo>
                  <a:lnTo>
                    <a:pt x="409" y="941"/>
                  </a:lnTo>
                  <a:lnTo>
                    <a:pt x="421" y="927"/>
                  </a:lnTo>
                  <a:lnTo>
                    <a:pt x="431" y="914"/>
                  </a:lnTo>
                  <a:lnTo>
                    <a:pt x="441" y="899"/>
                  </a:lnTo>
                  <a:lnTo>
                    <a:pt x="450" y="884"/>
                  </a:lnTo>
                  <a:lnTo>
                    <a:pt x="458" y="868"/>
                  </a:lnTo>
                  <a:lnTo>
                    <a:pt x="465" y="851"/>
                  </a:lnTo>
                  <a:lnTo>
                    <a:pt x="472" y="835"/>
                  </a:lnTo>
                  <a:lnTo>
                    <a:pt x="477" y="818"/>
                  </a:lnTo>
                  <a:lnTo>
                    <a:pt x="482" y="801"/>
                  </a:lnTo>
                  <a:lnTo>
                    <a:pt x="487" y="783"/>
                  </a:lnTo>
                  <a:lnTo>
                    <a:pt x="489" y="765"/>
                  </a:lnTo>
                  <a:lnTo>
                    <a:pt x="491" y="747"/>
                  </a:lnTo>
                  <a:lnTo>
                    <a:pt x="494" y="728"/>
                  </a:lnTo>
                  <a:lnTo>
                    <a:pt x="494" y="710"/>
                  </a:lnTo>
                  <a:lnTo>
                    <a:pt x="494" y="333"/>
                  </a:lnTo>
                  <a:lnTo>
                    <a:pt x="414" y="33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27">
              <a:extLst>
                <a:ext uri="{FF2B5EF4-FFF2-40B4-BE49-F238E27FC236}">
                  <a16:creationId xmlns:a16="http://schemas.microsoft.com/office/drawing/2014/main" id="{A745FF43-50BA-4357-A1DA-299CEC22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736600"/>
              <a:ext cx="735013" cy="720725"/>
            </a:xfrm>
            <a:custGeom>
              <a:avLst/>
              <a:gdLst>
                <a:gd name="T0" fmla="*/ 39 w 927"/>
                <a:gd name="T1" fmla="*/ 160 h 909"/>
                <a:gd name="T2" fmla="*/ 9 w 927"/>
                <a:gd name="T3" fmla="*/ 230 h 909"/>
                <a:gd name="T4" fmla="*/ 0 w 927"/>
                <a:gd name="T5" fmla="*/ 305 h 909"/>
                <a:gd name="T6" fmla="*/ 13 w 927"/>
                <a:gd name="T7" fmla="*/ 379 h 909"/>
                <a:gd name="T8" fmla="*/ 45 w 927"/>
                <a:gd name="T9" fmla="*/ 445 h 909"/>
                <a:gd name="T10" fmla="*/ 99 w 927"/>
                <a:gd name="T11" fmla="*/ 503 h 909"/>
                <a:gd name="T12" fmla="*/ 99 w 927"/>
                <a:gd name="T13" fmla="*/ 503 h 909"/>
                <a:gd name="T14" fmla="*/ 67 w 927"/>
                <a:gd name="T15" fmla="*/ 570 h 909"/>
                <a:gd name="T16" fmla="*/ 54 w 927"/>
                <a:gd name="T17" fmla="*/ 640 h 909"/>
                <a:gd name="T18" fmla="*/ 62 w 927"/>
                <a:gd name="T19" fmla="*/ 712 h 909"/>
                <a:gd name="T20" fmla="*/ 89 w 927"/>
                <a:gd name="T21" fmla="*/ 778 h 909"/>
                <a:gd name="T22" fmla="*/ 135 w 927"/>
                <a:gd name="T23" fmla="*/ 836 h 909"/>
                <a:gd name="T24" fmla="*/ 174 w 927"/>
                <a:gd name="T25" fmla="*/ 868 h 909"/>
                <a:gd name="T26" fmla="*/ 241 w 927"/>
                <a:gd name="T27" fmla="*/ 898 h 909"/>
                <a:gd name="T28" fmla="*/ 310 w 927"/>
                <a:gd name="T29" fmla="*/ 909 h 909"/>
                <a:gd name="T30" fmla="*/ 380 w 927"/>
                <a:gd name="T31" fmla="*/ 899 h 909"/>
                <a:gd name="T32" fmla="*/ 446 w 927"/>
                <a:gd name="T33" fmla="*/ 873 h 909"/>
                <a:gd name="T34" fmla="*/ 502 w 927"/>
                <a:gd name="T35" fmla="*/ 827 h 909"/>
                <a:gd name="T36" fmla="*/ 508 w 927"/>
                <a:gd name="T37" fmla="*/ 831 h 909"/>
                <a:gd name="T38" fmla="*/ 576 w 927"/>
                <a:gd name="T39" fmla="*/ 871 h 909"/>
                <a:gd name="T40" fmla="*/ 650 w 927"/>
                <a:gd name="T41" fmla="*/ 887 h 909"/>
                <a:gd name="T42" fmla="*/ 724 w 927"/>
                <a:gd name="T43" fmla="*/ 881 h 909"/>
                <a:gd name="T44" fmla="*/ 794 w 927"/>
                <a:gd name="T45" fmla="*/ 854 h 909"/>
                <a:gd name="T46" fmla="*/ 855 w 927"/>
                <a:gd name="T47" fmla="*/ 808 h 909"/>
                <a:gd name="T48" fmla="*/ 888 w 927"/>
                <a:gd name="T49" fmla="*/ 766 h 909"/>
                <a:gd name="T50" fmla="*/ 919 w 927"/>
                <a:gd name="T51" fmla="*/ 695 h 909"/>
                <a:gd name="T52" fmla="*/ 927 w 927"/>
                <a:gd name="T53" fmla="*/ 622 h 909"/>
                <a:gd name="T54" fmla="*/ 916 w 927"/>
                <a:gd name="T55" fmla="*/ 548 h 909"/>
                <a:gd name="T56" fmla="*/ 882 w 927"/>
                <a:gd name="T57" fmla="*/ 480 h 909"/>
                <a:gd name="T58" fmla="*/ 828 w 927"/>
                <a:gd name="T59" fmla="*/ 424 h 909"/>
                <a:gd name="T60" fmla="*/ 823 w 927"/>
                <a:gd name="T61" fmla="*/ 420 h 909"/>
                <a:gd name="T62" fmla="*/ 840 w 927"/>
                <a:gd name="T63" fmla="*/ 397 h 909"/>
                <a:gd name="T64" fmla="*/ 870 w 927"/>
                <a:gd name="T65" fmla="*/ 327 h 909"/>
                <a:gd name="T66" fmla="*/ 879 w 927"/>
                <a:gd name="T67" fmla="*/ 252 h 909"/>
                <a:gd name="T68" fmla="*/ 866 w 927"/>
                <a:gd name="T69" fmla="*/ 179 h 909"/>
                <a:gd name="T70" fmla="*/ 833 w 927"/>
                <a:gd name="T71" fmla="*/ 111 h 909"/>
                <a:gd name="T72" fmla="*/ 780 w 927"/>
                <a:gd name="T73" fmla="*/ 55 h 909"/>
                <a:gd name="T74" fmla="*/ 736 w 927"/>
                <a:gd name="T75" fmla="*/ 27 h 909"/>
                <a:gd name="T76" fmla="*/ 665 w 927"/>
                <a:gd name="T77" fmla="*/ 3 h 909"/>
                <a:gd name="T78" fmla="*/ 591 w 927"/>
                <a:gd name="T79" fmla="*/ 1 h 909"/>
                <a:gd name="T80" fmla="*/ 519 w 927"/>
                <a:gd name="T81" fmla="*/ 19 h 909"/>
                <a:gd name="T82" fmla="*/ 456 w 927"/>
                <a:gd name="T83" fmla="*/ 57 h 909"/>
                <a:gd name="T84" fmla="*/ 419 w 927"/>
                <a:gd name="T85" fmla="*/ 94 h 909"/>
                <a:gd name="T86" fmla="*/ 397 w 927"/>
                <a:gd name="T87" fmla="*/ 79 h 909"/>
                <a:gd name="T88" fmla="*/ 327 w 927"/>
                <a:gd name="T89" fmla="*/ 48 h 909"/>
                <a:gd name="T90" fmla="*/ 252 w 927"/>
                <a:gd name="T91" fmla="*/ 39 h 909"/>
                <a:gd name="T92" fmla="*/ 180 w 927"/>
                <a:gd name="T93" fmla="*/ 51 h 909"/>
                <a:gd name="T94" fmla="*/ 112 w 927"/>
                <a:gd name="T95" fmla="*/ 85 h 909"/>
                <a:gd name="T96" fmla="*/ 55 w 927"/>
                <a:gd name="T97" fmla="*/ 13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7" h="909">
                  <a:moveTo>
                    <a:pt x="55" y="138"/>
                  </a:moveTo>
                  <a:lnTo>
                    <a:pt x="55" y="138"/>
                  </a:lnTo>
                  <a:lnTo>
                    <a:pt x="39" y="160"/>
                  </a:lnTo>
                  <a:lnTo>
                    <a:pt x="27" y="183"/>
                  </a:lnTo>
                  <a:lnTo>
                    <a:pt x="16" y="206"/>
                  </a:lnTo>
                  <a:lnTo>
                    <a:pt x="9" y="230"/>
                  </a:lnTo>
                  <a:lnTo>
                    <a:pt x="4" y="255"/>
                  </a:lnTo>
                  <a:lnTo>
                    <a:pt x="0" y="280"/>
                  </a:lnTo>
                  <a:lnTo>
                    <a:pt x="0" y="305"/>
                  </a:lnTo>
                  <a:lnTo>
                    <a:pt x="1" y="329"/>
                  </a:lnTo>
                  <a:lnTo>
                    <a:pt x="6" y="354"/>
                  </a:lnTo>
                  <a:lnTo>
                    <a:pt x="13" y="379"/>
                  </a:lnTo>
                  <a:lnTo>
                    <a:pt x="21" y="402"/>
                  </a:lnTo>
                  <a:lnTo>
                    <a:pt x="32" y="425"/>
                  </a:lnTo>
                  <a:lnTo>
                    <a:pt x="45" y="445"/>
                  </a:lnTo>
                  <a:lnTo>
                    <a:pt x="61" y="466"/>
                  </a:lnTo>
                  <a:lnTo>
                    <a:pt x="80" y="485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86" y="524"/>
                  </a:lnTo>
                  <a:lnTo>
                    <a:pt x="76" y="547"/>
                  </a:lnTo>
                  <a:lnTo>
                    <a:pt x="67" y="570"/>
                  </a:lnTo>
                  <a:lnTo>
                    <a:pt x="61" y="593"/>
                  </a:lnTo>
                  <a:lnTo>
                    <a:pt x="56" y="617"/>
                  </a:lnTo>
                  <a:lnTo>
                    <a:pt x="54" y="640"/>
                  </a:lnTo>
                  <a:lnTo>
                    <a:pt x="55" y="664"/>
                  </a:lnTo>
                  <a:lnTo>
                    <a:pt x="58" y="689"/>
                  </a:lnTo>
                  <a:lnTo>
                    <a:pt x="62" y="712"/>
                  </a:lnTo>
                  <a:lnTo>
                    <a:pt x="69" y="735"/>
                  </a:lnTo>
                  <a:lnTo>
                    <a:pt x="78" y="757"/>
                  </a:lnTo>
                  <a:lnTo>
                    <a:pt x="89" y="778"/>
                  </a:lnTo>
                  <a:lnTo>
                    <a:pt x="103" y="799"/>
                  </a:lnTo>
                  <a:lnTo>
                    <a:pt x="118" y="819"/>
                  </a:lnTo>
                  <a:lnTo>
                    <a:pt x="135" y="836"/>
                  </a:lnTo>
                  <a:lnTo>
                    <a:pt x="153" y="853"/>
                  </a:lnTo>
                  <a:lnTo>
                    <a:pt x="153" y="853"/>
                  </a:lnTo>
                  <a:lnTo>
                    <a:pt x="174" y="868"/>
                  </a:lnTo>
                  <a:lnTo>
                    <a:pt x="196" y="880"/>
                  </a:lnTo>
                  <a:lnTo>
                    <a:pt x="218" y="890"/>
                  </a:lnTo>
                  <a:lnTo>
                    <a:pt x="241" y="898"/>
                  </a:lnTo>
                  <a:lnTo>
                    <a:pt x="264" y="904"/>
                  </a:lnTo>
                  <a:lnTo>
                    <a:pt x="287" y="907"/>
                  </a:lnTo>
                  <a:lnTo>
                    <a:pt x="310" y="909"/>
                  </a:lnTo>
                  <a:lnTo>
                    <a:pt x="334" y="907"/>
                  </a:lnTo>
                  <a:lnTo>
                    <a:pt x="357" y="905"/>
                  </a:lnTo>
                  <a:lnTo>
                    <a:pt x="380" y="899"/>
                  </a:lnTo>
                  <a:lnTo>
                    <a:pt x="403" y="892"/>
                  </a:lnTo>
                  <a:lnTo>
                    <a:pt x="425" y="883"/>
                  </a:lnTo>
                  <a:lnTo>
                    <a:pt x="446" y="873"/>
                  </a:lnTo>
                  <a:lnTo>
                    <a:pt x="465" y="859"/>
                  </a:lnTo>
                  <a:lnTo>
                    <a:pt x="485" y="844"/>
                  </a:lnTo>
                  <a:lnTo>
                    <a:pt x="502" y="827"/>
                  </a:lnTo>
                  <a:lnTo>
                    <a:pt x="502" y="827"/>
                  </a:lnTo>
                  <a:lnTo>
                    <a:pt x="508" y="831"/>
                  </a:lnTo>
                  <a:lnTo>
                    <a:pt x="508" y="831"/>
                  </a:lnTo>
                  <a:lnTo>
                    <a:pt x="530" y="848"/>
                  </a:lnTo>
                  <a:lnTo>
                    <a:pt x="553" y="860"/>
                  </a:lnTo>
                  <a:lnTo>
                    <a:pt x="576" y="871"/>
                  </a:lnTo>
                  <a:lnTo>
                    <a:pt x="600" y="879"/>
                  </a:lnTo>
                  <a:lnTo>
                    <a:pt x="625" y="883"/>
                  </a:lnTo>
                  <a:lnTo>
                    <a:pt x="650" y="887"/>
                  </a:lnTo>
                  <a:lnTo>
                    <a:pt x="675" y="887"/>
                  </a:lnTo>
                  <a:lnTo>
                    <a:pt x="699" y="886"/>
                  </a:lnTo>
                  <a:lnTo>
                    <a:pt x="724" y="881"/>
                  </a:lnTo>
                  <a:lnTo>
                    <a:pt x="749" y="875"/>
                  </a:lnTo>
                  <a:lnTo>
                    <a:pt x="772" y="866"/>
                  </a:lnTo>
                  <a:lnTo>
                    <a:pt x="794" y="854"/>
                  </a:lnTo>
                  <a:lnTo>
                    <a:pt x="815" y="842"/>
                  </a:lnTo>
                  <a:lnTo>
                    <a:pt x="836" y="826"/>
                  </a:lnTo>
                  <a:lnTo>
                    <a:pt x="855" y="808"/>
                  </a:lnTo>
                  <a:lnTo>
                    <a:pt x="872" y="788"/>
                  </a:lnTo>
                  <a:lnTo>
                    <a:pt x="872" y="788"/>
                  </a:lnTo>
                  <a:lnTo>
                    <a:pt x="888" y="766"/>
                  </a:lnTo>
                  <a:lnTo>
                    <a:pt x="901" y="744"/>
                  </a:lnTo>
                  <a:lnTo>
                    <a:pt x="911" y="720"/>
                  </a:lnTo>
                  <a:lnTo>
                    <a:pt x="919" y="695"/>
                  </a:lnTo>
                  <a:lnTo>
                    <a:pt x="924" y="671"/>
                  </a:lnTo>
                  <a:lnTo>
                    <a:pt x="927" y="646"/>
                  </a:lnTo>
                  <a:lnTo>
                    <a:pt x="927" y="622"/>
                  </a:lnTo>
                  <a:lnTo>
                    <a:pt x="926" y="596"/>
                  </a:lnTo>
                  <a:lnTo>
                    <a:pt x="921" y="572"/>
                  </a:lnTo>
                  <a:lnTo>
                    <a:pt x="916" y="548"/>
                  </a:lnTo>
                  <a:lnTo>
                    <a:pt x="906" y="525"/>
                  </a:lnTo>
                  <a:lnTo>
                    <a:pt x="895" y="502"/>
                  </a:lnTo>
                  <a:lnTo>
                    <a:pt x="882" y="480"/>
                  </a:lnTo>
                  <a:lnTo>
                    <a:pt x="866" y="460"/>
                  </a:lnTo>
                  <a:lnTo>
                    <a:pt x="849" y="441"/>
                  </a:lnTo>
                  <a:lnTo>
                    <a:pt x="828" y="424"/>
                  </a:lnTo>
                  <a:lnTo>
                    <a:pt x="828" y="424"/>
                  </a:lnTo>
                  <a:lnTo>
                    <a:pt x="823" y="420"/>
                  </a:lnTo>
                  <a:lnTo>
                    <a:pt x="823" y="420"/>
                  </a:lnTo>
                  <a:lnTo>
                    <a:pt x="823" y="419"/>
                  </a:lnTo>
                  <a:lnTo>
                    <a:pt x="823" y="419"/>
                  </a:lnTo>
                  <a:lnTo>
                    <a:pt x="840" y="397"/>
                  </a:lnTo>
                  <a:lnTo>
                    <a:pt x="852" y="374"/>
                  </a:lnTo>
                  <a:lnTo>
                    <a:pt x="863" y="351"/>
                  </a:lnTo>
                  <a:lnTo>
                    <a:pt x="870" y="327"/>
                  </a:lnTo>
                  <a:lnTo>
                    <a:pt x="875" y="303"/>
                  </a:lnTo>
                  <a:lnTo>
                    <a:pt x="879" y="277"/>
                  </a:lnTo>
                  <a:lnTo>
                    <a:pt x="879" y="252"/>
                  </a:lnTo>
                  <a:lnTo>
                    <a:pt x="878" y="228"/>
                  </a:lnTo>
                  <a:lnTo>
                    <a:pt x="873" y="203"/>
                  </a:lnTo>
                  <a:lnTo>
                    <a:pt x="866" y="179"/>
                  </a:lnTo>
                  <a:lnTo>
                    <a:pt x="858" y="155"/>
                  </a:lnTo>
                  <a:lnTo>
                    <a:pt x="846" y="133"/>
                  </a:lnTo>
                  <a:lnTo>
                    <a:pt x="833" y="111"/>
                  </a:lnTo>
                  <a:lnTo>
                    <a:pt x="818" y="91"/>
                  </a:lnTo>
                  <a:lnTo>
                    <a:pt x="799" y="72"/>
                  </a:lnTo>
                  <a:lnTo>
                    <a:pt x="780" y="55"/>
                  </a:lnTo>
                  <a:lnTo>
                    <a:pt x="780" y="55"/>
                  </a:lnTo>
                  <a:lnTo>
                    <a:pt x="758" y="40"/>
                  </a:lnTo>
                  <a:lnTo>
                    <a:pt x="736" y="27"/>
                  </a:lnTo>
                  <a:lnTo>
                    <a:pt x="713" y="17"/>
                  </a:lnTo>
                  <a:lnTo>
                    <a:pt x="689" y="9"/>
                  </a:lnTo>
                  <a:lnTo>
                    <a:pt x="665" y="3"/>
                  </a:lnTo>
                  <a:lnTo>
                    <a:pt x="640" y="0"/>
                  </a:lnTo>
                  <a:lnTo>
                    <a:pt x="616" y="0"/>
                  </a:lnTo>
                  <a:lnTo>
                    <a:pt x="591" y="1"/>
                  </a:lnTo>
                  <a:lnTo>
                    <a:pt x="567" y="5"/>
                  </a:lnTo>
                  <a:lnTo>
                    <a:pt x="544" y="11"/>
                  </a:lnTo>
                  <a:lnTo>
                    <a:pt x="519" y="19"/>
                  </a:lnTo>
                  <a:lnTo>
                    <a:pt x="498" y="29"/>
                  </a:lnTo>
                  <a:lnTo>
                    <a:pt x="476" y="42"/>
                  </a:lnTo>
                  <a:lnTo>
                    <a:pt x="456" y="57"/>
                  </a:lnTo>
                  <a:lnTo>
                    <a:pt x="437" y="7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397" y="79"/>
                  </a:lnTo>
                  <a:lnTo>
                    <a:pt x="374" y="66"/>
                  </a:lnTo>
                  <a:lnTo>
                    <a:pt x="351" y="56"/>
                  </a:lnTo>
                  <a:lnTo>
                    <a:pt x="327" y="48"/>
                  </a:lnTo>
                  <a:lnTo>
                    <a:pt x="303" y="42"/>
                  </a:lnTo>
                  <a:lnTo>
                    <a:pt x="278" y="40"/>
                  </a:lnTo>
                  <a:lnTo>
                    <a:pt x="252" y="39"/>
                  </a:lnTo>
                  <a:lnTo>
                    <a:pt x="228" y="41"/>
                  </a:lnTo>
                  <a:lnTo>
                    <a:pt x="204" y="44"/>
                  </a:lnTo>
                  <a:lnTo>
                    <a:pt x="180" y="51"/>
                  </a:lnTo>
                  <a:lnTo>
                    <a:pt x="156" y="61"/>
                  </a:lnTo>
                  <a:lnTo>
                    <a:pt x="134" y="71"/>
                  </a:lnTo>
                  <a:lnTo>
                    <a:pt x="112" y="85"/>
                  </a:lnTo>
                  <a:lnTo>
                    <a:pt x="91" y="100"/>
                  </a:lnTo>
                  <a:lnTo>
                    <a:pt x="73" y="118"/>
                  </a:lnTo>
                  <a:lnTo>
                    <a:pt x="55" y="138"/>
                  </a:lnTo>
                  <a:lnTo>
                    <a:pt x="55" y="138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28">
              <a:extLst>
                <a:ext uri="{FF2B5EF4-FFF2-40B4-BE49-F238E27FC236}">
                  <a16:creationId xmlns:a16="http://schemas.microsoft.com/office/drawing/2014/main" id="{509704AA-84FA-4165-BE7A-01FB1038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1006475"/>
              <a:ext cx="922338" cy="896938"/>
            </a:xfrm>
            <a:custGeom>
              <a:avLst/>
              <a:gdLst>
                <a:gd name="T0" fmla="*/ 995 w 1162"/>
                <a:gd name="T1" fmla="*/ 722 h 1129"/>
                <a:gd name="T2" fmla="*/ 1046 w 1162"/>
                <a:gd name="T3" fmla="*/ 691 h 1129"/>
                <a:gd name="T4" fmla="*/ 1089 w 1162"/>
                <a:gd name="T5" fmla="*/ 652 h 1129"/>
                <a:gd name="T6" fmla="*/ 1135 w 1162"/>
                <a:gd name="T7" fmla="*/ 580 h 1129"/>
                <a:gd name="T8" fmla="*/ 1159 w 1162"/>
                <a:gd name="T9" fmla="*/ 497 h 1129"/>
                <a:gd name="T10" fmla="*/ 1162 w 1162"/>
                <a:gd name="T11" fmla="*/ 440 h 1129"/>
                <a:gd name="T12" fmla="*/ 1153 w 1162"/>
                <a:gd name="T13" fmla="*/ 381 h 1129"/>
                <a:gd name="T14" fmla="*/ 1138 w 1162"/>
                <a:gd name="T15" fmla="*/ 338 h 1129"/>
                <a:gd name="T16" fmla="*/ 1109 w 1162"/>
                <a:gd name="T17" fmla="*/ 285 h 1129"/>
                <a:gd name="T18" fmla="*/ 1073 w 1162"/>
                <a:gd name="T19" fmla="*/ 242 h 1129"/>
                <a:gd name="T20" fmla="*/ 1015 w 1162"/>
                <a:gd name="T21" fmla="*/ 198 h 1129"/>
                <a:gd name="T22" fmla="*/ 922 w 1162"/>
                <a:gd name="T23" fmla="*/ 163 h 1129"/>
                <a:gd name="T24" fmla="*/ 864 w 1162"/>
                <a:gd name="T25" fmla="*/ 157 h 1129"/>
                <a:gd name="T26" fmla="*/ 807 w 1162"/>
                <a:gd name="T27" fmla="*/ 163 h 1129"/>
                <a:gd name="T28" fmla="*/ 763 w 1162"/>
                <a:gd name="T29" fmla="*/ 176 h 1129"/>
                <a:gd name="T30" fmla="*/ 749 w 1162"/>
                <a:gd name="T31" fmla="*/ 151 h 1129"/>
                <a:gd name="T32" fmla="*/ 676 w 1162"/>
                <a:gd name="T33" fmla="*/ 65 h 1129"/>
                <a:gd name="T34" fmla="*/ 581 w 1162"/>
                <a:gd name="T35" fmla="*/ 15 h 1129"/>
                <a:gd name="T36" fmla="*/ 471 w 1162"/>
                <a:gd name="T37" fmla="*/ 1 h 1129"/>
                <a:gd name="T38" fmla="*/ 401 w 1162"/>
                <a:gd name="T39" fmla="*/ 13 h 1129"/>
                <a:gd name="T40" fmla="*/ 361 w 1162"/>
                <a:gd name="T41" fmla="*/ 30 h 1129"/>
                <a:gd name="T42" fmla="*/ 272 w 1162"/>
                <a:gd name="T43" fmla="*/ 95 h 1129"/>
                <a:gd name="T44" fmla="*/ 215 w 1162"/>
                <a:gd name="T45" fmla="*/ 186 h 1129"/>
                <a:gd name="T46" fmla="*/ 193 w 1162"/>
                <a:gd name="T47" fmla="*/ 291 h 1129"/>
                <a:gd name="T48" fmla="*/ 203 w 1162"/>
                <a:gd name="T49" fmla="*/ 374 h 1129"/>
                <a:gd name="T50" fmla="*/ 167 w 1162"/>
                <a:gd name="T51" fmla="*/ 389 h 1129"/>
                <a:gd name="T52" fmla="*/ 117 w 1162"/>
                <a:gd name="T53" fmla="*/ 420 h 1129"/>
                <a:gd name="T54" fmla="*/ 74 w 1162"/>
                <a:gd name="T55" fmla="*/ 459 h 1129"/>
                <a:gd name="T56" fmla="*/ 28 w 1162"/>
                <a:gd name="T57" fmla="*/ 532 h 1129"/>
                <a:gd name="T58" fmla="*/ 4 w 1162"/>
                <a:gd name="T59" fmla="*/ 614 h 1129"/>
                <a:gd name="T60" fmla="*/ 0 w 1162"/>
                <a:gd name="T61" fmla="*/ 671 h 1129"/>
                <a:gd name="T62" fmla="*/ 10 w 1162"/>
                <a:gd name="T63" fmla="*/ 730 h 1129"/>
                <a:gd name="T64" fmla="*/ 25 w 1162"/>
                <a:gd name="T65" fmla="*/ 774 h 1129"/>
                <a:gd name="T66" fmla="*/ 53 w 1162"/>
                <a:gd name="T67" fmla="*/ 826 h 1129"/>
                <a:gd name="T68" fmla="*/ 90 w 1162"/>
                <a:gd name="T69" fmla="*/ 869 h 1129"/>
                <a:gd name="T70" fmla="*/ 148 w 1162"/>
                <a:gd name="T71" fmla="*/ 913 h 1129"/>
                <a:gd name="T72" fmla="*/ 241 w 1162"/>
                <a:gd name="T73" fmla="*/ 948 h 1129"/>
                <a:gd name="T74" fmla="*/ 299 w 1162"/>
                <a:gd name="T75" fmla="*/ 954 h 1129"/>
                <a:gd name="T76" fmla="*/ 356 w 1162"/>
                <a:gd name="T77" fmla="*/ 948 h 1129"/>
                <a:gd name="T78" fmla="*/ 400 w 1162"/>
                <a:gd name="T79" fmla="*/ 935 h 1129"/>
                <a:gd name="T80" fmla="*/ 408 w 1162"/>
                <a:gd name="T81" fmla="*/ 934 h 1129"/>
                <a:gd name="T82" fmla="*/ 435 w 1162"/>
                <a:gd name="T83" fmla="*/ 988 h 1129"/>
                <a:gd name="T84" fmla="*/ 469 w 1162"/>
                <a:gd name="T85" fmla="*/ 1034 h 1129"/>
                <a:gd name="T86" fmla="*/ 513 w 1162"/>
                <a:gd name="T87" fmla="*/ 1072 h 1129"/>
                <a:gd name="T88" fmla="*/ 615 w 1162"/>
                <a:gd name="T89" fmla="*/ 1120 h 1129"/>
                <a:gd name="T90" fmla="*/ 673 w 1162"/>
                <a:gd name="T91" fmla="*/ 1128 h 1129"/>
                <a:gd name="T92" fmla="*/ 732 w 1162"/>
                <a:gd name="T93" fmla="*/ 1125 h 1129"/>
                <a:gd name="T94" fmla="*/ 789 w 1162"/>
                <a:gd name="T95" fmla="*/ 1110 h 1129"/>
                <a:gd name="T96" fmla="*/ 831 w 1162"/>
                <a:gd name="T97" fmla="*/ 1092 h 1129"/>
                <a:gd name="T98" fmla="*/ 878 w 1162"/>
                <a:gd name="T99" fmla="*/ 1058 h 1129"/>
                <a:gd name="T100" fmla="*/ 942 w 1162"/>
                <a:gd name="T101" fmla="*/ 984 h 1129"/>
                <a:gd name="T102" fmla="*/ 980 w 1162"/>
                <a:gd name="T103" fmla="*/ 878 h 1129"/>
                <a:gd name="T104" fmla="*/ 983 w 1162"/>
                <a:gd name="T105" fmla="*/ 806 h 1129"/>
                <a:gd name="T106" fmla="*/ 972 w 1162"/>
                <a:gd name="T107" fmla="*/ 749 h 1129"/>
                <a:gd name="T108" fmla="*/ 968 w 1162"/>
                <a:gd name="T109" fmla="*/ 73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129">
                  <a:moveTo>
                    <a:pt x="968" y="735"/>
                  </a:moveTo>
                  <a:lnTo>
                    <a:pt x="968" y="735"/>
                  </a:lnTo>
                  <a:lnTo>
                    <a:pt x="982" y="729"/>
                  </a:lnTo>
                  <a:lnTo>
                    <a:pt x="995" y="722"/>
                  </a:lnTo>
                  <a:lnTo>
                    <a:pt x="1009" y="715"/>
                  </a:lnTo>
                  <a:lnTo>
                    <a:pt x="1022" y="708"/>
                  </a:lnTo>
                  <a:lnTo>
                    <a:pt x="1035" y="700"/>
                  </a:lnTo>
                  <a:lnTo>
                    <a:pt x="1046" y="691"/>
                  </a:lnTo>
                  <a:lnTo>
                    <a:pt x="1058" y="682"/>
                  </a:lnTo>
                  <a:lnTo>
                    <a:pt x="1068" y="672"/>
                  </a:lnTo>
                  <a:lnTo>
                    <a:pt x="1078" y="662"/>
                  </a:lnTo>
                  <a:lnTo>
                    <a:pt x="1089" y="652"/>
                  </a:lnTo>
                  <a:lnTo>
                    <a:pt x="1098" y="640"/>
                  </a:lnTo>
                  <a:lnTo>
                    <a:pt x="1106" y="629"/>
                  </a:lnTo>
                  <a:lnTo>
                    <a:pt x="1122" y="604"/>
                  </a:lnTo>
                  <a:lnTo>
                    <a:pt x="1135" y="580"/>
                  </a:lnTo>
                  <a:lnTo>
                    <a:pt x="1146" y="554"/>
                  </a:lnTo>
                  <a:lnTo>
                    <a:pt x="1154" y="526"/>
                  </a:lnTo>
                  <a:lnTo>
                    <a:pt x="1157" y="512"/>
                  </a:lnTo>
                  <a:lnTo>
                    <a:pt x="1159" y="497"/>
                  </a:lnTo>
                  <a:lnTo>
                    <a:pt x="1161" y="484"/>
                  </a:lnTo>
                  <a:lnTo>
                    <a:pt x="1162" y="469"/>
                  </a:lnTo>
                  <a:lnTo>
                    <a:pt x="1162" y="455"/>
                  </a:lnTo>
                  <a:lnTo>
                    <a:pt x="1162" y="440"/>
                  </a:lnTo>
                  <a:lnTo>
                    <a:pt x="1161" y="425"/>
                  </a:lnTo>
                  <a:lnTo>
                    <a:pt x="1159" y="411"/>
                  </a:lnTo>
                  <a:lnTo>
                    <a:pt x="1157" y="396"/>
                  </a:lnTo>
                  <a:lnTo>
                    <a:pt x="1153" y="381"/>
                  </a:lnTo>
                  <a:lnTo>
                    <a:pt x="1149" y="367"/>
                  </a:lnTo>
                  <a:lnTo>
                    <a:pt x="1144" y="352"/>
                  </a:lnTo>
                  <a:lnTo>
                    <a:pt x="1144" y="352"/>
                  </a:lnTo>
                  <a:lnTo>
                    <a:pt x="1138" y="338"/>
                  </a:lnTo>
                  <a:lnTo>
                    <a:pt x="1132" y="324"/>
                  </a:lnTo>
                  <a:lnTo>
                    <a:pt x="1126" y="311"/>
                  </a:lnTo>
                  <a:lnTo>
                    <a:pt x="1117" y="298"/>
                  </a:lnTo>
                  <a:lnTo>
                    <a:pt x="1109" y="285"/>
                  </a:lnTo>
                  <a:lnTo>
                    <a:pt x="1101" y="274"/>
                  </a:lnTo>
                  <a:lnTo>
                    <a:pt x="1092" y="262"/>
                  </a:lnTo>
                  <a:lnTo>
                    <a:pt x="1082" y="252"/>
                  </a:lnTo>
                  <a:lnTo>
                    <a:pt x="1073" y="242"/>
                  </a:lnTo>
                  <a:lnTo>
                    <a:pt x="1061" y="231"/>
                  </a:lnTo>
                  <a:lnTo>
                    <a:pt x="1051" y="222"/>
                  </a:lnTo>
                  <a:lnTo>
                    <a:pt x="1039" y="214"/>
                  </a:lnTo>
                  <a:lnTo>
                    <a:pt x="1015" y="198"/>
                  </a:lnTo>
                  <a:lnTo>
                    <a:pt x="990" y="185"/>
                  </a:lnTo>
                  <a:lnTo>
                    <a:pt x="963" y="175"/>
                  </a:lnTo>
                  <a:lnTo>
                    <a:pt x="935" y="167"/>
                  </a:lnTo>
                  <a:lnTo>
                    <a:pt x="922" y="163"/>
                  </a:lnTo>
                  <a:lnTo>
                    <a:pt x="908" y="161"/>
                  </a:lnTo>
                  <a:lnTo>
                    <a:pt x="893" y="159"/>
                  </a:lnTo>
                  <a:lnTo>
                    <a:pt x="879" y="157"/>
                  </a:lnTo>
                  <a:lnTo>
                    <a:pt x="864" y="157"/>
                  </a:lnTo>
                  <a:lnTo>
                    <a:pt x="850" y="157"/>
                  </a:lnTo>
                  <a:lnTo>
                    <a:pt x="835" y="159"/>
                  </a:lnTo>
                  <a:lnTo>
                    <a:pt x="820" y="161"/>
                  </a:lnTo>
                  <a:lnTo>
                    <a:pt x="807" y="163"/>
                  </a:lnTo>
                  <a:lnTo>
                    <a:pt x="792" y="167"/>
                  </a:lnTo>
                  <a:lnTo>
                    <a:pt x="777" y="171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2" y="176"/>
                  </a:lnTo>
                  <a:lnTo>
                    <a:pt x="762" y="176"/>
                  </a:lnTo>
                  <a:lnTo>
                    <a:pt x="756" y="163"/>
                  </a:lnTo>
                  <a:lnTo>
                    <a:pt x="749" y="151"/>
                  </a:lnTo>
                  <a:lnTo>
                    <a:pt x="734" y="126"/>
                  </a:lnTo>
                  <a:lnTo>
                    <a:pt x="717" y="104"/>
                  </a:lnTo>
                  <a:lnTo>
                    <a:pt x="697" y="84"/>
                  </a:lnTo>
                  <a:lnTo>
                    <a:pt x="676" y="65"/>
                  </a:lnTo>
                  <a:lnTo>
                    <a:pt x="654" y="49"/>
                  </a:lnTo>
                  <a:lnTo>
                    <a:pt x="631" y="35"/>
                  </a:lnTo>
                  <a:lnTo>
                    <a:pt x="606" y="24"/>
                  </a:lnTo>
                  <a:lnTo>
                    <a:pt x="581" y="15"/>
                  </a:lnTo>
                  <a:lnTo>
                    <a:pt x="554" y="6"/>
                  </a:lnTo>
                  <a:lnTo>
                    <a:pt x="527" y="2"/>
                  </a:lnTo>
                  <a:lnTo>
                    <a:pt x="499" y="0"/>
                  </a:lnTo>
                  <a:lnTo>
                    <a:pt x="471" y="1"/>
                  </a:lnTo>
                  <a:lnTo>
                    <a:pt x="444" y="4"/>
                  </a:lnTo>
                  <a:lnTo>
                    <a:pt x="429" y="6"/>
                  </a:lnTo>
                  <a:lnTo>
                    <a:pt x="415" y="10"/>
                  </a:lnTo>
                  <a:lnTo>
                    <a:pt x="401" y="13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74" y="24"/>
                  </a:lnTo>
                  <a:lnTo>
                    <a:pt x="361" y="30"/>
                  </a:lnTo>
                  <a:lnTo>
                    <a:pt x="337" y="43"/>
                  </a:lnTo>
                  <a:lnTo>
                    <a:pt x="312" y="58"/>
                  </a:lnTo>
                  <a:lnTo>
                    <a:pt x="292" y="76"/>
                  </a:lnTo>
                  <a:lnTo>
                    <a:pt x="272" y="95"/>
                  </a:lnTo>
                  <a:lnTo>
                    <a:pt x="255" y="116"/>
                  </a:lnTo>
                  <a:lnTo>
                    <a:pt x="239" y="138"/>
                  </a:lnTo>
                  <a:lnTo>
                    <a:pt x="226" y="161"/>
                  </a:lnTo>
                  <a:lnTo>
                    <a:pt x="215" y="186"/>
                  </a:lnTo>
                  <a:lnTo>
                    <a:pt x="205" y="212"/>
                  </a:lnTo>
                  <a:lnTo>
                    <a:pt x="198" y="237"/>
                  </a:lnTo>
                  <a:lnTo>
                    <a:pt x="195" y="265"/>
                  </a:lnTo>
                  <a:lnTo>
                    <a:pt x="193" y="291"/>
                  </a:lnTo>
                  <a:lnTo>
                    <a:pt x="194" y="319"/>
                  </a:lnTo>
                  <a:lnTo>
                    <a:pt x="197" y="34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195" y="378"/>
                  </a:lnTo>
                  <a:lnTo>
                    <a:pt x="195" y="378"/>
                  </a:lnTo>
                  <a:lnTo>
                    <a:pt x="180" y="383"/>
                  </a:lnTo>
                  <a:lnTo>
                    <a:pt x="167" y="389"/>
                  </a:lnTo>
                  <a:lnTo>
                    <a:pt x="154" y="396"/>
                  </a:lnTo>
                  <a:lnTo>
                    <a:pt x="141" y="404"/>
                  </a:lnTo>
                  <a:lnTo>
                    <a:pt x="128" y="412"/>
                  </a:lnTo>
                  <a:lnTo>
                    <a:pt x="117" y="420"/>
                  </a:lnTo>
                  <a:lnTo>
                    <a:pt x="105" y="429"/>
                  </a:lnTo>
                  <a:lnTo>
                    <a:pt x="95" y="439"/>
                  </a:lnTo>
                  <a:lnTo>
                    <a:pt x="84" y="449"/>
                  </a:lnTo>
                  <a:lnTo>
                    <a:pt x="74" y="459"/>
                  </a:lnTo>
                  <a:lnTo>
                    <a:pt x="65" y="471"/>
                  </a:lnTo>
                  <a:lnTo>
                    <a:pt x="57" y="482"/>
                  </a:lnTo>
                  <a:lnTo>
                    <a:pt x="41" y="507"/>
                  </a:lnTo>
                  <a:lnTo>
                    <a:pt x="28" y="532"/>
                  </a:lnTo>
                  <a:lnTo>
                    <a:pt x="17" y="558"/>
                  </a:lnTo>
                  <a:lnTo>
                    <a:pt x="8" y="586"/>
                  </a:lnTo>
                  <a:lnTo>
                    <a:pt x="6" y="600"/>
                  </a:lnTo>
                  <a:lnTo>
                    <a:pt x="4" y="614"/>
                  </a:lnTo>
                  <a:lnTo>
                    <a:pt x="2" y="628"/>
                  </a:lnTo>
                  <a:lnTo>
                    <a:pt x="0" y="643"/>
                  </a:lnTo>
                  <a:lnTo>
                    <a:pt x="0" y="656"/>
                  </a:lnTo>
                  <a:lnTo>
                    <a:pt x="0" y="671"/>
                  </a:lnTo>
                  <a:lnTo>
                    <a:pt x="2" y="686"/>
                  </a:lnTo>
                  <a:lnTo>
                    <a:pt x="4" y="701"/>
                  </a:lnTo>
                  <a:lnTo>
                    <a:pt x="6" y="715"/>
                  </a:lnTo>
                  <a:lnTo>
                    <a:pt x="10" y="730"/>
                  </a:lnTo>
                  <a:lnTo>
                    <a:pt x="14" y="745"/>
                  </a:lnTo>
                  <a:lnTo>
                    <a:pt x="19" y="759"/>
                  </a:lnTo>
                  <a:lnTo>
                    <a:pt x="19" y="759"/>
                  </a:lnTo>
                  <a:lnTo>
                    <a:pt x="25" y="774"/>
                  </a:lnTo>
                  <a:lnTo>
                    <a:pt x="30" y="788"/>
                  </a:lnTo>
                  <a:lnTo>
                    <a:pt x="37" y="800"/>
                  </a:lnTo>
                  <a:lnTo>
                    <a:pt x="45" y="813"/>
                  </a:lnTo>
                  <a:lnTo>
                    <a:pt x="53" y="826"/>
                  </a:lnTo>
                  <a:lnTo>
                    <a:pt x="61" y="837"/>
                  </a:lnTo>
                  <a:lnTo>
                    <a:pt x="71" y="849"/>
                  </a:lnTo>
                  <a:lnTo>
                    <a:pt x="81" y="859"/>
                  </a:lnTo>
                  <a:lnTo>
                    <a:pt x="90" y="869"/>
                  </a:lnTo>
                  <a:lnTo>
                    <a:pt x="102" y="880"/>
                  </a:lnTo>
                  <a:lnTo>
                    <a:pt x="112" y="889"/>
                  </a:lnTo>
                  <a:lnTo>
                    <a:pt x="124" y="897"/>
                  </a:lnTo>
                  <a:lnTo>
                    <a:pt x="148" y="913"/>
                  </a:lnTo>
                  <a:lnTo>
                    <a:pt x="173" y="926"/>
                  </a:lnTo>
                  <a:lnTo>
                    <a:pt x="200" y="937"/>
                  </a:lnTo>
                  <a:lnTo>
                    <a:pt x="227" y="946"/>
                  </a:lnTo>
                  <a:lnTo>
                    <a:pt x="241" y="948"/>
                  </a:lnTo>
                  <a:lnTo>
                    <a:pt x="255" y="950"/>
                  </a:lnTo>
                  <a:lnTo>
                    <a:pt x="270" y="952"/>
                  </a:lnTo>
                  <a:lnTo>
                    <a:pt x="284" y="954"/>
                  </a:lnTo>
                  <a:lnTo>
                    <a:pt x="299" y="954"/>
                  </a:lnTo>
                  <a:lnTo>
                    <a:pt x="312" y="954"/>
                  </a:lnTo>
                  <a:lnTo>
                    <a:pt x="327" y="952"/>
                  </a:lnTo>
                  <a:lnTo>
                    <a:pt x="342" y="950"/>
                  </a:lnTo>
                  <a:lnTo>
                    <a:pt x="356" y="948"/>
                  </a:lnTo>
                  <a:lnTo>
                    <a:pt x="371" y="944"/>
                  </a:lnTo>
                  <a:lnTo>
                    <a:pt x="386" y="940"/>
                  </a:lnTo>
                  <a:lnTo>
                    <a:pt x="400" y="935"/>
                  </a:lnTo>
                  <a:lnTo>
                    <a:pt x="400" y="935"/>
                  </a:lnTo>
                  <a:lnTo>
                    <a:pt x="407" y="933"/>
                  </a:lnTo>
                  <a:lnTo>
                    <a:pt x="407" y="933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414" y="948"/>
                  </a:lnTo>
                  <a:lnTo>
                    <a:pt x="420" y="962"/>
                  </a:lnTo>
                  <a:lnTo>
                    <a:pt x="426" y="975"/>
                  </a:lnTo>
                  <a:lnTo>
                    <a:pt x="435" y="988"/>
                  </a:lnTo>
                  <a:lnTo>
                    <a:pt x="443" y="1000"/>
                  </a:lnTo>
                  <a:lnTo>
                    <a:pt x="451" y="1012"/>
                  </a:lnTo>
                  <a:lnTo>
                    <a:pt x="460" y="1024"/>
                  </a:lnTo>
                  <a:lnTo>
                    <a:pt x="469" y="1034"/>
                  </a:lnTo>
                  <a:lnTo>
                    <a:pt x="479" y="1045"/>
                  </a:lnTo>
                  <a:lnTo>
                    <a:pt x="490" y="1054"/>
                  </a:lnTo>
                  <a:lnTo>
                    <a:pt x="501" y="1063"/>
                  </a:lnTo>
                  <a:lnTo>
                    <a:pt x="513" y="1072"/>
                  </a:lnTo>
                  <a:lnTo>
                    <a:pt x="537" y="1087"/>
                  </a:lnTo>
                  <a:lnTo>
                    <a:pt x="562" y="1101"/>
                  </a:lnTo>
                  <a:lnTo>
                    <a:pt x="589" y="1111"/>
                  </a:lnTo>
                  <a:lnTo>
                    <a:pt x="615" y="1120"/>
                  </a:lnTo>
                  <a:lnTo>
                    <a:pt x="630" y="1123"/>
                  </a:lnTo>
                  <a:lnTo>
                    <a:pt x="644" y="1125"/>
                  </a:lnTo>
                  <a:lnTo>
                    <a:pt x="658" y="1128"/>
                  </a:lnTo>
                  <a:lnTo>
                    <a:pt x="673" y="1128"/>
                  </a:lnTo>
                  <a:lnTo>
                    <a:pt x="687" y="1129"/>
                  </a:lnTo>
                  <a:lnTo>
                    <a:pt x="702" y="1128"/>
                  </a:lnTo>
                  <a:lnTo>
                    <a:pt x="717" y="1126"/>
                  </a:lnTo>
                  <a:lnTo>
                    <a:pt x="732" y="1125"/>
                  </a:lnTo>
                  <a:lnTo>
                    <a:pt x="745" y="1123"/>
                  </a:lnTo>
                  <a:lnTo>
                    <a:pt x="760" y="1120"/>
                  </a:lnTo>
                  <a:lnTo>
                    <a:pt x="775" y="1115"/>
                  </a:lnTo>
                  <a:lnTo>
                    <a:pt x="789" y="1110"/>
                  </a:lnTo>
                  <a:lnTo>
                    <a:pt x="789" y="1110"/>
                  </a:lnTo>
                  <a:lnTo>
                    <a:pt x="803" y="1105"/>
                  </a:lnTo>
                  <a:lnTo>
                    <a:pt x="817" y="1098"/>
                  </a:lnTo>
                  <a:lnTo>
                    <a:pt x="831" y="1092"/>
                  </a:lnTo>
                  <a:lnTo>
                    <a:pt x="843" y="1084"/>
                  </a:lnTo>
                  <a:lnTo>
                    <a:pt x="855" y="1076"/>
                  </a:lnTo>
                  <a:lnTo>
                    <a:pt x="866" y="1068"/>
                  </a:lnTo>
                  <a:lnTo>
                    <a:pt x="878" y="1058"/>
                  </a:lnTo>
                  <a:lnTo>
                    <a:pt x="888" y="1049"/>
                  </a:lnTo>
                  <a:lnTo>
                    <a:pt x="909" y="1028"/>
                  </a:lnTo>
                  <a:lnTo>
                    <a:pt x="926" y="1007"/>
                  </a:lnTo>
                  <a:lnTo>
                    <a:pt x="942" y="984"/>
                  </a:lnTo>
                  <a:lnTo>
                    <a:pt x="955" y="958"/>
                  </a:lnTo>
                  <a:lnTo>
                    <a:pt x="967" y="933"/>
                  </a:lnTo>
                  <a:lnTo>
                    <a:pt x="975" y="905"/>
                  </a:lnTo>
                  <a:lnTo>
                    <a:pt x="980" y="878"/>
                  </a:lnTo>
                  <a:lnTo>
                    <a:pt x="984" y="850"/>
                  </a:lnTo>
                  <a:lnTo>
                    <a:pt x="984" y="835"/>
                  </a:lnTo>
                  <a:lnTo>
                    <a:pt x="984" y="821"/>
                  </a:lnTo>
                  <a:lnTo>
                    <a:pt x="983" y="806"/>
                  </a:lnTo>
                  <a:lnTo>
                    <a:pt x="982" y="792"/>
                  </a:lnTo>
                  <a:lnTo>
                    <a:pt x="979" y="777"/>
                  </a:lnTo>
                  <a:lnTo>
                    <a:pt x="976" y="763"/>
                  </a:lnTo>
                  <a:lnTo>
                    <a:pt x="972" y="749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2CA05C5-83B2-4DF7-BDA8-49674B3B4C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2975" y="6094000"/>
            <a:ext cx="490935" cy="640080"/>
            <a:chOff x="5891213" y="2627313"/>
            <a:chExt cx="1379538" cy="1798638"/>
          </a:xfrm>
        </p:grpSpPr>
        <p:sp>
          <p:nvSpPr>
            <p:cNvPr id="327" name="Freeform 112">
              <a:extLst>
                <a:ext uri="{FF2B5EF4-FFF2-40B4-BE49-F238E27FC236}">
                  <a16:creationId xmlns:a16="http://schemas.microsoft.com/office/drawing/2014/main" id="{E4B5B98C-253B-4244-8494-8AAD6ECB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13">
              <a:extLst>
                <a:ext uri="{FF2B5EF4-FFF2-40B4-BE49-F238E27FC236}">
                  <a16:creationId xmlns:a16="http://schemas.microsoft.com/office/drawing/2014/main" id="{2BEDB521-6ECA-4322-94A2-64984EB3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114">
              <a:extLst>
                <a:ext uri="{FF2B5EF4-FFF2-40B4-BE49-F238E27FC236}">
                  <a16:creationId xmlns:a16="http://schemas.microsoft.com/office/drawing/2014/main" id="{72E6AA13-8012-451B-8C8A-2E7A12A7E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5">
              <a:extLst>
                <a:ext uri="{FF2B5EF4-FFF2-40B4-BE49-F238E27FC236}">
                  <a16:creationId xmlns:a16="http://schemas.microsoft.com/office/drawing/2014/main" id="{B21D0E0D-07CC-4E9E-A4B8-7099A4C8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16">
              <a:extLst>
                <a:ext uri="{FF2B5EF4-FFF2-40B4-BE49-F238E27FC236}">
                  <a16:creationId xmlns:a16="http://schemas.microsoft.com/office/drawing/2014/main" id="{ED45D6F3-28B1-4B1D-B9C9-8C4452FF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17">
              <a:extLst>
                <a:ext uri="{FF2B5EF4-FFF2-40B4-BE49-F238E27FC236}">
                  <a16:creationId xmlns:a16="http://schemas.microsoft.com/office/drawing/2014/main" id="{CDF1F079-EAD2-4988-870E-F13652DD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18">
              <a:extLst>
                <a:ext uri="{FF2B5EF4-FFF2-40B4-BE49-F238E27FC236}">
                  <a16:creationId xmlns:a16="http://schemas.microsoft.com/office/drawing/2014/main" id="{1E8FAAFA-E36A-4851-824B-5063B9F5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19">
              <a:extLst>
                <a:ext uri="{FF2B5EF4-FFF2-40B4-BE49-F238E27FC236}">
                  <a16:creationId xmlns:a16="http://schemas.microsoft.com/office/drawing/2014/main" id="{4301059A-B1C9-4702-96A3-5E18820E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20">
              <a:extLst>
                <a:ext uri="{FF2B5EF4-FFF2-40B4-BE49-F238E27FC236}">
                  <a16:creationId xmlns:a16="http://schemas.microsoft.com/office/drawing/2014/main" id="{72B03346-838C-440E-A53D-CFDAC5B6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21">
              <a:extLst>
                <a:ext uri="{FF2B5EF4-FFF2-40B4-BE49-F238E27FC236}">
                  <a16:creationId xmlns:a16="http://schemas.microsoft.com/office/drawing/2014/main" id="{693323B4-182E-4A03-AE7A-D61130CA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D61D5A1B-863D-4CB9-AFCF-EEADE06BCF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64351" y="6106994"/>
            <a:ext cx="452307" cy="548640"/>
            <a:chOff x="1122363" y="525463"/>
            <a:chExt cx="1565275" cy="1898650"/>
          </a:xfrm>
        </p:grpSpPr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D446557C-046F-4339-ADD7-311D49CB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00">
              <a:extLst>
                <a:ext uri="{FF2B5EF4-FFF2-40B4-BE49-F238E27FC236}">
                  <a16:creationId xmlns:a16="http://schemas.microsoft.com/office/drawing/2014/main" id="{83ED0E8F-3E19-4476-ABB0-039101E3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01">
              <a:extLst>
                <a:ext uri="{FF2B5EF4-FFF2-40B4-BE49-F238E27FC236}">
                  <a16:creationId xmlns:a16="http://schemas.microsoft.com/office/drawing/2014/main" id="{622AB702-9842-420F-A1F9-4CA1190F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02">
              <a:extLst>
                <a:ext uri="{FF2B5EF4-FFF2-40B4-BE49-F238E27FC236}">
                  <a16:creationId xmlns:a16="http://schemas.microsoft.com/office/drawing/2014/main" id="{2D71B994-1813-45F7-AC1F-F705E75A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03">
              <a:extLst>
                <a:ext uri="{FF2B5EF4-FFF2-40B4-BE49-F238E27FC236}">
                  <a16:creationId xmlns:a16="http://schemas.microsoft.com/office/drawing/2014/main" id="{FE52E734-DFEB-41DC-8B75-A638AA5C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04">
              <a:extLst>
                <a:ext uri="{FF2B5EF4-FFF2-40B4-BE49-F238E27FC236}">
                  <a16:creationId xmlns:a16="http://schemas.microsoft.com/office/drawing/2014/main" id="{C1CEBAB2-1B24-4EE9-8FA4-E4BD6D64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05">
              <a:extLst>
                <a:ext uri="{FF2B5EF4-FFF2-40B4-BE49-F238E27FC236}">
                  <a16:creationId xmlns:a16="http://schemas.microsoft.com/office/drawing/2014/main" id="{7F1D4B72-7291-4E4E-8FF1-BF29CCA1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6">
              <a:extLst>
                <a:ext uri="{FF2B5EF4-FFF2-40B4-BE49-F238E27FC236}">
                  <a16:creationId xmlns:a16="http://schemas.microsoft.com/office/drawing/2014/main" id="{B0852D78-5367-4671-B902-5638BCBB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07">
              <a:extLst>
                <a:ext uri="{FF2B5EF4-FFF2-40B4-BE49-F238E27FC236}">
                  <a16:creationId xmlns:a16="http://schemas.microsoft.com/office/drawing/2014/main" id="{2333168A-F090-4555-A0DF-45DEC1894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8">
              <a:extLst>
                <a:ext uri="{FF2B5EF4-FFF2-40B4-BE49-F238E27FC236}">
                  <a16:creationId xmlns:a16="http://schemas.microsoft.com/office/drawing/2014/main" id="{D5CFD2A8-8501-43DD-B007-7740EA6B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9">
              <a:extLst>
                <a:ext uri="{FF2B5EF4-FFF2-40B4-BE49-F238E27FC236}">
                  <a16:creationId xmlns:a16="http://schemas.microsoft.com/office/drawing/2014/main" id="{89E17569-D27F-4479-B8F0-8EE36EDD2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6C583680-B4D0-4A0F-BA23-EAA456BC8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1">
              <a:extLst>
                <a:ext uri="{FF2B5EF4-FFF2-40B4-BE49-F238E27FC236}">
                  <a16:creationId xmlns:a16="http://schemas.microsoft.com/office/drawing/2014/main" id="{DA29FABB-67B4-4095-A29A-99E0994A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1" name="Picture 350">
            <a:extLst>
              <a:ext uri="{FF2B5EF4-FFF2-40B4-BE49-F238E27FC236}">
                <a16:creationId xmlns:a16="http://schemas.microsoft.com/office/drawing/2014/main" id="{5D20FEE9-614D-4ECB-B6DC-B65C27CD86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810413" y="5988568"/>
            <a:ext cx="2381587" cy="734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Κεφαλίδα ενότητας" preserve="1">
  <p:cSld name="15_Κεφαλίδα ενότητας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16"/>
          <p:cNvCxnSpPr/>
          <p:nvPr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3D774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609600" y="2199860"/>
            <a:ext cx="10972800" cy="397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Clr>
                <a:srgbClr val="3D7743"/>
              </a:buClr>
              <a:buSzPts val="1600"/>
              <a:buChar char="⦿"/>
              <a:defRPr sz="2000">
                <a:solidFill>
                  <a:srgbClr val="3D7743"/>
                </a:solidFill>
              </a:defRPr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 sz="1800">
                <a:solidFill>
                  <a:srgbClr val="17365D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17365D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" name="Google Shape;660;p64">
            <a:extLst>
              <a:ext uri="{FF2B5EF4-FFF2-40B4-BE49-F238E27FC236}">
                <a16:creationId xmlns:a16="http://schemas.microsoft.com/office/drawing/2014/main" id="{EBDC5009-EB1D-43A9-B203-3F3E526DAF9D}"/>
              </a:ext>
            </a:extLst>
          </p:cNvPr>
          <p:cNvSpPr txBox="1"/>
          <p:nvPr userDrawn="1"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3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351F5536-A937-4121-AE5F-FFF994AAB1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2;p64">
            <a:extLst>
              <a:ext uri="{FF2B5EF4-FFF2-40B4-BE49-F238E27FC236}">
                <a16:creationId xmlns:a16="http://schemas.microsoft.com/office/drawing/2014/main" id="{9D66CBFF-4007-4E4D-BC4F-D5119F3FF41D}"/>
              </a:ext>
            </a:extLst>
          </p:cNvPr>
          <p:cNvSpPr txBox="1"/>
          <p:nvPr userDrawn="1"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5" name="Google Shape;663;p64" descr="No photo description available.">
            <a:extLst>
              <a:ext uri="{FF2B5EF4-FFF2-40B4-BE49-F238E27FC236}">
                <a16:creationId xmlns:a16="http://schemas.microsoft.com/office/drawing/2014/main" id="{478B7BA0-70AE-424A-B48B-FF69C302E6B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BF2393E-F9E1-4E61-B3FD-BAF539DEAE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19368" y="5568809"/>
            <a:ext cx="512114" cy="457200"/>
            <a:chOff x="2800351" y="679450"/>
            <a:chExt cx="1954213" cy="1744663"/>
          </a:xfrm>
        </p:grpSpPr>
        <p:sp>
          <p:nvSpPr>
            <p:cNvPr id="169" name="Rectangle 129">
              <a:extLst>
                <a:ext uri="{FF2B5EF4-FFF2-40B4-BE49-F238E27FC236}">
                  <a16:creationId xmlns:a16="http://schemas.microsoft.com/office/drawing/2014/main" id="{D1536899-D132-41F5-B00B-2DB397CFB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0">
              <a:extLst>
                <a:ext uri="{FF2B5EF4-FFF2-40B4-BE49-F238E27FC236}">
                  <a16:creationId xmlns:a16="http://schemas.microsoft.com/office/drawing/2014/main" id="{7C97B15B-1F1C-49DC-8C20-F645771D2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31">
              <a:extLst>
                <a:ext uri="{FF2B5EF4-FFF2-40B4-BE49-F238E27FC236}">
                  <a16:creationId xmlns:a16="http://schemas.microsoft.com/office/drawing/2014/main" id="{45379B16-BE0C-479D-96AA-C931754C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32">
              <a:extLst>
                <a:ext uri="{FF2B5EF4-FFF2-40B4-BE49-F238E27FC236}">
                  <a16:creationId xmlns:a16="http://schemas.microsoft.com/office/drawing/2014/main" id="{0794E06B-9154-4ED2-805E-41414E75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3">
              <a:extLst>
                <a:ext uri="{FF2B5EF4-FFF2-40B4-BE49-F238E27FC236}">
                  <a16:creationId xmlns:a16="http://schemas.microsoft.com/office/drawing/2014/main" id="{93171086-8B90-45BA-B24A-0A56EB7D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ADEDA15-AEF6-40A4-BAB8-362D41C03B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41103" y="6094719"/>
            <a:ext cx="584945" cy="640080"/>
            <a:chOff x="3687763" y="2490788"/>
            <a:chExt cx="1768475" cy="1935163"/>
          </a:xfrm>
        </p:grpSpPr>
        <p:sp>
          <p:nvSpPr>
            <p:cNvPr id="175" name="Freeform 78">
              <a:extLst>
                <a:ext uri="{FF2B5EF4-FFF2-40B4-BE49-F238E27FC236}">
                  <a16:creationId xmlns:a16="http://schemas.microsoft.com/office/drawing/2014/main" id="{C932B38E-AC66-45F6-B8C0-83F6E26C8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8E704B22-2B91-4801-983B-BA6168DC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>
              <a:extLst>
                <a:ext uri="{FF2B5EF4-FFF2-40B4-BE49-F238E27FC236}">
                  <a16:creationId xmlns:a16="http://schemas.microsoft.com/office/drawing/2014/main" id="{5B7107C5-F484-4EFD-B2BC-A9D9E12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1">
              <a:extLst>
                <a:ext uri="{FF2B5EF4-FFF2-40B4-BE49-F238E27FC236}">
                  <a16:creationId xmlns:a16="http://schemas.microsoft.com/office/drawing/2014/main" id="{694C85C2-F8C1-4E7C-87D2-FBD7D98A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2">
              <a:extLst>
                <a:ext uri="{FF2B5EF4-FFF2-40B4-BE49-F238E27FC236}">
                  <a16:creationId xmlns:a16="http://schemas.microsoft.com/office/drawing/2014/main" id="{F5395D35-DD00-4FE3-A20A-150836F97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3">
              <a:extLst>
                <a:ext uri="{FF2B5EF4-FFF2-40B4-BE49-F238E27FC236}">
                  <a16:creationId xmlns:a16="http://schemas.microsoft.com/office/drawing/2014/main" id="{2A94FDA8-BF65-4666-9188-BA6E34E9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4">
              <a:extLst>
                <a:ext uri="{FF2B5EF4-FFF2-40B4-BE49-F238E27FC236}">
                  <a16:creationId xmlns:a16="http://schemas.microsoft.com/office/drawing/2014/main" id="{159952BD-3757-480A-B8BF-9B55F8FF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5">
              <a:extLst>
                <a:ext uri="{FF2B5EF4-FFF2-40B4-BE49-F238E27FC236}">
                  <a16:creationId xmlns:a16="http://schemas.microsoft.com/office/drawing/2014/main" id="{D406DDA1-5FC0-4BF8-B701-851A40C4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6">
              <a:extLst>
                <a:ext uri="{FF2B5EF4-FFF2-40B4-BE49-F238E27FC236}">
                  <a16:creationId xmlns:a16="http://schemas.microsoft.com/office/drawing/2014/main" id="{A6C8ECAD-86FD-4E70-9AFB-65789021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7">
              <a:extLst>
                <a:ext uri="{FF2B5EF4-FFF2-40B4-BE49-F238E27FC236}">
                  <a16:creationId xmlns:a16="http://schemas.microsoft.com/office/drawing/2014/main" id="{A2259EA3-3F6B-463F-BA9E-1FA2E610F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8">
              <a:extLst>
                <a:ext uri="{FF2B5EF4-FFF2-40B4-BE49-F238E27FC236}">
                  <a16:creationId xmlns:a16="http://schemas.microsoft.com/office/drawing/2014/main" id="{9396C5B7-A13A-4A66-8D8D-5B621400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9">
              <a:extLst>
                <a:ext uri="{FF2B5EF4-FFF2-40B4-BE49-F238E27FC236}">
                  <a16:creationId xmlns:a16="http://schemas.microsoft.com/office/drawing/2014/main" id="{382D2B76-D37C-4A3B-8A9E-6FFC76576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0">
              <a:extLst>
                <a:ext uri="{FF2B5EF4-FFF2-40B4-BE49-F238E27FC236}">
                  <a16:creationId xmlns:a16="http://schemas.microsoft.com/office/drawing/2014/main" id="{E768258F-13E7-462A-AC83-1556FAE9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1">
              <a:extLst>
                <a:ext uri="{FF2B5EF4-FFF2-40B4-BE49-F238E27FC236}">
                  <a16:creationId xmlns:a16="http://schemas.microsoft.com/office/drawing/2014/main" id="{D2AEA129-FEB4-45DE-9E56-38B84687A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1D4163B-644B-44F0-9238-A358838529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27957" y="5695707"/>
            <a:ext cx="690660" cy="640080"/>
            <a:chOff x="6208713" y="736600"/>
            <a:chExt cx="1820863" cy="1687513"/>
          </a:xfrm>
        </p:grpSpPr>
        <p:sp>
          <p:nvSpPr>
            <p:cNvPr id="190" name="Freeform 122">
              <a:extLst>
                <a:ext uri="{FF2B5EF4-FFF2-40B4-BE49-F238E27FC236}">
                  <a16:creationId xmlns:a16="http://schemas.microsoft.com/office/drawing/2014/main" id="{60295F2C-E3EE-4DF5-8EB8-3B33E2B4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2378075"/>
              <a:ext cx="354013" cy="46038"/>
            </a:xfrm>
            <a:custGeom>
              <a:avLst/>
              <a:gdLst>
                <a:gd name="T0" fmla="*/ 445 w 445"/>
                <a:gd name="T1" fmla="*/ 57 h 57"/>
                <a:gd name="T2" fmla="*/ 0 w 445"/>
                <a:gd name="T3" fmla="*/ 57 h 57"/>
                <a:gd name="T4" fmla="*/ 0 w 445"/>
                <a:gd name="T5" fmla="*/ 57 h 57"/>
                <a:gd name="T6" fmla="*/ 1 w 445"/>
                <a:gd name="T7" fmla="*/ 53 h 57"/>
                <a:gd name="T8" fmla="*/ 3 w 445"/>
                <a:gd name="T9" fmla="*/ 48 h 57"/>
                <a:gd name="T10" fmla="*/ 7 w 445"/>
                <a:gd name="T11" fmla="*/ 44 h 57"/>
                <a:gd name="T12" fmla="*/ 11 w 445"/>
                <a:gd name="T13" fmla="*/ 40 h 57"/>
                <a:gd name="T14" fmla="*/ 22 w 445"/>
                <a:gd name="T15" fmla="*/ 33 h 57"/>
                <a:gd name="T16" fmla="*/ 35 w 445"/>
                <a:gd name="T17" fmla="*/ 28 h 57"/>
                <a:gd name="T18" fmla="*/ 50 w 445"/>
                <a:gd name="T19" fmla="*/ 23 h 57"/>
                <a:gd name="T20" fmla="*/ 65 w 445"/>
                <a:gd name="T21" fmla="*/ 18 h 57"/>
                <a:gd name="T22" fmla="*/ 88 w 445"/>
                <a:gd name="T23" fmla="*/ 14 h 57"/>
                <a:gd name="T24" fmla="*/ 88 w 445"/>
                <a:gd name="T25" fmla="*/ 14 h 57"/>
                <a:gd name="T26" fmla="*/ 118 w 445"/>
                <a:gd name="T27" fmla="*/ 8 h 57"/>
                <a:gd name="T28" fmla="*/ 148 w 445"/>
                <a:gd name="T29" fmla="*/ 4 h 57"/>
                <a:gd name="T30" fmla="*/ 177 w 445"/>
                <a:gd name="T31" fmla="*/ 1 h 57"/>
                <a:gd name="T32" fmla="*/ 205 w 445"/>
                <a:gd name="T33" fmla="*/ 0 h 57"/>
                <a:gd name="T34" fmla="*/ 231 w 445"/>
                <a:gd name="T35" fmla="*/ 0 h 57"/>
                <a:gd name="T36" fmla="*/ 258 w 445"/>
                <a:gd name="T37" fmla="*/ 0 h 57"/>
                <a:gd name="T38" fmla="*/ 284 w 445"/>
                <a:gd name="T39" fmla="*/ 2 h 57"/>
                <a:gd name="T40" fmla="*/ 310 w 445"/>
                <a:gd name="T41" fmla="*/ 6 h 57"/>
                <a:gd name="T42" fmla="*/ 310 w 445"/>
                <a:gd name="T43" fmla="*/ 6 h 57"/>
                <a:gd name="T44" fmla="*/ 344 w 445"/>
                <a:gd name="T45" fmla="*/ 11 h 57"/>
                <a:gd name="T46" fmla="*/ 366 w 445"/>
                <a:gd name="T47" fmla="*/ 15 h 57"/>
                <a:gd name="T48" fmla="*/ 389 w 445"/>
                <a:gd name="T49" fmla="*/ 21 h 57"/>
                <a:gd name="T50" fmla="*/ 411 w 445"/>
                <a:gd name="T51" fmla="*/ 28 h 57"/>
                <a:gd name="T52" fmla="*/ 420 w 445"/>
                <a:gd name="T53" fmla="*/ 32 h 57"/>
                <a:gd name="T54" fmla="*/ 428 w 445"/>
                <a:gd name="T55" fmla="*/ 37 h 57"/>
                <a:gd name="T56" fmla="*/ 435 w 445"/>
                <a:gd name="T57" fmla="*/ 41 h 57"/>
                <a:gd name="T58" fmla="*/ 441 w 445"/>
                <a:gd name="T59" fmla="*/ 46 h 57"/>
                <a:gd name="T60" fmla="*/ 444 w 445"/>
                <a:gd name="T61" fmla="*/ 52 h 57"/>
                <a:gd name="T62" fmla="*/ 445 w 445"/>
                <a:gd name="T63" fmla="*/ 57 h 57"/>
                <a:gd name="T64" fmla="*/ 445 w 445"/>
                <a:gd name="T6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57">
                  <a:moveTo>
                    <a:pt x="445" y="57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1" y="40"/>
                  </a:lnTo>
                  <a:lnTo>
                    <a:pt x="22" y="33"/>
                  </a:lnTo>
                  <a:lnTo>
                    <a:pt x="35" y="28"/>
                  </a:lnTo>
                  <a:lnTo>
                    <a:pt x="50" y="23"/>
                  </a:lnTo>
                  <a:lnTo>
                    <a:pt x="65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18" y="8"/>
                  </a:lnTo>
                  <a:lnTo>
                    <a:pt x="148" y="4"/>
                  </a:lnTo>
                  <a:lnTo>
                    <a:pt x="177" y="1"/>
                  </a:lnTo>
                  <a:lnTo>
                    <a:pt x="205" y="0"/>
                  </a:lnTo>
                  <a:lnTo>
                    <a:pt x="231" y="0"/>
                  </a:lnTo>
                  <a:lnTo>
                    <a:pt x="258" y="0"/>
                  </a:lnTo>
                  <a:lnTo>
                    <a:pt x="284" y="2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44" y="11"/>
                  </a:lnTo>
                  <a:lnTo>
                    <a:pt x="366" y="15"/>
                  </a:lnTo>
                  <a:lnTo>
                    <a:pt x="389" y="21"/>
                  </a:lnTo>
                  <a:lnTo>
                    <a:pt x="411" y="28"/>
                  </a:lnTo>
                  <a:lnTo>
                    <a:pt x="420" y="32"/>
                  </a:lnTo>
                  <a:lnTo>
                    <a:pt x="428" y="37"/>
                  </a:lnTo>
                  <a:lnTo>
                    <a:pt x="435" y="41"/>
                  </a:lnTo>
                  <a:lnTo>
                    <a:pt x="441" y="46"/>
                  </a:lnTo>
                  <a:lnTo>
                    <a:pt x="444" y="52"/>
                  </a:lnTo>
                  <a:lnTo>
                    <a:pt x="445" y="57"/>
                  </a:lnTo>
                  <a:lnTo>
                    <a:pt x="445" y="57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3">
              <a:extLst>
                <a:ext uri="{FF2B5EF4-FFF2-40B4-BE49-F238E27FC236}">
                  <a16:creationId xmlns:a16="http://schemas.microsoft.com/office/drawing/2014/main" id="{EB990F2B-2254-479E-B9C3-34C83C77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2378075"/>
              <a:ext cx="176213" cy="46038"/>
            </a:xfrm>
            <a:custGeom>
              <a:avLst/>
              <a:gdLst>
                <a:gd name="T0" fmla="*/ 222 w 222"/>
                <a:gd name="T1" fmla="*/ 57 h 57"/>
                <a:gd name="T2" fmla="*/ 0 w 222"/>
                <a:gd name="T3" fmla="*/ 57 h 57"/>
                <a:gd name="T4" fmla="*/ 0 w 222"/>
                <a:gd name="T5" fmla="*/ 0 h 57"/>
                <a:gd name="T6" fmla="*/ 0 w 222"/>
                <a:gd name="T7" fmla="*/ 0 h 57"/>
                <a:gd name="T8" fmla="*/ 22 w 222"/>
                <a:gd name="T9" fmla="*/ 0 h 57"/>
                <a:gd name="T10" fmla="*/ 44 w 222"/>
                <a:gd name="T11" fmla="*/ 1 h 57"/>
                <a:gd name="T12" fmla="*/ 65 w 222"/>
                <a:gd name="T13" fmla="*/ 3 h 57"/>
                <a:gd name="T14" fmla="*/ 87 w 222"/>
                <a:gd name="T15" fmla="*/ 6 h 57"/>
                <a:gd name="T16" fmla="*/ 87 w 222"/>
                <a:gd name="T17" fmla="*/ 6 h 57"/>
                <a:gd name="T18" fmla="*/ 121 w 222"/>
                <a:gd name="T19" fmla="*/ 11 h 57"/>
                <a:gd name="T20" fmla="*/ 143 w 222"/>
                <a:gd name="T21" fmla="*/ 15 h 57"/>
                <a:gd name="T22" fmla="*/ 166 w 222"/>
                <a:gd name="T23" fmla="*/ 21 h 57"/>
                <a:gd name="T24" fmla="*/ 188 w 222"/>
                <a:gd name="T25" fmla="*/ 28 h 57"/>
                <a:gd name="T26" fmla="*/ 197 w 222"/>
                <a:gd name="T27" fmla="*/ 32 h 57"/>
                <a:gd name="T28" fmla="*/ 205 w 222"/>
                <a:gd name="T29" fmla="*/ 37 h 57"/>
                <a:gd name="T30" fmla="*/ 212 w 222"/>
                <a:gd name="T31" fmla="*/ 41 h 57"/>
                <a:gd name="T32" fmla="*/ 218 w 222"/>
                <a:gd name="T33" fmla="*/ 46 h 57"/>
                <a:gd name="T34" fmla="*/ 221 w 222"/>
                <a:gd name="T35" fmla="*/ 52 h 57"/>
                <a:gd name="T36" fmla="*/ 222 w 222"/>
                <a:gd name="T37" fmla="*/ 57 h 57"/>
                <a:gd name="T38" fmla="*/ 222 w 222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57">
                  <a:moveTo>
                    <a:pt x="22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3" y="15"/>
                  </a:lnTo>
                  <a:lnTo>
                    <a:pt x="166" y="21"/>
                  </a:lnTo>
                  <a:lnTo>
                    <a:pt x="188" y="28"/>
                  </a:lnTo>
                  <a:lnTo>
                    <a:pt x="197" y="32"/>
                  </a:lnTo>
                  <a:lnTo>
                    <a:pt x="205" y="37"/>
                  </a:lnTo>
                  <a:lnTo>
                    <a:pt x="212" y="41"/>
                  </a:lnTo>
                  <a:lnTo>
                    <a:pt x="218" y="46"/>
                  </a:lnTo>
                  <a:lnTo>
                    <a:pt x="221" y="52"/>
                  </a:lnTo>
                  <a:lnTo>
                    <a:pt x="222" y="57"/>
                  </a:lnTo>
                  <a:lnTo>
                    <a:pt x="222" y="57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4">
              <a:extLst>
                <a:ext uri="{FF2B5EF4-FFF2-40B4-BE49-F238E27FC236}">
                  <a16:creationId xmlns:a16="http://schemas.microsoft.com/office/drawing/2014/main" id="{6DA0D63F-166F-4E8C-B179-EC0C363F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1057275"/>
              <a:ext cx="841375" cy="1363663"/>
            </a:xfrm>
            <a:custGeom>
              <a:avLst/>
              <a:gdLst>
                <a:gd name="T0" fmla="*/ 980 w 1060"/>
                <a:gd name="T1" fmla="*/ 710 h 1718"/>
                <a:gd name="T2" fmla="*/ 977 w 1060"/>
                <a:gd name="T3" fmla="*/ 752 h 1718"/>
                <a:gd name="T4" fmla="*/ 966 w 1060"/>
                <a:gd name="T5" fmla="*/ 794 h 1718"/>
                <a:gd name="T6" fmla="*/ 931 w 1060"/>
                <a:gd name="T7" fmla="*/ 869 h 1718"/>
                <a:gd name="T8" fmla="*/ 875 w 1060"/>
                <a:gd name="T9" fmla="*/ 930 h 1718"/>
                <a:gd name="T10" fmla="*/ 805 w 1060"/>
                <a:gd name="T11" fmla="*/ 972 h 1718"/>
                <a:gd name="T12" fmla="*/ 766 w 1060"/>
                <a:gd name="T13" fmla="*/ 986 h 1718"/>
                <a:gd name="T14" fmla="*/ 723 w 1060"/>
                <a:gd name="T15" fmla="*/ 993 h 1718"/>
                <a:gd name="T16" fmla="*/ 645 w 1060"/>
                <a:gd name="T17" fmla="*/ 994 h 1718"/>
                <a:gd name="T18" fmla="*/ 541 w 1060"/>
                <a:gd name="T19" fmla="*/ 778 h 1718"/>
                <a:gd name="T20" fmla="*/ 346 w 1060"/>
                <a:gd name="T21" fmla="*/ 777 h 1718"/>
                <a:gd name="T22" fmla="*/ 303 w 1060"/>
                <a:gd name="T23" fmla="*/ 771 h 1718"/>
                <a:gd name="T24" fmla="*/ 261 w 1060"/>
                <a:gd name="T25" fmla="*/ 759 h 1718"/>
                <a:gd name="T26" fmla="*/ 199 w 1060"/>
                <a:gd name="T27" fmla="*/ 728 h 1718"/>
                <a:gd name="T28" fmla="*/ 138 w 1060"/>
                <a:gd name="T29" fmla="*/ 672 h 1718"/>
                <a:gd name="T30" fmla="*/ 95 w 1060"/>
                <a:gd name="T31" fmla="*/ 600 h 1718"/>
                <a:gd name="T32" fmla="*/ 81 w 1060"/>
                <a:gd name="T33" fmla="*/ 560 h 1718"/>
                <a:gd name="T34" fmla="*/ 73 w 1060"/>
                <a:gd name="T35" fmla="*/ 517 h 1718"/>
                <a:gd name="T36" fmla="*/ 71 w 1060"/>
                <a:gd name="T37" fmla="*/ 112 h 1718"/>
                <a:gd name="T38" fmla="*/ 0 w 1060"/>
                <a:gd name="T39" fmla="*/ 487 h 1718"/>
                <a:gd name="T40" fmla="*/ 4 w 1060"/>
                <a:gd name="T41" fmla="*/ 543 h 1718"/>
                <a:gd name="T42" fmla="*/ 16 w 1060"/>
                <a:gd name="T43" fmla="*/ 596 h 1718"/>
                <a:gd name="T44" fmla="*/ 36 w 1060"/>
                <a:gd name="T45" fmla="*/ 644 h 1718"/>
                <a:gd name="T46" fmla="*/ 61 w 1060"/>
                <a:gd name="T47" fmla="*/ 690 h 1718"/>
                <a:gd name="T48" fmla="*/ 93 w 1060"/>
                <a:gd name="T49" fmla="*/ 730 h 1718"/>
                <a:gd name="T50" fmla="*/ 131 w 1060"/>
                <a:gd name="T51" fmla="*/ 766 h 1718"/>
                <a:gd name="T52" fmla="*/ 174 w 1060"/>
                <a:gd name="T53" fmla="*/ 797 h 1718"/>
                <a:gd name="T54" fmla="*/ 220 w 1060"/>
                <a:gd name="T55" fmla="*/ 820 h 1718"/>
                <a:gd name="T56" fmla="*/ 271 w 1060"/>
                <a:gd name="T57" fmla="*/ 838 h 1718"/>
                <a:gd name="T58" fmla="*/ 324 w 1060"/>
                <a:gd name="T59" fmla="*/ 847 h 1718"/>
                <a:gd name="T60" fmla="*/ 541 w 1060"/>
                <a:gd name="T61" fmla="*/ 849 h 1718"/>
                <a:gd name="T62" fmla="*/ 645 w 1060"/>
                <a:gd name="T63" fmla="*/ 1075 h 1718"/>
                <a:gd name="T64" fmla="*/ 713 w 1060"/>
                <a:gd name="T65" fmla="*/ 1074 h 1718"/>
                <a:gd name="T66" fmla="*/ 768 w 1060"/>
                <a:gd name="T67" fmla="*/ 1067 h 1718"/>
                <a:gd name="T68" fmla="*/ 820 w 1060"/>
                <a:gd name="T69" fmla="*/ 1052 h 1718"/>
                <a:gd name="T70" fmla="*/ 868 w 1060"/>
                <a:gd name="T71" fmla="*/ 1030 h 1718"/>
                <a:gd name="T72" fmla="*/ 913 w 1060"/>
                <a:gd name="T73" fmla="*/ 1002 h 1718"/>
                <a:gd name="T74" fmla="*/ 952 w 1060"/>
                <a:gd name="T75" fmla="*/ 968 h 1718"/>
                <a:gd name="T76" fmla="*/ 987 w 1060"/>
                <a:gd name="T77" fmla="*/ 927 h 1718"/>
                <a:gd name="T78" fmla="*/ 1016 w 1060"/>
                <a:gd name="T79" fmla="*/ 884 h 1718"/>
                <a:gd name="T80" fmla="*/ 1038 w 1060"/>
                <a:gd name="T81" fmla="*/ 835 h 1718"/>
                <a:gd name="T82" fmla="*/ 1051 w 1060"/>
                <a:gd name="T83" fmla="*/ 783 h 1718"/>
                <a:gd name="T84" fmla="*/ 1060 w 1060"/>
                <a:gd name="T85" fmla="*/ 728 h 1718"/>
                <a:gd name="T86" fmla="*/ 980 w 1060"/>
                <a:gd name="T87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0" h="1718">
                  <a:moveTo>
                    <a:pt x="980" y="333"/>
                  </a:moveTo>
                  <a:lnTo>
                    <a:pt x="980" y="710"/>
                  </a:lnTo>
                  <a:lnTo>
                    <a:pt x="980" y="710"/>
                  </a:lnTo>
                  <a:lnTo>
                    <a:pt x="979" y="724"/>
                  </a:lnTo>
                  <a:lnTo>
                    <a:pt x="978" y="739"/>
                  </a:lnTo>
                  <a:lnTo>
                    <a:pt x="977" y="752"/>
                  </a:lnTo>
                  <a:lnTo>
                    <a:pt x="974" y="767"/>
                  </a:lnTo>
                  <a:lnTo>
                    <a:pt x="971" y="781"/>
                  </a:lnTo>
                  <a:lnTo>
                    <a:pt x="966" y="794"/>
                  </a:lnTo>
                  <a:lnTo>
                    <a:pt x="957" y="820"/>
                  </a:lnTo>
                  <a:lnTo>
                    <a:pt x="946" y="846"/>
                  </a:lnTo>
                  <a:lnTo>
                    <a:pt x="931" y="869"/>
                  </a:lnTo>
                  <a:lnTo>
                    <a:pt x="914" y="891"/>
                  </a:lnTo>
                  <a:lnTo>
                    <a:pt x="896" y="911"/>
                  </a:lnTo>
                  <a:lnTo>
                    <a:pt x="875" y="930"/>
                  </a:lnTo>
                  <a:lnTo>
                    <a:pt x="853" y="946"/>
                  </a:lnTo>
                  <a:lnTo>
                    <a:pt x="830" y="960"/>
                  </a:lnTo>
                  <a:lnTo>
                    <a:pt x="805" y="972"/>
                  </a:lnTo>
                  <a:lnTo>
                    <a:pt x="792" y="977"/>
                  </a:lnTo>
                  <a:lnTo>
                    <a:pt x="780" y="982"/>
                  </a:lnTo>
                  <a:lnTo>
                    <a:pt x="766" y="986"/>
                  </a:lnTo>
                  <a:lnTo>
                    <a:pt x="752" y="989"/>
                  </a:lnTo>
                  <a:lnTo>
                    <a:pt x="738" y="991"/>
                  </a:lnTo>
                  <a:lnTo>
                    <a:pt x="723" y="993"/>
                  </a:lnTo>
                  <a:lnTo>
                    <a:pt x="709" y="994"/>
                  </a:lnTo>
                  <a:lnTo>
                    <a:pt x="694" y="994"/>
                  </a:lnTo>
                  <a:lnTo>
                    <a:pt x="645" y="994"/>
                  </a:lnTo>
                  <a:lnTo>
                    <a:pt x="645" y="0"/>
                  </a:lnTo>
                  <a:lnTo>
                    <a:pt x="541" y="0"/>
                  </a:lnTo>
                  <a:lnTo>
                    <a:pt x="541" y="778"/>
                  </a:lnTo>
                  <a:lnTo>
                    <a:pt x="361" y="778"/>
                  </a:lnTo>
                  <a:lnTo>
                    <a:pt x="361" y="778"/>
                  </a:lnTo>
                  <a:lnTo>
                    <a:pt x="346" y="777"/>
                  </a:lnTo>
                  <a:lnTo>
                    <a:pt x="332" y="775"/>
                  </a:lnTo>
                  <a:lnTo>
                    <a:pt x="317" y="774"/>
                  </a:lnTo>
                  <a:lnTo>
                    <a:pt x="303" y="771"/>
                  </a:lnTo>
                  <a:lnTo>
                    <a:pt x="289" y="768"/>
                  </a:lnTo>
                  <a:lnTo>
                    <a:pt x="275" y="764"/>
                  </a:lnTo>
                  <a:lnTo>
                    <a:pt x="261" y="759"/>
                  </a:lnTo>
                  <a:lnTo>
                    <a:pt x="249" y="755"/>
                  </a:lnTo>
                  <a:lnTo>
                    <a:pt x="223" y="742"/>
                  </a:lnTo>
                  <a:lnTo>
                    <a:pt x="199" y="728"/>
                  </a:lnTo>
                  <a:lnTo>
                    <a:pt x="177" y="711"/>
                  </a:lnTo>
                  <a:lnTo>
                    <a:pt x="157" y="692"/>
                  </a:lnTo>
                  <a:lnTo>
                    <a:pt x="138" y="672"/>
                  </a:lnTo>
                  <a:lnTo>
                    <a:pt x="121" y="650"/>
                  </a:lnTo>
                  <a:lnTo>
                    <a:pt x="106" y="626"/>
                  </a:lnTo>
                  <a:lnTo>
                    <a:pt x="95" y="600"/>
                  </a:lnTo>
                  <a:lnTo>
                    <a:pt x="89" y="588"/>
                  </a:lnTo>
                  <a:lnTo>
                    <a:pt x="84" y="574"/>
                  </a:lnTo>
                  <a:lnTo>
                    <a:pt x="81" y="560"/>
                  </a:lnTo>
                  <a:lnTo>
                    <a:pt x="77" y="546"/>
                  </a:lnTo>
                  <a:lnTo>
                    <a:pt x="75" y="532"/>
                  </a:lnTo>
                  <a:lnTo>
                    <a:pt x="73" y="517"/>
                  </a:lnTo>
                  <a:lnTo>
                    <a:pt x="71" y="502"/>
                  </a:lnTo>
                  <a:lnTo>
                    <a:pt x="71" y="487"/>
                  </a:lnTo>
                  <a:lnTo>
                    <a:pt x="71" y="112"/>
                  </a:lnTo>
                  <a:lnTo>
                    <a:pt x="0" y="112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507"/>
                  </a:lnTo>
                  <a:lnTo>
                    <a:pt x="1" y="524"/>
                  </a:lnTo>
                  <a:lnTo>
                    <a:pt x="4" y="543"/>
                  </a:lnTo>
                  <a:lnTo>
                    <a:pt x="7" y="561"/>
                  </a:lnTo>
                  <a:lnTo>
                    <a:pt x="12" y="578"/>
                  </a:lnTo>
                  <a:lnTo>
                    <a:pt x="16" y="596"/>
                  </a:lnTo>
                  <a:lnTo>
                    <a:pt x="22" y="612"/>
                  </a:lnTo>
                  <a:lnTo>
                    <a:pt x="28" y="628"/>
                  </a:lnTo>
                  <a:lnTo>
                    <a:pt x="36" y="644"/>
                  </a:lnTo>
                  <a:lnTo>
                    <a:pt x="44" y="660"/>
                  </a:lnTo>
                  <a:lnTo>
                    <a:pt x="52" y="675"/>
                  </a:lnTo>
                  <a:lnTo>
                    <a:pt x="61" y="690"/>
                  </a:lnTo>
                  <a:lnTo>
                    <a:pt x="71" y="704"/>
                  </a:lnTo>
                  <a:lnTo>
                    <a:pt x="82" y="718"/>
                  </a:lnTo>
                  <a:lnTo>
                    <a:pt x="93" y="730"/>
                  </a:lnTo>
                  <a:lnTo>
                    <a:pt x="106" y="743"/>
                  </a:lnTo>
                  <a:lnTo>
                    <a:pt x="119" y="755"/>
                  </a:lnTo>
                  <a:lnTo>
                    <a:pt x="131" y="766"/>
                  </a:lnTo>
                  <a:lnTo>
                    <a:pt x="145" y="778"/>
                  </a:lnTo>
                  <a:lnTo>
                    <a:pt x="159" y="787"/>
                  </a:lnTo>
                  <a:lnTo>
                    <a:pt x="174" y="797"/>
                  </a:lnTo>
                  <a:lnTo>
                    <a:pt x="189" y="805"/>
                  </a:lnTo>
                  <a:lnTo>
                    <a:pt x="204" y="813"/>
                  </a:lnTo>
                  <a:lnTo>
                    <a:pt x="220" y="820"/>
                  </a:lnTo>
                  <a:lnTo>
                    <a:pt x="237" y="827"/>
                  </a:lnTo>
                  <a:lnTo>
                    <a:pt x="253" y="833"/>
                  </a:lnTo>
                  <a:lnTo>
                    <a:pt x="271" y="838"/>
                  </a:lnTo>
                  <a:lnTo>
                    <a:pt x="288" y="842"/>
                  </a:lnTo>
                  <a:lnTo>
                    <a:pt x="306" y="845"/>
                  </a:lnTo>
                  <a:lnTo>
                    <a:pt x="324" y="847"/>
                  </a:lnTo>
                  <a:lnTo>
                    <a:pt x="342" y="849"/>
                  </a:lnTo>
                  <a:lnTo>
                    <a:pt x="361" y="849"/>
                  </a:lnTo>
                  <a:lnTo>
                    <a:pt x="541" y="849"/>
                  </a:lnTo>
                  <a:lnTo>
                    <a:pt x="541" y="1718"/>
                  </a:lnTo>
                  <a:lnTo>
                    <a:pt x="645" y="1718"/>
                  </a:lnTo>
                  <a:lnTo>
                    <a:pt x="645" y="1075"/>
                  </a:lnTo>
                  <a:lnTo>
                    <a:pt x="694" y="1075"/>
                  </a:lnTo>
                  <a:lnTo>
                    <a:pt x="694" y="1075"/>
                  </a:lnTo>
                  <a:lnTo>
                    <a:pt x="713" y="1074"/>
                  </a:lnTo>
                  <a:lnTo>
                    <a:pt x="731" y="1073"/>
                  </a:lnTo>
                  <a:lnTo>
                    <a:pt x="750" y="1070"/>
                  </a:lnTo>
                  <a:lnTo>
                    <a:pt x="768" y="1067"/>
                  </a:lnTo>
                  <a:lnTo>
                    <a:pt x="785" y="1063"/>
                  </a:lnTo>
                  <a:lnTo>
                    <a:pt x="803" y="1058"/>
                  </a:lnTo>
                  <a:lnTo>
                    <a:pt x="820" y="1052"/>
                  </a:lnTo>
                  <a:lnTo>
                    <a:pt x="836" y="1046"/>
                  </a:lnTo>
                  <a:lnTo>
                    <a:pt x="852" y="1038"/>
                  </a:lnTo>
                  <a:lnTo>
                    <a:pt x="868" y="1030"/>
                  </a:lnTo>
                  <a:lnTo>
                    <a:pt x="883" y="1022"/>
                  </a:lnTo>
                  <a:lnTo>
                    <a:pt x="898" y="1012"/>
                  </a:lnTo>
                  <a:lnTo>
                    <a:pt x="913" y="1002"/>
                  </a:lnTo>
                  <a:lnTo>
                    <a:pt x="926" y="991"/>
                  </a:lnTo>
                  <a:lnTo>
                    <a:pt x="940" y="979"/>
                  </a:lnTo>
                  <a:lnTo>
                    <a:pt x="952" y="968"/>
                  </a:lnTo>
                  <a:lnTo>
                    <a:pt x="965" y="955"/>
                  </a:lnTo>
                  <a:lnTo>
                    <a:pt x="975" y="941"/>
                  </a:lnTo>
                  <a:lnTo>
                    <a:pt x="987" y="927"/>
                  </a:lnTo>
                  <a:lnTo>
                    <a:pt x="997" y="914"/>
                  </a:lnTo>
                  <a:lnTo>
                    <a:pt x="1007" y="899"/>
                  </a:lnTo>
                  <a:lnTo>
                    <a:pt x="1016" y="884"/>
                  </a:lnTo>
                  <a:lnTo>
                    <a:pt x="1024" y="868"/>
                  </a:lnTo>
                  <a:lnTo>
                    <a:pt x="1031" y="851"/>
                  </a:lnTo>
                  <a:lnTo>
                    <a:pt x="1038" y="835"/>
                  </a:lnTo>
                  <a:lnTo>
                    <a:pt x="1043" y="818"/>
                  </a:lnTo>
                  <a:lnTo>
                    <a:pt x="1048" y="801"/>
                  </a:lnTo>
                  <a:lnTo>
                    <a:pt x="1051" y="783"/>
                  </a:lnTo>
                  <a:lnTo>
                    <a:pt x="1055" y="765"/>
                  </a:lnTo>
                  <a:lnTo>
                    <a:pt x="1057" y="747"/>
                  </a:lnTo>
                  <a:lnTo>
                    <a:pt x="1060" y="728"/>
                  </a:lnTo>
                  <a:lnTo>
                    <a:pt x="1060" y="710"/>
                  </a:lnTo>
                  <a:lnTo>
                    <a:pt x="1060" y="333"/>
                  </a:lnTo>
                  <a:lnTo>
                    <a:pt x="980" y="333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25">
              <a:extLst>
                <a:ext uri="{FF2B5EF4-FFF2-40B4-BE49-F238E27FC236}">
                  <a16:creationId xmlns:a16="http://schemas.microsoft.com/office/drawing/2014/main" id="{D8E1928C-67C6-40F9-A669-5373A953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3" y="995363"/>
              <a:ext cx="839788" cy="817563"/>
            </a:xfrm>
            <a:custGeom>
              <a:avLst/>
              <a:gdLst>
                <a:gd name="T0" fmla="*/ 1056 w 1059"/>
                <a:gd name="T1" fmla="*/ 592 h 1030"/>
                <a:gd name="T2" fmla="*/ 1056 w 1059"/>
                <a:gd name="T3" fmla="*/ 526 h 1030"/>
                <a:gd name="T4" fmla="*/ 1037 w 1059"/>
                <a:gd name="T5" fmla="*/ 451 h 1030"/>
                <a:gd name="T6" fmla="*/ 996 w 1059"/>
                <a:gd name="T7" fmla="*/ 387 h 1030"/>
                <a:gd name="T8" fmla="*/ 939 w 1059"/>
                <a:gd name="T9" fmla="*/ 336 h 1030"/>
                <a:gd name="T10" fmla="*/ 868 w 1059"/>
                <a:gd name="T11" fmla="*/ 303 h 1030"/>
                <a:gd name="T12" fmla="*/ 841 w 1059"/>
                <a:gd name="T13" fmla="*/ 297 h 1030"/>
                <a:gd name="T14" fmla="*/ 842 w 1059"/>
                <a:gd name="T15" fmla="*/ 271 h 1030"/>
                <a:gd name="T16" fmla="*/ 834 w 1059"/>
                <a:gd name="T17" fmla="*/ 197 h 1030"/>
                <a:gd name="T18" fmla="*/ 805 w 1059"/>
                <a:gd name="T19" fmla="*/ 129 h 1030"/>
                <a:gd name="T20" fmla="*/ 759 w 1059"/>
                <a:gd name="T21" fmla="*/ 71 h 1030"/>
                <a:gd name="T22" fmla="*/ 698 w 1059"/>
                <a:gd name="T23" fmla="*/ 29 h 1030"/>
                <a:gd name="T24" fmla="*/ 626 w 1059"/>
                <a:gd name="T25" fmla="*/ 4 h 1030"/>
                <a:gd name="T26" fmla="*/ 575 w 1059"/>
                <a:gd name="T27" fmla="*/ 0 h 1030"/>
                <a:gd name="T28" fmla="*/ 502 w 1059"/>
                <a:gd name="T29" fmla="*/ 10 h 1030"/>
                <a:gd name="T30" fmla="*/ 437 w 1059"/>
                <a:gd name="T31" fmla="*/ 40 h 1030"/>
                <a:gd name="T32" fmla="*/ 382 w 1059"/>
                <a:gd name="T33" fmla="*/ 86 h 1030"/>
                <a:gd name="T34" fmla="*/ 340 w 1059"/>
                <a:gd name="T35" fmla="*/ 146 h 1030"/>
                <a:gd name="T36" fmla="*/ 323 w 1059"/>
                <a:gd name="T37" fmla="*/ 193 h 1030"/>
                <a:gd name="T38" fmla="*/ 301 w 1059"/>
                <a:gd name="T39" fmla="*/ 189 h 1030"/>
                <a:gd name="T40" fmla="*/ 235 w 1059"/>
                <a:gd name="T41" fmla="*/ 189 h 1030"/>
                <a:gd name="T42" fmla="*/ 160 w 1059"/>
                <a:gd name="T43" fmla="*/ 208 h 1030"/>
                <a:gd name="T44" fmla="*/ 96 w 1059"/>
                <a:gd name="T45" fmla="*/ 249 h 1030"/>
                <a:gd name="T46" fmla="*/ 45 w 1059"/>
                <a:gd name="T47" fmla="*/ 306 h 1030"/>
                <a:gd name="T48" fmla="*/ 12 w 1059"/>
                <a:gd name="T49" fmla="*/ 378 h 1030"/>
                <a:gd name="T50" fmla="*/ 5 w 1059"/>
                <a:gd name="T51" fmla="*/ 404 h 1030"/>
                <a:gd name="T52" fmla="*/ 0 w 1059"/>
                <a:gd name="T53" fmla="*/ 457 h 1030"/>
                <a:gd name="T54" fmla="*/ 14 w 1059"/>
                <a:gd name="T55" fmla="*/ 534 h 1030"/>
                <a:gd name="T56" fmla="*/ 48 w 1059"/>
                <a:gd name="T57" fmla="*/ 602 h 1030"/>
                <a:gd name="T58" fmla="*/ 99 w 1059"/>
                <a:gd name="T59" fmla="*/ 659 h 1030"/>
                <a:gd name="T60" fmla="*/ 166 w 1059"/>
                <a:gd name="T61" fmla="*/ 698 h 1030"/>
                <a:gd name="T62" fmla="*/ 218 w 1059"/>
                <a:gd name="T63" fmla="*/ 713 h 1030"/>
                <a:gd name="T64" fmla="*/ 224 w 1059"/>
                <a:gd name="T65" fmla="*/ 714 h 1030"/>
                <a:gd name="T66" fmla="*/ 221 w 1059"/>
                <a:gd name="T67" fmla="*/ 729 h 1030"/>
                <a:gd name="T68" fmla="*/ 221 w 1059"/>
                <a:gd name="T69" fmla="*/ 795 h 1030"/>
                <a:gd name="T70" fmla="*/ 241 w 1059"/>
                <a:gd name="T71" fmla="*/ 870 h 1030"/>
                <a:gd name="T72" fmla="*/ 281 w 1059"/>
                <a:gd name="T73" fmla="*/ 934 h 1030"/>
                <a:gd name="T74" fmla="*/ 338 w 1059"/>
                <a:gd name="T75" fmla="*/ 985 h 1030"/>
                <a:gd name="T76" fmla="*/ 409 w 1059"/>
                <a:gd name="T77" fmla="*/ 1018 h 1030"/>
                <a:gd name="T78" fmla="*/ 436 w 1059"/>
                <a:gd name="T79" fmla="*/ 1025 h 1030"/>
                <a:gd name="T80" fmla="*/ 515 w 1059"/>
                <a:gd name="T81" fmla="*/ 1028 h 1030"/>
                <a:gd name="T82" fmla="*/ 588 w 1059"/>
                <a:gd name="T83" fmla="*/ 1008 h 1030"/>
                <a:gd name="T84" fmla="*/ 652 w 1059"/>
                <a:gd name="T85" fmla="*/ 969 h 1030"/>
                <a:gd name="T86" fmla="*/ 704 w 1059"/>
                <a:gd name="T87" fmla="*/ 913 h 1030"/>
                <a:gd name="T88" fmla="*/ 737 w 1059"/>
                <a:gd name="T89" fmla="*/ 844 h 1030"/>
                <a:gd name="T90" fmla="*/ 744 w 1059"/>
                <a:gd name="T91" fmla="*/ 818 h 1030"/>
                <a:gd name="T92" fmla="*/ 771 w 1059"/>
                <a:gd name="T93" fmla="*/ 822 h 1030"/>
                <a:gd name="T94" fmla="*/ 849 w 1059"/>
                <a:gd name="T95" fmla="*/ 817 h 1030"/>
                <a:gd name="T96" fmla="*/ 922 w 1059"/>
                <a:gd name="T97" fmla="*/ 790 h 1030"/>
                <a:gd name="T98" fmla="*/ 982 w 1059"/>
                <a:gd name="T99" fmla="*/ 744 h 1030"/>
                <a:gd name="T100" fmla="*/ 1028 w 1059"/>
                <a:gd name="T101" fmla="*/ 682 h 1030"/>
                <a:gd name="T102" fmla="*/ 1051 w 1059"/>
                <a:gd name="T103" fmla="*/ 62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1030">
                  <a:moveTo>
                    <a:pt x="1054" y="606"/>
                  </a:moveTo>
                  <a:lnTo>
                    <a:pt x="1054" y="606"/>
                  </a:lnTo>
                  <a:lnTo>
                    <a:pt x="1056" y="592"/>
                  </a:lnTo>
                  <a:lnTo>
                    <a:pt x="1058" y="579"/>
                  </a:lnTo>
                  <a:lnTo>
                    <a:pt x="1059" y="553"/>
                  </a:lnTo>
                  <a:lnTo>
                    <a:pt x="1056" y="526"/>
                  </a:lnTo>
                  <a:lnTo>
                    <a:pt x="1052" y="501"/>
                  </a:lnTo>
                  <a:lnTo>
                    <a:pt x="1045" y="476"/>
                  </a:lnTo>
                  <a:lnTo>
                    <a:pt x="1037" y="451"/>
                  </a:lnTo>
                  <a:lnTo>
                    <a:pt x="1025" y="428"/>
                  </a:lnTo>
                  <a:lnTo>
                    <a:pt x="1011" y="408"/>
                  </a:lnTo>
                  <a:lnTo>
                    <a:pt x="996" y="387"/>
                  </a:lnTo>
                  <a:lnTo>
                    <a:pt x="979" y="368"/>
                  </a:lnTo>
                  <a:lnTo>
                    <a:pt x="960" y="351"/>
                  </a:lnTo>
                  <a:lnTo>
                    <a:pt x="939" y="336"/>
                  </a:lnTo>
                  <a:lnTo>
                    <a:pt x="917" y="322"/>
                  </a:lnTo>
                  <a:lnTo>
                    <a:pt x="893" y="312"/>
                  </a:lnTo>
                  <a:lnTo>
                    <a:pt x="868" y="303"/>
                  </a:lnTo>
                  <a:lnTo>
                    <a:pt x="855" y="299"/>
                  </a:lnTo>
                  <a:lnTo>
                    <a:pt x="841" y="297"/>
                  </a:lnTo>
                  <a:lnTo>
                    <a:pt x="841" y="297"/>
                  </a:lnTo>
                  <a:lnTo>
                    <a:pt x="841" y="296"/>
                  </a:lnTo>
                  <a:lnTo>
                    <a:pt x="841" y="296"/>
                  </a:lnTo>
                  <a:lnTo>
                    <a:pt x="842" y="271"/>
                  </a:lnTo>
                  <a:lnTo>
                    <a:pt x="842" y="245"/>
                  </a:lnTo>
                  <a:lnTo>
                    <a:pt x="839" y="221"/>
                  </a:lnTo>
                  <a:lnTo>
                    <a:pt x="834" y="197"/>
                  </a:lnTo>
                  <a:lnTo>
                    <a:pt x="826" y="173"/>
                  </a:lnTo>
                  <a:lnTo>
                    <a:pt x="817" y="151"/>
                  </a:lnTo>
                  <a:lnTo>
                    <a:pt x="805" y="129"/>
                  </a:lnTo>
                  <a:lnTo>
                    <a:pt x="792" y="108"/>
                  </a:lnTo>
                  <a:lnTo>
                    <a:pt x="777" y="90"/>
                  </a:lnTo>
                  <a:lnTo>
                    <a:pt x="759" y="71"/>
                  </a:lnTo>
                  <a:lnTo>
                    <a:pt x="741" y="56"/>
                  </a:lnTo>
                  <a:lnTo>
                    <a:pt x="720" y="41"/>
                  </a:lnTo>
                  <a:lnTo>
                    <a:pt x="698" y="29"/>
                  </a:lnTo>
                  <a:lnTo>
                    <a:pt x="675" y="18"/>
                  </a:lnTo>
                  <a:lnTo>
                    <a:pt x="651" y="10"/>
                  </a:lnTo>
                  <a:lnTo>
                    <a:pt x="626" y="4"/>
                  </a:lnTo>
                  <a:lnTo>
                    <a:pt x="626" y="4"/>
                  </a:lnTo>
                  <a:lnTo>
                    <a:pt x="600" y="1"/>
                  </a:lnTo>
                  <a:lnTo>
                    <a:pt x="575" y="0"/>
                  </a:lnTo>
                  <a:lnTo>
                    <a:pt x="551" y="1"/>
                  </a:lnTo>
                  <a:lnTo>
                    <a:pt x="527" y="4"/>
                  </a:lnTo>
                  <a:lnTo>
                    <a:pt x="502" y="10"/>
                  </a:lnTo>
                  <a:lnTo>
                    <a:pt x="479" y="18"/>
                  </a:lnTo>
                  <a:lnTo>
                    <a:pt x="458" y="29"/>
                  </a:lnTo>
                  <a:lnTo>
                    <a:pt x="437" y="40"/>
                  </a:lnTo>
                  <a:lnTo>
                    <a:pt x="417" y="54"/>
                  </a:lnTo>
                  <a:lnTo>
                    <a:pt x="399" y="69"/>
                  </a:lnTo>
                  <a:lnTo>
                    <a:pt x="382" y="86"/>
                  </a:lnTo>
                  <a:lnTo>
                    <a:pt x="367" y="105"/>
                  </a:lnTo>
                  <a:lnTo>
                    <a:pt x="353" y="125"/>
                  </a:lnTo>
                  <a:lnTo>
                    <a:pt x="340" y="146"/>
                  </a:lnTo>
                  <a:lnTo>
                    <a:pt x="330" y="169"/>
                  </a:lnTo>
                  <a:lnTo>
                    <a:pt x="323" y="193"/>
                  </a:lnTo>
                  <a:lnTo>
                    <a:pt x="323" y="193"/>
                  </a:lnTo>
                  <a:lnTo>
                    <a:pt x="315" y="191"/>
                  </a:lnTo>
                  <a:lnTo>
                    <a:pt x="315" y="191"/>
                  </a:lnTo>
                  <a:lnTo>
                    <a:pt x="301" y="189"/>
                  </a:lnTo>
                  <a:lnTo>
                    <a:pt x="288" y="188"/>
                  </a:lnTo>
                  <a:lnTo>
                    <a:pt x="261" y="186"/>
                  </a:lnTo>
                  <a:lnTo>
                    <a:pt x="235" y="189"/>
                  </a:lnTo>
                  <a:lnTo>
                    <a:pt x="210" y="193"/>
                  </a:lnTo>
                  <a:lnTo>
                    <a:pt x="185" y="200"/>
                  </a:lnTo>
                  <a:lnTo>
                    <a:pt x="160" y="208"/>
                  </a:lnTo>
                  <a:lnTo>
                    <a:pt x="137" y="220"/>
                  </a:lnTo>
                  <a:lnTo>
                    <a:pt x="116" y="234"/>
                  </a:lnTo>
                  <a:lnTo>
                    <a:pt x="96" y="249"/>
                  </a:lnTo>
                  <a:lnTo>
                    <a:pt x="78" y="266"/>
                  </a:lnTo>
                  <a:lnTo>
                    <a:pt x="60" y="285"/>
                  </a:lnTo>
                  <a:lnTo>
                    <a:pt x="45" y="306"/>
                  </a:lnTo>
                  <a:lnTo>
                    <a:pt x="31" y="328"/>
                  </a:lnTo>
                  <a:lnTo>
                    <a:pt x="20" y="352"/>
                  </a:lnTo>
                  <a:lnTo>
                    <a:pt x="12" y="378"/>
                  </a:lnTo>
                  <a:lnTo>
                    <a:pt x="8" y="390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3" y="417"/>
                  </a:lnTo>
                  <a:lnTo>
                    <a:pt x="2" y="431"/>
                  </a:lnTo>
                  <a:lnTo>
                    <a:pt x="0" y="457"/>
                  </a:lnTo>
                  <a:lnTo>
                    <a:pt x="3" y="484"/>
                  </a:lnTo>
                  <a:lnTo>
                    <a:pt x="7" y="509"/>
                  </a:lnTo>
                  <a:lnTo>
                    <a:pt x="14" y="534"/>
                  </a:lnTo>
                  <a:lnTo>
                    <a:pt x="22" y="557"/>
                  </a:lnTo>
                  <a:lnTo>
                    <a:pt x="34" y="580"/>
                  </a:lnTo>
                  <a:lnTo>
                    <a:pt x="48" y="602"/>
                  </a:lnTo>
                  <a:lnTo>
                    <a:pt x="63" y="623"/>
                  </a:lnTo>
                  <a:lnTo>
                    <a:pt x="80" y="642"/>
                  </a:lnTo>
                  <a:lnTo>
                    <a:pt x="99" y="659"/>
                  </a:lnTo>
                  <a:lnTo>
                    <a:pt x="120" y="674"/>
                  </a:lnTo>
                  <a:lnTo>
                    <a:pt x="142" y="686"/>
                  </a:lnTo>
                  <a:lnTo>
                    <a:pt x="166" y="698"/>
                  </a:lnTo>
                  <a:lnTo>
                    <a:pt x="192" y="707"/>
                  </a:lnTo>
                  <a:lnTo>
                    <a:pt x="204" y="711"/>
                  </a:lnTo>
                  <a:lnTo>
                    <a:pt x="218" y="713"/>
                  </a:lnTo>
                  <a:lnTo>
                    <a:pt x="218" y="713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4" y="715"/>
                  </a:lnTo>
                  <a:lnTo>
                    <a:pt x="224" y="715"/>
                  </a:lnTo>
                  <a:lnTo>
                    <a:pt x="221" y="729"/>
                  </a:lnTo>
                  <a:lnTo>
                    <a:pt x="220" y="742"/>
                  </a:lnTo>
                  <a:lnTo>
                    <a:pt x="219" y="768"/>
                  </a:lnTo>
                  <a:lnTo>
                    <a:pt x="221" y="795"/>
                  </a:lnTo>
                  <a:lnTo>
                    <a:pt x="225" y="820"/>
                  </a:lnTo>
                  <a:lnTo>
                    <a:pt x="232" y="845"/>
                  </a:lnTo>
                  <a:lnTo>
                    <a:pt x="241" y="870"/>
                  </a:lnTo>
                  <a:lnTo>
                    <a:pt x="253" y="893"/>
                  </a:lnTo>
                  <a:lnTo>
                    <a:pt x="266" y="913"/>
                  </a:lnTo>
                  <a:lnTo>
                    <a:pt x="281" y="934"/>
                  </a:lnTo>
                  <a:lnTo>
                    <a:pt x="299" y="953"/>
                  </a:lnTo>
                  <a:lnTo>
                    <a:pt x="317" y="970"/>
                  </a:lnTo>
                  <a:lnTo>
                    <a:pt x="338" y="985"/>
                  </a:lnTo>
                  <a:lnTo>
                    <a:pt x="361" y="999"/>
                  </a:lnTo>
                  <a:lnTo>
                    <a:pt x="385" y="1009"/>
                  </a:lnTo>
                  <a:lnTo>
                    <a:pt x="409" y="1018"/>
                  </a:lnTo>
                  <a:lnTo>
                    <a:pt x="423" y="1022"/>
                  </a:lnTo>
                  <a:lnTo>
                    <a:pt x="436" y="1025"/>
                  </a:lnTo>
                  <a:lnTo>
                    <a:pt x="436" y="1025"/>
                  </a:lnTo>
                  <a:lnTo>
                    <a:pt x="462" y="1029"/>
                  </a:lnTo>
                  <a:lnTo>
                    <a:pt x="489" y="1030"/>
                  </a:lnTo>
                  <a:lnTo>
                    <a:pt x="515" y="1028"/>
                  </a:lnTo>
                  <a:lnTo>
                    <a:pt x="540" y="1023"/>
                  </a:lnTo>
                  <a:lnTo>
                    <a:pt x="565" y="1017"/>
                  </a:lnTo>
                  <a:lnTo>
                    <a:pt x="588" y="1008"/>
                  </a:lnTo>
                  <a:lnTo>
                    <a:pt x="611" y="998"/>
                  </a:lnTo>
                  <a:lnTo>
                    <a:pt x="633" y="984"/>
                  </a:lnTo>
                  <a:lnTo>
                    <a:pt x="652" y="969"/>
                  </a:lnTo>
                  <a:lnTo>
                    <a:pt x="672" y="953"/>
                  </a:lnTo>
                  <a:lnTo>
                    <a:pt x="688" y="934"/>
                  </a:lnTo>
                  <a:lnTo>
                    <a:pt x="704" y="913"/>
                  </a:lnTo>
                  <a:lnTo>
                    <a:pt x="717" y="892"/>
                  </a:lnTo>
                  <a:lnTo>
                    <a:pt x="728" y="869"/>
                  </a:lnTo>
                  <a:lnTo>
                    <a:pt x="737" y="844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58" y="820"/>
                  </a:lnTo>
                  <a:lnTo>
                    <a:pt x="771" y="822"/>
                  </a:lnTo>
                  <a:lnTo>
                    <a:pt x="798" y="822"/>
                  </a:lnTo>
                  <a:lnTo>
                    <a:pt x="824" y="821"/>
                  </a:lnTo>
                  <a:lnTo>
                    <a:pt x="849" y="817"/>
                  </a:lnTo>
                  <a:lnTo>
                    <a:pt x="874" y="810"/>
                  </a:lnTo>
                  <a:lnTo>
                    <a:pt x="899" y="801"/>
                  </a:lnTo>
                  <a:lnTo>
                    <a:pt x="922" y="790"/>
                  </a:lnTo>
                  <a:lnTo>
                    <a:pt x="944" y="776"/>
                  </a:lnTo>
                  <a:lnTo>
                    <a:pt x="963" y="761"/>
                  </a:lnTo>
                  <a:lnTo>
                    <a:pt x="982" y="744"/>
                  </a:lnTo>
                  <a:lnTo>
                    <a:pt x="999" y="724"/>
                  </a:lnTo>
                  <a:lnTo>
                    <a:pt x="1014" y="704"/>
                  </a:lnTo>
                  <a:lnTo>
                    <a:pt x="1028" y="682"/>
                  </a:lnTo>
                  <a:lnTo>
                    <a:pt x="1039" y="658"/>
                  </a:lnTo>
                  <a:lnTo>
                    <a:pt x="1047" y="632"/>
                  </a:lnTo>
                  <a:lnTo>
                    <a:pt x="1051" y="620"/>
                  </a:lnTo>
                  <a:lnTo>
                    <a:pt x="1054" y="606"/>
                  </a:lnTo>
                  <a:lnTo>
                    <a:pt x="1054" y="606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26">
              <a:extLst>
                <a:ext uri="{FF2B5EF4-FFF2-40B4-BE49-F238E27FC236}">
                  <a16:creationId xmlns:a16="http://schemas.microsoft.com/office/drawing/2014/main" id="{B1C632FF-B9C5-427A-BFD6-C6CCCD1D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6" y="1057275"/>
              <a:ext cx="392113" cy="1363663"/>
            </a:xfrm>
            <a:custGeom>
              <a:avLst/>
              <a:gdLst>
                <a:gd name="T0" fmla="*/ 414 w 494"/>
                <a:gd name="T1" fmla="*/ 710 h 1718"/>
                <a:gd name="T2" fmla="*/ 413 w 494"/>
                <a:gd name="T3" fmla="*/ 724 h 1718"/>
                <a:gd name="T4" fmla="*/ 411 w 494"/>
                <a:gd name="T5" fmla="*/ 752 h 1718"/>
                <a:gd name="T6" fmla="*/ 405 w 494"/>
                <a:gd name="T7" fmla="*/ 781 h 1718"/>
                <a:gd name="T8" fmla="*/ 397 w 494"/>
                <a:gd name="T9" fmla="*/ 808 h 1718"/>
                <a:gd name="T10" fmla="*/ 380 w 494"/>
                <a:gd name="T11" fmla="*/ 846 h 1718"/>
                <a:gd name="T12" fmla="*/ 348 w 494"/>
                <a:gd name="T13" fmla="*/ 891 h 1718"/>
                <a:gd name="T14" fmla="*/ 309 w 494"/>
                <a:gd name="T15" fmla="*/ 930 h 1718"/>
                <a:gd name="T16" fmla="*/ 264 w 494"/>
                <a:gd name="T17" fmla="*/ 960 h 1718"/>
                <a:gd name="T18" fmla="*/ 226 w 494"/>
                <a:gd name="T19" fmla="*/ 977 h 1718"/>
                <a:gd name="T20" fmla="*/ 200 w 494"/>
                <a:gd name="T21" fmla="*/ 986 h 1718"/>
                <a:gd name="T22" fmla="*/ 172 w 494"/>
                <a:gd name="T23" fmla="*/ 991 h 1718"/>
                <a:gd name="T24" fmla="*/ 143 w 494"/>
                <a:gd name="T25" fmla="*/ 994 h 1718"/>
                <a:gd name="T26" fmla="*/ 79 w 494"/>
                <a:gd name="T27" fmla="*/ 994 h 1718"/>
                <a:gd name="T28" fmla="*/ 27 w 494"/>
                <a:gd name="T29" fmla="*/ 0 h 1718"/>
                <a:gd name="T30" fmla="*/ 27 w 494"/>
                <a:gd name="T31" fmla="*/ 872 h 1718"/>
                <a:gd name="T32" fmla="*/ 23 w 494"/>
                <a:gd name="T33" fmla="*/ 924 h 1718"/>
                <a:gd name="T34" fmla="*/ 10 w 494"/>
                <a:gd name="T35" fmla="*/ 976 h 1718"/>
                <a:gd name="T36" fmla="*/ 5 w 494"/>
                <a:gd name="T37" fmla="*/ 991 h 1718"/>
                <a:gd name="T38" fmla="*/ 1 w 494"/>
                <a:gd name="T39" fmla="*/ 1021 h 1718"/>
                <a:gd name="T40" fmla="*/ 0 w 494"/>
                <a:gd name="T41" fmla="*/ 1033 h 1718"/>
                <a:gd name="T42" fmla="*/ 2 w 494"/>
                <a:gd name="T43" fmla="*/ 1060 h 1718"/>
                <a:gd name="T44" fmla="*/ 10 w 494"/>
                <a:gd name="T45" fmla="*/ 1090 h 1718"/>
                <a:gd name="T46" fmla="*/ 17 w 494"/>
                <a:gd name="T47" fmla="*/ 1115 h 1718"/>
                <a:gd name="T48" fmla="*/ 26 w 494"/>
                <a:gd name="T49" fmla="*/ 1167 h 1718"/>
                <a:gd name="T50" fmla="*/ 27 w 494"/>
                <a:gd name="T51" fmla="*/ 1718 h 1718"/>
                <a:gd name="T52" fmla="*/ 79 w 494"/>
                <a:gd name="T53" fmla="*/ 1075 h 1718"/>
                <a:gd name="T54" fmla="*/ 128 w 494"/>
                <a:gd name="T55" fmla="*/ 1075 h 1718"/>
                <a:gd name="T56" fmla="*/ 165 w 494"/>
                <a:gd name="T57" fmla="*/ 1073 h 1718"/>
                <a:gd name="T58" fmla="*/ 202 w 494"/>
                <a:gd name="T59" fmla="*/ 1067 h 1718"/>
                <a:gd name="T60" fmla="*/ 237 w 494"/>
                <a:gd name="T61" fmla="*/ 1058 h 1718"/>
                <a:gd name="T62" fmla="*/ 270 w 494"/>
                <a:gd name="T63" fmla="*/ 1046 h 1718"/>
                <a:gd name="T64" fmla="*/ 302 w 494"/>
                <a:gd name="T65" fmla="*/ 1030 h 1718"/>
                <a:gd name="T66" fmla="*/ 332 w 494"/>
                <a:gd name="T67" fmla="*/ 1012 h 1718"/>
                <a:gd name="T68" fmla="*/ 360 w 494"/>
                <a:gd name="T69" fmla="*/ 991 h 1718"/>
                <a:gd name="T70" fmla="*/ 386 w 494"/>
                <a:gd name="T71" fmla="*/ 968 h 1718"/>
                <a:gd name="T72" fmla="*/ 409 w 494"/>
                <a:gd name="T73" fmla="*/ 941 h 1718"/>
                <a:gd name="T74" fmla="*/ 431 w 494"/>
                <a:gd name="T75" fmla="*/ 914 h 1718"/>
                <a:gd name="T76" fmla="*/ 450 w 494"/>
                <a:gd name="T77" fmla="*/ 884 h 1718"/>
                <a:gd name="T78" fmla="*/ 465 w 494"/>
                <a:gd name="T79" fmla="*/ 851 h 1718"/>
                <a:gd name="T80" fmla="*/ 477 w 494"/>
                <a:gd name="T81" fmla="*/ 818 h 1718"/>
                <a:gd name="T82" fmla="*/ 487 w 494"/>
                <a:gd name="T83" fmla="*/ 783 h 1718"/>
                <a:gd name="T84" fmla="*/ 491 w 494"/>
                <a:gd name="T85" fmla="*/ 747 h 1718"/>
                <a:gd name="T86" fmla="*/ 494 w 494"/>
                <a:gd name="T87" fmla="*/ 710 h 1718"/>
                <a:gd name="T88" fmla="*/ 414 w 494"/>
                <a:gd name="T89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718">
                  <a:moveTo>
                    <a:pt x="414" y="333"/>
                  </a:moveTo>
                  <a:lnTo>
                    <a:pt x="414" y="710"/>
                  </a:lnTo>
                  <a:lnTo>
                    <a:pt x="414" y="710"/>
                  </a:lnTo>
                  <a:lnTo>
                    <a:pt x="413" y="724"/>
                  </a:lnTo>
                  <a:lnTo>
                    <a:pt x="412" y="739"/>
                  </a:lnTo>
                  <a:lnTo>
                    <a:pt x="411" y="752"/>
                  </a:lnTo>
                  <a:lnTo>
                    <a:pt x="408" y="767"/>
                  </a:lnTo>
                  <a:lnTo>
                    <a:pt x="405" y="781"/>
                  </a:lnTo>
                  <a:lnTo>
                    <a:pt x="400" y="794"/>
                  </a:lnTo>
                  <a:lnTo>
                    <a:pt x="397" y="808"/>
                  </a:lnTo>
                  <a:lnTo>
                    <a:pt x="391" y="820"/>
                  </a:lnTo>
                  <a:lnTo>
                    <a:pt x="380" y="846"/>
                  </a:lnTo>
                  <a:lnTo>
                    <a:pt x="365" y="869"/>
                  </a:lnTo>
                  <a:lnTo>
                    <a:pt x="348" y="891"/>
                  </a:lnTo>
                  <a:lnTo>
                    <a:pt x="330" y="911"/>
                  </a:lnTo>
                  <a:lnTo>
                    <a:pt x="309" y="930"/>
                  </a:lnTo>
                  <a:lnTo>
                    <a:pt x="287" y="946"/>
                  </a:lnTo>
                  <a:lnTo>
                    <a:pt x="264" y="960"/>
                  </a:lnTo>
                  <a:lnTo>
                    <a:pt x="239" y="972"/>
                  </a:lnTo>
                  <a:lnTo>
                    <a:pt x="226" y="977"/>
                  </a:lnTo>
                  <a:lnTo>
                    <a:pt x="214" y="982"/>
                  </a:lnTo>
                  <a:lnTo>
                    <a:pt x="200" y="986"/>
                  </a:lnTo>
                  <a:lnTo>
                    <a:pt x="186" y="989"/>
                  </a:lnTo>
                  <a:lnTo>
                    <a:pt x="172" y="991"/>
                  </a:lnTo>
                  <a:lnTo>
                    <a:pt x="157" y="993"/>
                  </a:lnTo>
                  <a:lnTo>
                    <a:pt x="143" y="994"/>
                  </a:lnTo>
                  <a:lnTo>
                    <a:pt x="128" y="994"/>
                  </a:lnTo>
                  <a:lnTo>
                    <a:pt x="79" y="994"/>
                  </a:lnTo>
                  <a:lnTo>
                    <a:pt x="79" y="0"/>
                  </a:lnTo>
                  <a:lnTo>
                    <a:pt x="27" y="0"/>
                  </a:lnTo>
                  <a:lnTo>
                    <a:pt x="27" y="872"/>
                  </a:lnTo>
                  <a:lnTo>
                    <a:pt x="27" y="872"/>
                  </a:lnTo>
                  <a:lnTo>
                    <a:pt x="26" y="899"/>
                  </a:lnTo>
                  <a:lnTo>
                    <a:pt x="23" y="924"/>
                  </a:lnTo>
                  <a:lnTo>
                    <a:pt x="17" y="951"/>
                  </a:lnTo>
                  <a:lnTo>
                    <a:pt x="10" y="976"/>
                  </a:lnTo>
                  <a:lnTo>
                    <a:pt x="10" y="976"/>
                  </a:lnTo>
                  <a:lnTo>
                    <a:pt x="5" y="991"/>
                  </a:lnTo>
                  <a:lnTo>
                    <a:pt x="2" y="1006"/>
                  </a:lnTo>
                  <a:lnTo>
                    <a:pt x="1" y="1021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1" y="1045"/>
                  </a:lnTo>
                  <a:lnTo>
                    <a:pt x="2" y="1060"/>
                  </a:lnTo>
                  <a:lnTo>
                    <a:pt x="5" y="1075"/>
                  </a:lnTo>
                  <a:lnTo>
                    <a:pt x="10" y="1090"/>
                  </a:lnTo>
                  <a:lnTo>
                    <a:pt x="10" y="1090"/>
                  </a:lnTo>
                  <a:lnTo>
                    <a:pt x="17" y="1115"/>
                  </a:lnTo>
                  <a:lnTo>
                    <a:pt x="23" y="1142"/>
                  </a:lnTo>
                  <a:lnTo>
                    <a:pt x="26" y="1167"/>
                  </a:lnTo>
                  <a:lnTo>
                    <a:pt x="27" y="1194"/>
                  </a:lnTo>
                  <a:lnTo>
                    <a:pt x="27" y="1718"/>
                  </a:lnTo>
                  <a:lnTo>
                    <a:pt x="79" y="1718"/>
                  </a:lnTo>
                  <a:lnTo>
                    <a:pt x="79" y="1075"/>
                  </a:lnTo>
                  <a:lnTo>
                    <a:pt x="128" y="1075"/>
                  </a:lnTo>
                  <a:lnTo>
                    <a:pt x="128" y="1075"/>
                  </a:lnTo>
                  <a:lnTo>
                    <a:pt x="147" y="1074"/>
                  </a:lnTo>
                  <a:lnTo>
                    <a:pt x="165" y="1073"/>
                  </a:lnTo>
                  <a:lnTo>
                    <a:pt x="184" y="1070"/>
                  </a:lnTo>
                  <a:lnTo>
                    <a:pt x="202" y="1067"/>
                  </a:lnTo>
                  <a:lnTo>
                    <a:pt x="219" y="1063"/>
                  </a:lnTo>
                  <a:lnTo>
                    <a:pt x="237" y="1058"/>
                  </a:lnTo>
                  <a:lnTo>
                    <a:pt x="254" y="1052"/>
                  </a:lnTo>
                  <a:lnTo>
                    <a:pt x="270" y="1046"/>
                  </a:lnTo>
                  <a:lnTo>
                    <a:pt x="286" y="1038"/>
                  </a:lnTo>
                  <a:lnTo>
                    <a:pt x="302" y="1030"/>
                  </a:lnTo>
                  <a:lnTo>
                    <a:pt x="317" y="1022"/>
                  </a:lnTo>
                  <a:lnTo>
                    <a:pt x="332" y="1012"/>
                  </a:lnTo>
                  <a:lnTo>
                    <a:pt x="347" y="1002"/>
                  </a:lnTo>
                  <a:lnTo>
                    <a:pt x="360" y="991"/>
                  </a:lnTo>
                  <a:lnTo>
                    <a:pt x="374" y="979"/>
                  </a:lnTo>
                  <a:lnTo>
                    <a:pt x="386" y="968"/>
                  </a:lnTo>
                  <a:lnTo>
                    <a:pt x="399" y="955"/>
                  </a:lnTo>
                  <a:lnTo>
                    <a:pt x="409" y="941"/>
                  </a:lnTo>
                  <a:lnTo>
                    <a:pt x="421" y="927"/>
                  </a:lnTo>
                  <a:lnTo>
                    <a:pt x="431" y="914"/>
                  </a:lnTo>
                  <a:lnTo>
                    <a:pt x="441" y="899"/>
                  </a:lnTo>
                  <a:lnTo>
                    <a:pt x="450" y="884"/>
                  </a:lnTo>
                  <a:lnTo>
                    <a:pt x="458" y="868"/>
                  </a:lnTo>
                  <a:lnTo>
                    <a:pt x="465" y="851"/>
                  </a:lnTo>
                  <a:lnTo>
                    <a:pt x="472" y="835"/>
                  </a:lnTo>
                  <a:lnTo>
                    <a:pt x="477" y="818"/>
                  </a:lnTo>
                  <a:lnTo>
                    <a:pt x="482" y="801"/>
                  </a:lnTo>
                  <a:lnTo>
                    <a:pt x="487" y="783"/>
                  </a:lnTo>
                  <a:lnTo>
                    <a:pt x="489" y="765"/>
                  </a:lnTo>
                  <a:lnTo>
                    <a:pt x="491" y="747"/>
                  </a:lnTo>
                  <a:lnTo>
                    <a:pt x="494" y="728"/>
                  </a:lnTo>
                  <a:lnTo>
                    <a:pt x="494" y="710"/>
                  </a:lnTo>
                  <a:lnTo>
                    <a:pt x="494" y="333"/>
                  </a:lnTo>
                  <a:lnTo>
                    <a:pt x="414" y="33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7">
              <a:extLst>
                <a:ext uri="{FF2B5EF4-FFF2-40B4-BE49-F238E27FC236}">
                  <a16:creationId xmlns:a16="http://schemas.microsoft.com/office/drawing/2014/main" id="{0BF40DD1-C68F-47BD-A6E1-9C61FB82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736600"/>
              <a:ext cx="735013" cy="720725"/>
            </a:xfrm>
            <a:custGeom>
              <a:avLst/>
              <a:gdLst>
                <a:gd name="T0" fmla="*/ 39 w 927"/>
                <a:gd name="T1" fmla="*/ 160 h 909"/>
                <a:gd name="T2" fmla="*/ 9 w 927"/>
                <a:gd name="T3" fmla="*/ 230 h 909"/>
                <a:gd name="T4" fmla="*/ 0 w 927"/>
                <a:gd name="T5" fmla="*/ 305 h 909"/>
                <a:gd name="T6" fmla="*/ 13 w 927"/>
                <a:gd name="T7" fmla="*/ 379 h 909"/>
                <a:gd name="T8" fmla="*/ 45 w 927"/>
                <a:gd name="T9" fmla="*/ 445 h 909"/>
                <a:gd name="T10" fmla="*/ 99 w 927"/>
                <a:gd name="T11" fmla="*/ 503 h 909"/>
                <a:gd name="T12" fmla="*/ 99 w 927"/>
                <a:gd name="T13" fmla="*/ 503 h 909"/>
                <a:gd name="T14" fmla="*/ 67 w 927"/>
                <a:gd name="T15" fmla="*/ 570 h 909"/>
                <a:gd name="T16" fmla="*/ 54 w 927"/>
                <a:gd name="T17" fmla="*/ 640 h 909"/>
                <a:gd name="T18" fmla="*/ 62 w 927"/>
                <a:gd name="T19" fmla="*/ 712 h 909"/>
                <a:gd name="T20" fmla="*/ 89 w 927"/>
                <a:gd name="T21" fmla="*/ 778 h 909"/>
                <a:gd name="T22" fmla="*/ 135 w 927"/>
                <a:gd name="T23" fmla="*/ 836 h 909"/>
                <a:gd name="T24" fmla="*/ 174 w 927"/>
                <a:gd name="T25" fmla="*/ 868 h 909"/>
                <a:gd name="T26" fmla="*/ 241 w 927"/>
                <a:gd name="T27" fmla="*/ 898 h 909"/>
                <a:gd name="T28" fmla="*/ 310 w 927"/>
                <a:gd name="T29" fmla="*/ 909 h 909"/>
                <a:gd name="T30" fmla="*/ 380 w 927"/>
                <a:gd name="T31" fmla="*/ 899 h 909"/>
                <a:gd name="T32" fmla="*/ 446 w 927"/>
                <a:gd name="T33" fmla="*/ 873 h 909"/>
                <a:gd name="T34" fmla="*/ 502 w 927"/>
                <a:gd name="T35" fmla="*/ 827 h 909"/>
                <a:gd name="T36" fmla="*/ 508 w 927"/>
                <a:gd name="T37" fmla="*/ 831 h 909"/>
                <a:gd name="T38" fmla="*/ 576 w 927"/>
                <a:gd name="T39" fmla="*/ 871 h 909"/>
                <a:gd name="T40" fmla="*/ 650 w 927"/>
                <a:gd name="T41" fmla="*/ 887 h 909"/>
                <a:gd name="T42" fmla="*/ 724 w 927"/>
                <a:gd name="T43" fmla="*/ 881 h 909"/>
                <a:gd name="T44" fmla="*/ 794 w 927"/>
                <a:gd name="T45" fmla="*/ 854 h 909"/>
                <a:gd name="T46" fmla="*/ 855 w 927"/>
                <a:gd name="T47" fmla="*/ 808 h 909"/>
                <a:gd name="T48" fmla="*/ 888 w 927"/>
                <a:gd name="T49" fmla="*/ 766 h 909"/>
                <a:gd name="T50" fmla="*/ 919 w 927"/>
                <a:gd name="T51" fmla="*/ 695 h 909"/>
                <a:gd name="T52" fmla="*/ 927 w 927"/>
                <a:gd name="T53" fmla="*/ 622 h 909"/>
                <a:gd name="T54" fmla="*/ 916 w 927"/>
                <a:gd name="T55" fmla="*/ 548 h 909"/>
                <a:gd name="T56" fmla="*/ 882 w 927"/>
                <a:gd name="T57" fmla="*/ 480 h 909"/>
                <a:gd name="T58" fmla="*/ 828 w 927"/>
                <a:gd name="T59" fmla="*/ 424 h 909"/>
                <a:gd name="T60" fmla="*/ 823 w 927"/>
                <a:gd name="T61" fmla="*/ 420 h 909"/>
                <a:gd name="T62" fmla="*/ 840 w 927"/>
                <a:gd name="T63" fmla="*/ 397 h 909"/>
                <a:gd name="T64" fmla="*/ 870 w 927"/>
                <a:gd name="T65" fmla="*/ 327 h 909"/>
                <a:gd name="T66" fmla="*/ 879 w 927"/>
                <a:gd name="T67" fmla="*/ 252 h 909"/>
                <a:gd name="T68" fmla="*/ 866 w 927"/>
                <a:gd name="T69" fmla="*/ 179 h 909"/>
                <a:gd name="T70" fmla="*/ 833 w 927"/>
                <a:gd name="T71" fmla="*/ 111 h 909"/>
                <a:gd name="T72" fmla="*/ 780 w 927"/>
                <a:gd name="T73" fmla="*/ 55 h 909"/>
                <a:gd name="T74" fmla="*/ 736 w 927"/>
                <a:gd name="T75" fmla="*/ 27 h 909"/>
                <a:gd name="T76" fmla="*/ 665 w 927"/>
                <a:gd name="T77" fmla="*/ 3 h 909"/>
                <a:gd name="T78" fmla="*/ 591 w 927"/>
                <a:gd name="T79" fmla="*/ 1 h 909"/>
                <a:gd name="T80" fmla="*/ 519 w 927"/>
                <a:gd name="T81" fmla="*/ 19 h 909"/>
                <a:gd name="T82" fmla="*/ 456 w 927"/>
                <a:gd name="T83" fmla="*/ 57 h 909"/>
                <a:gd name="T84" fmla="*/ 419 w 927"/>
                <a:gd name="T85" fmla="*/ 94 h 909"/>
                <a:gd name="T86" fmla="*/ 397 w 927"/>
                <a:gd name="T87" fmla="*/ 79 h 909"/>
                <a:gd name="T88" fmla="*/ 327 w 927"/>
                <a:gd name="T89" fmla="*/ 48 h 909"/>
                <a:gd name="T90" fmla="*/ 252 w 927"/>
                <a:gd name="T91" fmla="*/ 39 h 909"/>
                <a:gd name="T92" fmla="*/ 180 w 927"/>
                <a:gd name="T93" fmla="*/ 51 h 909"/>
                <a:gd name="T94" fmla="*/ 112 w 927"/>
                <a:gd name="T95" fmla="*/ 85 h 909"/>
                <a:gd name="T96" fmla="*/ 55 w 927"/>
                <a:gd name="T97" fmla="*/ 13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7" h="909">
                  <a:moveTo>
                    <a:pt x="55" y="138"/>
                  </a:moveTo>
                  <a:lnTo>
                    <a:pt x="55" y="138"/>
                  </a:lnTo>
                  <a:lnTo>
                    <a:pt x="39" y="160"/>
                  </a:lnTo>
                  <a:lnTo>
                    <a:pt x="27" y="183"/>
                  </a:lnTo>
                  <a:lnTo>
                    <a:pt x="16" y="206"/>
                  </a:lnTo>
                  <a:lnTo>
                    <a:pt x="9" y="230"/>
                  </a:lnTo>
                  <a:lnTo>
                    <a:pt x="4" y="255"/>
                  </a:lnTo>
                  <a:lnTo>
                    <a:pt x="0" y="280"/>
                  </a:lnTo>
                  <a:lnTo>
                    <a:pt x="0" y="305"/>
                  </a:lnTo>
                  <a:lnTo>
                    <a:pt x="1" y="329"/>
                  </a:lnTo>
                  <a:lnTo>
                    <a:pt x="6" y="354"/>
                  </a:lnTo>
                  <a:lnTo>
                    <a:pt x="13" y="379"/>
                  </a:lnTo>
                  <a:lnTo>
                    <a:pt x="21" y="402"/>
                  </a:lnTo>
                  <a:lnTo>
                    <a:pt x="32" y="425"/>
                  </a:lnTo>
                  <a:lnTo>
                    <a:pt x="45" y="445"/>
                  </a:lnTo>
                  <a:lnTo>
                    <a:pt x="61" y="466"/>
                  </a:lnTo>
                  <a:lnTo>
                    <a:pt x="80" y="485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86" y="524"/>
                  </a:lnTo>
                  <a:lnTo>
                    <a:pt x="76" y="547"/>
                  </a:lnTo>
                  <a:lnTo>
                    <a:pt x="67" y="570"/>
                  </a:lnTo>
                  <a:lnTo>
                    <a:pt x="61" y="593"/>
                  </a:lnTo>
                  <a:lnTo>
                    <a:pt x="56" y="617"/>
                  </a:lnTo>
                  <a:lnTo>
                    <a:pt x="54" y="640"/>
                  </a:lnTo>
                  <a:lnTo>
                    <a:pt x="55" y="664"/>
                  </a:lnTo>
                  <a:lnTo>
                    <a:pt x="58" y="689"/>
                  </a:lnTo>
                  <a:lnTo>
                    <a:pt x="62" y="712"/>
                  </a:lnTo>
                  <a:lnTo>
                    <a:pt x="69" y="735"/>
                  </a:lnTo>
                  <a:lnTo>
                    <a:pt x="78" y="757"/>
                  </a:lnTo>
                  <a:lnTo>
                    <a:pt x="89" y="778"/>
                  </a:lnTo>
                  <a:lnTo>
                    <a:pt x="103" y="799"/>
                  </a:lnTo>
                  <a:lnTo>
                    <a:pt x="118" y="819"/>
                  </a:lnTo>
                  <a:lnTo>
                    <a:pt x="135" y="836"/>
                  </a:lnTo>
                  <a:lnTo>
                    <a:pt x="153" y="853"/>
                  </a:lnTo>
                  <a:lnTo>
                    <a:pt x="153" y="853"/>
                  </a:lnTo>
                  <a:lnTo>
                    <a:pt x="174" y="868"/>
                  </a:lnTo>
                  <a:lnTo>
                    <a:pt x="196" y="880"/>
                  </a:lnTo>
                  <a:lnTo>
                    <a:pt x="218" y="890"/>
                  </a:lnTo>
                  <a:lnTo>
                    <a:pt x="241" y="898"/>
                  </a:lnTo>
                  <a:lnTo>
                    <a:pt x="264" y="904"/>
                  </a:lnTo>
                  <a:lnTo>
                    <a:pt x="287" y="907"/>
                  </a:lnTo>
                  <a:lnTo>
                    <a:pt x="310" y="909"/>
                  </a:lnTo>
                  <a:lnTo>
                    <a:pt x="334" y="907"/>
                  </a:lnTo>
                  <a:lnTo>
                    <a:pt x="357" y="905"/>
                  </a:lnTo>
                  <a:lnTo>
                    <a:pt x="380" y="899"/>
                  </a:lnTo>
                  <a:lnTo>
                    <a:pt x="403" y="892"/>
                  </a:lnTo>
                  <a:lnTo>
                    <a:pt x="425" y="883"/>
                  </a:lnTo>
                  <a:lnTo>
                    <a:pt x="446" y="873"/>
                  </a:lnTo>
                  <a:lnTo>
                    <a:pt x="465" y="859"/>
                  </a:lnTo>
                  <a:lnTo>
                    <a:pt x="485" y="844"/>
                  </a:lnTo>
                  <a:lnTo>
                    <a:pt x="502" y="827"/>
                  </a:lnTo>
                  <a:lnTo>
                    <a:pt x="502" y="827"/>
                  </a:lnTo>
                  <a:lnTo>
                    <a:pt x="508" y="831"/>
                  </a:lnTo>
                  <a:lnTo>
                    <a:pt x="508" y="831"/>
                  </a:lnTo>
                  <a:lnTo>
                    <a:pt x="530" y="848"/>
                  </a:lnTo>
                  <a:lnTo>
                    <a:pt x="553" y="860"/>
                  </a:lnTo>
                  <a:lnTo>
                    <a:pt x="576" y="871"/>
                  </a:lnTo>
                  <a:lnTo>
                    <a:pt x="600" y="879"/>
                  </a:lnTo>
                  <a:lnTo>
                    <a:pt x="625" y="883"/>
                  </a:lnTo>
                  <a:lnTo>
                    <a:pt x="650" y="887"/>
                  </a:lnTo>
                  <a:lnTo>
                    <a:pt x="675" y="887"/>
                  </a:lnTo>
                  <a:lnTo>
                    <a:pt x="699" y="886"/>
                  </a:lnTo>
                  <a:lnTo>
                    <a:pt x="724" y="881"/>
                  </a:lnTo>
                  <a:lnTo>
                    <a:pt x="749" y="875"/>
                  </a:lnTo>
                  <a:lnTo>
                    <a:pt x="772" y="866"/>
                  </a:lnTo>
                  <a:lnTo>
                    <a:pt x="794" y="854"/>
                  </a:lnTo>
                  <a:lnTo>
                    <a:pt x="815" y="842"/>
                  </a:lnTo>
                  <a:lnTo>
                    <a:pt x="836" y="826"/>
                  </a:lnTo>
                  <a:lnTo>
                    <a:pt x="855" y="808"/>
                  </a:lnTo>
                  <a:lnTo>
                    <a:pt x="872" y="788"/>
                  </a:lnTo>
                  <a:lnTo>
                    <a:pt x="872" y="788"/>
                  </a:lnTo>
                  <a:lnTo>
                    <a:pt x="888" y="766"/>
                  </a:lnTo>
                  <a:lnTo>
                    <a:pt x="901" y="744"/>
                  </a:lnTo>
                  <a:lnTo>
                    <a:pt x="911" y="720"/>
                  </a:lnTo>
                  <a:lnTo>
                    <a:pt x="919" y="695"/>
                  </a:lnTo>
                  <a:lnTo>
                    <a:pt x="924" y="671"/>
                  </a:lnTo>
                  <a:lnTo>
                    <a:pt x="927" y="646"/>
                  </a:lnTo>
                  <a:lnTo>
                    <a:pt x="927" y="622"/>
                  </a:lnTo>
                  <a:lnTo>
                    <a:pt x="926" y="596"/>
                  </a:lnTo>
                  <a:lnTo>
                    <a:pt x="921" y="572"/>
                  </a:lnTo>
                  <a:lnTo>
                    <a:pt x="916" y="548"/>
                  </a:lnTo>
                  <a:lnTo>
                    <a:pt x="906" y="525"/>
                  </a:lnTo>
                  <a:lnTo>
                    <a:pt x="895" y="502"/>
                  </a:lnTo>
                  <a:lnTo>
                    <a:pt x="882" y="480"/>
                  </a:lnTo>
                  <a:lnTo>
                    <a:pt x="866" y="460"/>
                  </a:lnTo>
                  <a:lnTo>
                    <a:pt x="849" y="441"/>
                  </a:lnTo>
                  <a:lnTo>
                    <a:pt x="828" y="424"/>
                  </a:lnTo>
                  <a:lnTo>
                    <a:pt x="828" y="424"/>
                  </a:lnTo>
                  <a:lnTo>
                    <a:pt x="823" y="420"/>
                  </a:lnTo>
                  <a:lnTo>
                    <a:pt x="823" y="420"/>
                  </a:lnTo>
                  <a:lnTo>
                    <a:pt x="823" y="419"/>
                  </a:lnTo>
                  <a:lnTo>
                    <a:pt x="823" y="419"/>
                  </a:lnTo>
                  <a:lnTo>
                    <a:pt x="840" y="397"/>
                  </a:lnTo>
                  <a:lnTo>
                    <a:pt x="852" y="374"/>
                  </a:lnTo>
                  <a:lnTo>
                    <a:pt x="863" y="351"/>
                  </a:lnTo>
                  <a:lnTo>
                    <a:pt x="870" y="327"/>
                  </a:lnTo>
                  <a:lnTo>
                    <a:pt x="875" y="303"/>
                  </a:lnTo>
                  <a:lnTo>
                    <a:pt x="879" y="277"/>
                  </a:lnTo>
                  <a:lnTo>
                    <a:pt x="879" y="252"/>
                  </a:lnTo>
                  <a:lnTo>
                    <a:pt x="878" y="228"/>
                  </a:lnTo>
                  <a:lnTo>
                    <a:pt x="873" y="203"/>
                  </a:lnTo>
                  <a:lnTo>
                    <a:pt x="866" y="179"/>
                  </a:lnTo>
                  <a:lnTo>
                    <a:pt x="858" y="155"/>
                  </a:lnTo>
                  <a:lnTo>
                    <a:pt x="846" y="133"/>
                  </a:lnTo>
                  <a:lnTo>
                    <a:pt x="833" y="111"/>
                  </a:lnTo>
                  <a:lnTo>
                    <a:pt x="818" y="91"/>
                  </a:lnTo>
                  <a:lnTo>
                    <a:pt x="799" y="72"/>
                  </a:lnTo>
                  <a:lnTo>
                    <a:pt x="780" y="55"/>
                  </a:lnTo>
                  <a:lnTo>
                    <a:pt x="780" y="55"/>
                  </a:lnTo>
                  <a:lnTo>
                    <a:pt x="758" y="40"/>
                  </a:lnTo>
                  <a:lnTo>
                    <a:pt x="736" y="27"/>
                  </a:lnTo>
                  <a:lnTo>
                    <a:pt x="713" y="17"/>
                  </a:lnTo>
                  <a:lnTo>
                    <a:pt x="689" y="9"/>
                  </a:lnTo>
                  <a:lnTo>
                    <a:pt x="665" y="3"/>
                  </a:lnTo>
                  <a:lnTo>
                    <a:pt x="640" y="0"/>
                  </a:lnTo>
                  <a:lnTo>
                    <a:pt x="616" y="0"/>
                  </a:lnTo>
                  <a:lnTo>
                    <a:pt x="591" y="1"/>
                  </a:lnTo>
                  <a:lnTo>
                    <a:pt x="567" y="5"/>
                  </a:lnTo>
                  <a:lnTo>
                    <a:pt x="544" y="11"/>
                  </a:lnTo>
                  <a:lnTo>
                    <a:pt x="519" y="19"/>
                  </a:lnTo>
                  <a:lnTo>
                    <a:pt x="498" y="29"/>
                  </a:lnTo>
                  <a:lnTo>
                    <a:pt x="476" y="42"/>
                  </a:lnTo>
                  <a:lnTo>
                    <a:pt x="456" y="57"/>
                  </a:lnTo>
                  <a:lnTo>
                    <a:pt x="437" y="7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397" y="79"/>
                  </a:lnTo>
                  <a:lnTo>
                    <a:pt x="374" y="66"/>
                  </a:lnTo>
                  <a:lnTo>
                    <a:pt x="351" y="56"/>
                  </a:lnTo>
                  <a:lnTo>
                    <a:pt x="327" y="48"/>
                  </a:lnTo>
                  <a:lnTo>
                    <a:pt x="303" y="42"/>
                  </a:lnTo>
                  <a:lnTo>
                    <a:pt x="278" y="40"/>
                  </a:lnTo>
                  <a:lnTo>
                    <a:pt x="252" y="39"/>
                  </a:lnTo>
                  <a:lnTo>
                    <a:pt x="228" y="41"/>
                  </a:lnTo>
                  <a:lnTo>
                    <a:pt x="204" y="44"/>
                  </a:lnTo>
                  <a:lnTo>
                    <a:pt x="180" y="51"/>
                  </a:lnTo>
                  <a:lnTo>
                    <a:pt x="156" y="61"/>
                  </a:lnTo>
                  <a:lnTo>
                    <a:pt x="134" y="71"/>
                  </a:lnTo>
                  <a:lnTo>
                    <a:pt x="112" y="85"/>
                  </a:lnTo>
                  <a:lnTo>
                    <a:pt x="91" y="100"/>
                  </a:lnTo>
                  <a:lnTo>
                    <a:pt x="73" y="118"/>
                  </a:lnTo>
                  <a:lnTo>
                    <a:pt x="55" y="138"/>
                  </a:lnTo>
                  <a:lnTo>
                    <a:pt x="55" y="138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8">
              <a:extLst>
                <a:ext uri="{FF2B5EF4-FFF2-40B4-BE49-F238E27FC236}">
                  <a16:creationId xmlns:a16="http://schemas.microsoft.com/office/drawing/2014/main" id="{6770718A-E5C6-418A-8518-BB118E23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1006475"/>
              <a:ext cx="922338" cy="896938"/>
            </a:xfrm>
            <a:custGeom>
              <a:avLst/>
              <a:gdLst>
                <a:gd name="T0" fmla="*/ 995 w 1162"/>
                <a:gd name="T1" fmla="*/ 722 h 1129"/>
                <a:gd name="T2" fmla="*/ 1046 w 1162"/>
                <a:gd name="T3" fmla="*/ 691 h 1129"/>
                <a:gd name="T4" fmla="*/ 1089 w 1162"/>
                <a:gd name="T5" fmla="*/ 652 h 1129"/>
                <a:gd name="T6" fmla="*/ 1135 w 1162"/>
                <a:gd name="T7" fmla="*/ 580 h 1129"/>
                <a:gd name="T8" fmla="*/ 1159 w 1162"/>
                <a:gd name="T9" fmla="*/ 497 h 1129"/>
                <a:gd name="T10" fmla="*/ 1162 w 1162"/>
                <a:gd name="T11" fmla="*/ 440 h 1129"/>
                <a:gd name="T12" fmla="*/ 1153 w 1162"/>
                <a:gd name="T13" fmla="*/ 381 h 1129"/>
                <a:gd name="T14" fmla="*/ 1138 w 1162"/>
                <a:gd name="T15" fmla="*/ 338 h 1129"/>
                <a:gd name="T16" fmla="*/ 1109 w 1162"/>
                <a:gd name="T17" fmla="*/ 285 h 1129"/>
                <a:gd name="T18" fmla="*/ 1073 w 1162"/>
                <a:gd name="T19" fmla="*/ 242 h 1129"/>
                <a:gd name="T20" fmla="*/ 1015 w 1162"/>
                <a:gd name="T21" fmla="*/ 198 h 1129"/>
                <a:gd name="T22" fmla="*/ 922 w 1162"/>
                <a:gd name="T23" fmla="*/ 163 h 1129"/>
                <a:gd name="T24" fmla="*/ 864 w 1162"/>
                <a:gd name="T25" fmla="*/ 157 h 1129"/>
                <a:gd name="T26" fmla="*/ 807 w 1162"/>
                <a:gd name="T27" fmla="*/ 163 h 1129"/>
                <a:gd name="T28" fmla="*/ 763 w 1162"/>
                <a:gd name="T29" fmla="*/ 176 h 1129"/>
                <a:gd name="T30" fmla="*/ 749 w 1162"/>
                <a:gd name="T31" fmla="*/ 151 h 1129"/>
                <a:gd name="T32" fmla="*/ 676 w 1162"/>
                <a:gd name="T33" fmla="*/ 65 h 1129"/>
                <a:gd name="T34" fmla="*/ 581 w 1162"/>
                <a:gd name="T35" fmla="*/ 15 h 1129"/>
                <a:gd name="T36" fmla="*/ 471 w 1162"/>
                <a:gd name="T37" fmla="*/ 1 h 1129"/>
                <a:gd name="T38" fmla="*/ 401 w 1162"/>
                <a:gd name="T39" fmla="*/ 13 h 1129"/>
                <a:gd name="T40" fmla="*/ 361 w 1162"/>
                <a:gd name="T41" fmla="*/ 30 h 1129"/>
                <a:gd name="T42" fmla="*/ 272 w 1162"/>
                <a:gd name="T43" fmla="*/ 95 h 1129"/>
                <a:gd name="T44" fmla="*/ 215 w 1162"/>
                <a:gd name="T45" fmla="*/ 186 h 1129"/>
                <a:gd name="T46" fmla="*/ 193 w 1162"/>
                <a:gd name="T47" fmla="*/ 291 h 1129"/>
                <a:gd name="T48" fmla="*/ 203 w 1162"/>
                <a:gd name="T49" fmla="*/ 374 h 1129"/>
                <a:gd name="T50" fmla="*/ 167 w 1162"/>
                <a:gd name="T51" fmla="*/ 389 h 1129"/>
                <a:gd name="T52" fmla="*/ 117 w 1162"/>
                <a:gd name="T53" fmla="*/ 420 h 1129"/>
                <a:gd name="T54" fmla="*/ 74 w 1162"/>
                <a:gd name="T55" fmla="*/ 459 h 1129"/>
                <a:gd name="T56" fmla="*/ 28 w 1162"/>
                <a:gd name="T57" fmla="*/ 532 h 1129"/>
                <a:gd name="T58" fmla="*/ 4 w 1162"/>
                <a:gd name="T59" fmla="*/ 614 h 1129"/>
                <a:gd name="T60" fmla="*/ 0 w 1162"/>
                <a:gd name="T61" fmla="*/ 671 h 1129"/>
                <a:gd name="T62" fmla="*/ 10 w 1162"/>
                <a:gd name="T63" fmla="*/ 730 h 1129"/>
                <a:gd name="T64" fmla="*/ 25 w 1162"/>
                <a:gd name="T65" fmla="*/ 774 h 1129"/>
                <a:gd name="T66" fmla="*/ 53 w 1162"/>
                <a:gd name="T67" fmla="*/ 826 h 1129"/>
                <a:gd name="T68" fmla="*/ 90 w 1162"/>
                <a:gd name="T69" fmla="*/ 869 h 1129"/>
                <a:gd name="T70" fmla="*/ 148 w 1162"/>
                <a:gd name="T71" fmla="*/ 913 h 1129"/>
                <a:gd name="T72" fmla="*/ 241 w 1162"/>
                <a:gd name="T73" fmla="*/ 948 h 1129"/>
                <a:gd name="T74" fmla="*/ 299 w 1162"/>
                <a:gd name="T75" fmla="*/ 954 h 1129"/>
                <a:gd name="T76" fmla="*/ 356 w 1162"/>
                <a:gd name="T77" fmla="*/ 948 h 1129"/>
                <a:gd name="T78" fmla="*/ 400 w 1162"/>
                <a:gd name="T79" fmla="*/ 935 h 1129"/>
                <a:gd name="T80" fmla="*/ 408 w 1162"/>
                <a:gd name="T81" fmla="*/ 934 h 1129"/>
                <a:gd name="T82" fmla="*/ 435 w 1162"/>
                <a:gd name="T83" fmla="*/ 988 h 1129"/>
                <a:gd name="T84" fmla="*/ 469 w 1162"/>
                <a:gd name="T85" fmla="*/ 1034 h 1129"/>
                <a:gd name="T86" fmla="*/ 513 w 1162"/>
                <a:gd name="T87" fmla="*/ 1072 h 1129"/>
                <a:gd name="T88" fmla="*/ 615 w 1162"/>
                <a:gd name="T89" fmla="*/ 1120 h 1129"/>
                <a:gd name="T90" fmla="*/ 673 w 1162"/>
                <a:gd name="T91" fmla="*/ 1128 h 1129"/>
                <a:gd name="T92" fmla="*/ 732 w 1162"/>
                <a:gd name="T93" fmla="*/ 1125 h 1129"/>
                <a:gd name="T94" fmla="*/ 789 w 1162"/>
                <a:gd name="T95" fmla="*/ 1110 h 1129"/>
                <a:gd name="T96" fmla="*/ 831 w 1162"/>
                <a:gd name="T97" fmla="*/ 1092 h 1129"/>
                <a:gd name="T98" fmla="*/ 878 w 1162"/>
                <a:gd name="T99" fmla="*/ 1058 h 1129"/>
                <a:gd name="T100" fmla="*/ 942 w 1162"/>
                <a:gd name="T101" fmla="*/ 984 h 1129"/>
                <a:gd name="T102" fmla="*/ 980 w 1162"/>
                <a:gd name="T103" fmla="*/ 878 h 1129"/>
                <a:gd name="T104" fmla="*/ 983 w 1162"/>
                <a:gd name="T105" fmla="*/ 806 h 1129"/>
                <a:gd name="T106" fmla="*/ 972 w 1162"/>
                <a:gd name="T107" fmla="*/ 749 h 1129"/>
                <a:gd name="T108" fmla="*/ 968 w 1162"/>
                <a:gd name="T109" fmla="*/ 73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129">
                  <a:moveTo>
                    <a:pt x="968" y="735"/>
                  </a:moveTo>
                  <a:lnTo>
                    <a:pt x="968" y="735"/>
                  </a:lnTo>
                  <a:lnTo>
                    <a:pt x="982" y="729"/>
                  </a:lnTo>
                  <a:lnTo>
                    <a:pt x="995" y="722"/>
                  </a:lnTo>
                  <a:lnTo>
                    <a:pt x="1009" y="715"/>
                  </a:lnTo>
                  <a:lnTo>
                    <a:pt x="1022" y="708"/>
                  </a:lnTo>
                  <a:lnTo>
                    <a:pt x="1035" y="700"/>
                  </a:lnTo>
                  <a:lnTo>
                    <a:pt x="1046" y="691"/>
                  </a:lnTo>
                  <a:lnTo>
                    <a:pt x="1058" y="682"/>
                  </a:lnTo>
                  <a:lnTo>
                    <a:pt x="1068" y="672"/>
                  </a:lnTo>
                  <a:lnTo>
                    <a:pt x="1078" y="662"/>
                  </a:lnTo>
                  <a:lnTo>
                    <a:pt x="1089" y="652"/>
                  </a:lnTo>
                  <a:lnTo>
                    <a:pt x="1098" y="640"/>
                  </a:lnTo>
                  <a:lnTo>
                    <a:pt x="1106" y="629"/>
                  </a:lnTo>
                  <a:lnTo>
                    <a:pt x="1122" y="604"/>
                  </a:lnTo>
                  <a:lnTo>
                    <a:pt x="1135" y="580"/>
                  </a:lnTo>
                  <a:lnTo>
                    <a:pt x="1146" y="554"/>
                  </a:lnTo>
                  <a:lnTo>
                    <a:pt x="1154" y="526"/>
                  </a:lnTo>
                  <a:lnTo>
                    <a:pt x="1157" y="512"/>
                  </a:lnTo>
                  <a:lnTo>
                    <a:pt x="1159" y="497"/>
                  </a:lnTo>
                  <a:lnTo>
                    <a:pt x="1161" y="484"/>
                  </a:lnTo>
                  <a:lnTo>
                    <a:pt x="1162" y="469"/>
                  </a:lnTo>
                  <a:lnTo>
                    <a:pt x="1162" y="455"/>
                  </a:lnTo>
                  <a:lnTo>
                    <a:pt x="1162" y="440"/>
                  </a:lnTo>
                  <a:lnTo>
                    <a:pt x="1161" y="425"/>
                  </a:lnTo>
                  <a:lnTo>
                    <a:pt x="1159" y="411"/>
                  </a:lnTo>
                  <a:lnTo>
                    <a:pt x="1157" y="396"/>
                  </a:lnTo>
                  <a:lnTo>
                    <a:pt x="1153" y="381"/>
                  </a:lnTo>
                  <a:lnTo>
                    <a:pt x="1149" y="367"/>
                  </a:lnTo>
                  <a:lnTo>
                    <a:pt x="1144" y="352"/>
                  </a:lnTo>
                  <a:lnTo>
                    <a:pt x="1144" y="352"/>
                  </a:lnTo>
                  <a:lnTo>
                    <a:pt x="1138" y="338"/>
                  </a:lnTo>
                  <a:lnTo>
                    <a:pt x="1132" y="324"/>
                  </a:lnTo>
                  <a:lnTo>
                    <a:pt x="1126" y="311"/>
                  </a:lnTo>
                  <a:lnTo>
                    <a:pt x="1117" y="298"/>
                  </a:lnTo>
                  <a:lnTo>
                    <a:pt x="1109" y="285"/>
                  </a:lnTo>
                  <a:lnTo>
                    <a:pt x="1101" y="274"/>
                  </a:lnTo>
                  <a:lnTo>
                    <a:pt x="1092" y="262"/>
                  </a:lnTo>
                  <a:lnTo>
                    <a:pt x="1082" y="252"/>
                  </a:lnTo>
                  <a:lnTo>
                    <a:pt x="1073" y="242"/>
                  </a:lnTo>
                  <a:lnTo>
                    <a:pt x="1061" y="231"/>
                  </a:lnTo>
                  <a:lnTo>
                    <a:pt x="1051" y="222"/>
                  </a:lnTo>
                  <a:lnTo>
                    <a:pt x="1039" y="214"/>
                  </a:lnTo>
                  <a:lnTo>
                    <a:pt x="1015" y="198"/>
                  </a:lnTo>
                  <a:lnTo>
                    <a:pt x="990" y="185"/>
                  </a:lnTo>
                  <a:lnTo>
                    <a:pt x="963" y="175"/>
                  </a:lnTo>
                  <a:lnTo>
                    <a:pt x="935" y="167"/>
                  </a:lnTo>
                  <a:lnTo>
                    <a:pt x="922" y="163"/>
                  </a:lnTo>
                  <a:lnTo>
                    <a:pt x="908" y="161"/>
                  </a:lnTo>
                  <a:lnTo>
                    <a:pt x="893" y="159"/>
                  </a:lnTo>
                  <a:lnTo>
                    <a:pt x="879" y="157"/>
                  </a:lnTo>
                  <a:lnTo>
                    <a:pt x="864" y="157"/>
                  </a:lnTo>
                  <a:lnTo>
                    <a:pt x="850" y="157"/>
                  </a:lnTo>
                  <a:lnTo>
                    <a:pt x="835" y="159"/>
                  </a:lnTo>
                  <a:lnTo>
                    <a:pt x="820" y="161"/>
                  </a:lnTo>
                  <a:lnTo>
                    <a:pt x="807" y="163"/>
                  </a:lnTo>
                  <a:lnTo>
                    <a:pt x="792" y="167"/>
                  </a:lnTo>
                  <a:lnTo>
                    <a:pt x="777" y="171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2" y="176"/>
                  </a:lnTo>
                  <a:lnTo>
                    <a:pt x="762" y="176"/>
                  </a:lnTo>
                  <a:lnTo>
                    <a:pt x="756" y="163"/>
                  </a:lnTo>
                  <a:lnTo>
                    <a:pt x="749" y="151"/>
                  </a:lnTo>
                  <a:lnTo>
                    <a:pt x="734" y="126"/>
                  </a:lnTo>
                  <a:lnTo>
                    <a:pt x="717" y="104"/>
                  </a:lnTo>
                  <a:lnTo>
                    <a:pt x="697" y="84"/>
                  </a:lnTo>
                  <a:lnTo>
                    <a:pt x="676" y="65"/>
                  </a:lnTo>
                  <a:lnTo>
                    <a:pt x="654" y="49"/>
                  </a:lnTo>
                  <a:lnTo>
                    <a:pt x="631" y="35"/>
                  </a:lnTo>
                  <a:lnTo>
                    <a:pt x="606" y="24"/>
                  </a:lnTo>
                  <a:lnTo>
                    <a:pt x="581" y="15"/>
                  </a:lnTo>
                  <a:lnTo>
                    <a:pt x="554" y="6"/>
                  </a:lnTo>
                  <a:lnTo>
                    <a:pt x="527" y="2"/>
                  </a:lnTo>
                  <a:lnTo>
                    <a:pt x="499" y="0"/>
                  </a:lnTo>
                  <a:lnTo>
                    <a:pt x="471" y="1"/>
                  </a:lnTo>
                  <a:lnTo>
                    <a:pt x="444" y="4"/>
                  </a:lnTo>
                  <a:lnTo>
                    <a:pt x="429" y="6"/>
                  </a:lnTo>
                  <a:lnTo>
                    <a:pt x="415" y="10"/>
                  </a:lnTo>
                  <a:lnTo>
                    <a:pt x="401" y="13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74" y="24"/>
                  </a:lnTo>
                  <a:lnTo>
                    <a:pt x="361" y="30"/>
                  </a:lnTo>
                  <a:lnTo>
                    <a:pt x="337" y="43"/>
                  </a:lnTo>
                  <a:lnTo>
                    <a:pt x="312" y="58"/>
                  </a:lnTo>
                  <a:lnTo>
                    <a:pt x="292" y="76"/>
                  </a:lnTo>
                  <a:lnTo>
                    <a:pt x="272" y="95"/>
                  </a:lnTo>
                  <a:lnTo>
                    <a:pt x="255" y="116"/>
                  </a:lnTo>
                  <a:lnTo>
                    <a:pt x="239" y="138"/>
                  </a:lnTo>
                  <a:lnTo>
                    <a:pt x="226" y="161"/>
                  </a:lnTo>
                  <a:lnTo>
                    <a:pt x="215" y="186"/>
                  </a:lnTo>
                  <a:lnTo>
                    <a:pt x="205" y="212"/>
                  </a:lnTo>
                  <a:lnTo>
                    <a:pt x="198" y="237"/>
                  </a:lnTo>
                  <a:lnTo>
                    <a:pt x="195" y="265"/>
                  </a:lnTo>
                  <a:lnTo>
                    <a:pt x="193" y="291"/>
                  </a:lnTo>
                  <a:lnTo>
                    <a:pt x="194" y="319"/>
                  </a:lnTo>
                  <a:lnTo>
                    <a:pt x="197" y="34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195" y="378"/>
                  </a:lnTo>
                  <a:lnTo>
                    <a:pt x="195" y="378"/>
                  </a:lnTo>
                  <a:lnTo>
                    <a:pt x="180" y="383"/>
                  </a:lnTo>
                  <a:lnTo>
                    <a:pt x="167" y="389"/>
                  </a:lnTo>
                  <a:lnTo>
                    <a:pt x="154" y="396"/>
                  </a:lnTo>
                  <a:lnTo>
                    <a:pt x="141" y="404"/>
                  </a:lnTo>
                  <a:lnTo>
                    <a:pt x="128" y="412"/>
                  </a:lnTo>
                  <a:lnTo>
                    <a:pt x="117" y="420"/>
                  </a:lnTo>
                  <a:lnTo>
                    <a:pt x="105" y="429"/>
                  </a:lnTo>
                  <a:lnTo>
                    <a:pt x="95" y="439"/>
                  </a:lnTo>
                  <a:lnTo>
                    <a:pt x="84" y="449"/>
                  </a:lnTo>
                  <a:lnTo>
                    <a:pt x="74" y="459"/>
                  </a:lnTo>
                  <a:lnTo>
                    <a:pt x="65" y="471"/>
                  </a:lnTo>
                  <a:lnTo>
                    <a:pt x="57" y="482"/>
                  </a:lnTo>
                  <a:lnTo>
                    <a:pt x="41" y="507"/>
                  </a:lnTo>
                  <a:lnTo>
                    <a:pt x="28" y="532"/>
                  </a:lnTo>
                  <a:lnTo>
                    <a:pt x="17" y="558"/>
                  </a:lnTo>
                  <a:lnTo>
                    <a:pt x="8" y="586"/>
                  </a:lnTo>
                  <a:lnTo>
                    <a:pt x="6" y="600"/>
                  </a:lnTo>
                  <a:lnTo>
                    <a:pt x="4" y="614"/>
                  </a:lnTo>
                  <a:lnTo>
                    <a:pt x="2" y="628"/>
                  </a:lnTo>
                  <a:lnTo>
                    <a:pt x="0" y="643"/>
                  </a:lnTo>
                  <a:lnTo>
                    <a:pt x="0" y="656"/>
                  </a:lnTo>
                  <a:lnTo>
                    <a:pt x="0" y="671"/>
                  </a:lnTo>
                  <a:lnTo>
                    <a:pt x="2" y="686"/>
                  </a:lnTo>
                  <a:lnTo>
                    <a:pt x="4" y="701"/>
                  </a:lnTo>
                  <a:lnTo>
                    <a:pt x="6" y="715"/>
                  </a:lnTo>
                  <a:lnTo>
                    <a:pt x="10" y="730"/>
                  </a:lnTo>
                  <a:lnTo>
                    <a:pt x="14" y="745"/>
                  </a:lnTo>
                  <a:lnTo>
                    <a:pt x="19" y="759"/>
                  </a:lnTo>
                  <a:lnTo>
                    <a:pt x="19" y="759"/>
                  </a:lnTo>
                  <a:lnTo>
                    <a:pt x="25" y="774"/>
                  </a:lnTo>
                  <a:lnTo>
                    <a:pt x="30" y="788"/>
                  </a:lnTo>
                  <a:lnTo>
                    <a:pt x="37" y="800"/>
                  </a:lnTo>
                  <a:lnTo>
                    <a:pt x="45" y="813"/>
                  </a:lnTo>
                  <a:lnTo>
                    <a:pt x="53" y="826"/>
                  </a:lnTo>
                  <a:lnTo>
                    <a:pt x="61" y="837"/>
                  </a:lnTo>
                  <a:lnTo>
                    <a:pt x="71" y="849"/>
                  </a:lnTo>
                  <a:lnTo>
                    <a:pt x="81" y="859"/>
                  </a:lnTo>
                  <a:lnTo>
                    <a:pt x="90" y="869"/>
                  </a:lnTo>
                  <a:lnTo>
                    <a:pt x="102" y="880"/>
                  </a:lnTo>
                  <a:lnTo>
                    <a:pt x="112" y="889"/>
                  </a:lnTo>
                  <a:lnTo>
                    <a:pt x="124" y="897"/>
                  </a:lnTo>
                  <a:lnTo>
                    <a:pt x="148" y="913"/>
                  </a:lnTo>
                  <a:lnTo>
                    <a:pt x="173" y="926"/>
                  </a:lnTo>
                  <a:lnTo>
                    <a:pt x="200" y="937"/>
                  </a:lnTo>
                  <a:lnTo>
                    <a:pt x="227" y="946"/>
                  </a:lnTo>
                  <a:lnTo>
                    <a:pt x="241" y="948"/>
                  </a:lnTo>
                  <a:lnTo>
                    <a:pt x="255" y="950"/>
                  </a:lnTo>
                  <a:lnTo>
                    <a:pt x="270" y="952"/>
                  </a:lnTo>
                  <a:lnTo>
                    <a:pt x="284" y="954"/>
                  </a:lnTo>
                  <a:lnTo>
                    <a:pt x="299" y="954"/>
                  </a:lnTo>
                  <a:lnTo>
                    <a:pt x="312" y="954"/>
                  </a:lnTo>
                  <a:lnTo>
                    <a:pt x="327" y="952"/>
                  </a:lnTo>
                  <a:lnTo>
                    <a:pt x="342" y="950"/>
                  </a:lnTo>
                  <a:lnTo>
                    <a:pt x="356" y="948"/>
                  </a:lnTo>
                  <a:lnTo>
                    <a:pt x="371" y="944"/>
                  </a:lnTo>
                  <a:lnTo>
                    <a:pt x="386" y="940"/>
                  </a:lnTo>
                  <a:lnTo>
                    <a:pt x="400" y="935"/>
                  </a:lnTo>
                  <a:lnTo>
                    <a:pt x="400" y="935"/>
                  </a:lnTo>
                  <a:lnTo>
                    <a:pt x="407" y="933"/>
                  </a:lnTo>
                  <a:lnTo>
                    <a:pt x="407" y="933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414" y="948"/>
                  </a:lnTo>
                  <a:lnTo>
                    <a:pt x="420" y="962"/>
                  </a:lnTo>
                  <a:lnTo>
                    <a:pt x="426" y="975"/>
                  </a:lnTo>
                  <a:lnTo>
                    <a:pt x="435" y="988"/>
                  </a:lnTo>
                  <a:lnTo>
                    <a:pt x="443" y="1000"/>
                  </a:lnTo>
                  <a:lnTo>
                    <a:pt x="451" y="1012"/>
                  </a:lnTo>
                  <a:lnTo>
                    <a:pt x="460" y="1024"/>
                  </a:lnTo>
                  <a:lnTo>
                    <a:pt x="469" y="1034"/>
                  </a:lnTo>
                  <a:lnTo>
                    <a:pt x="479" y="1045"/>
                  </a:lnTo>
                  <a:lnTo>
                    <a:pt x="490" y="1054"/>
                  </a:lnTo>
                  <a:lnTo>
                    <a:pt x="501" y="1063"/>
                  </a:lnTo>
                  <a:lnTo>
                    <a:pt x="513" y="1072"/>
                  </a:lnTo>
                  <a:lnTo>
                    <a:pt x="537" y="1087"/>
                  </a:lnTo>
                  <a:lnTo>
                    <a:pt x="562" y="1101"/>
                  </a:lnTo>
                  <a:lnTo>
                    <a:pt x="589" y="1111"/>
                  </a:lnTo>
                  <a:lnTo>
                    <a:pt x="615" y="1120"/>
                  </a:lnTo>
                  <a:lnTo>
                    <a:pt x="630" y="1123"/>
                  </a:lnTo>
                  <a:lnTo>
                    <a:pt x="644" y="1125"/>
                  </a:lnTo>
                  <a:lnTo>
                    <a:pt x="658" y="1128"/>
                  </a:lnTo>
                  <a:lnTo>
                    <a:pt x="673" y="1128"/>
                  </a:lnTo>
                  <a:lnTo>
                    <a:pt x="687" y="1129"/>
                  </a:lnTo>
                  <a:lnTo>
                    <a:pt x="702" y="1128"/>
                  </a:lnTo>
                  <a:lnTo>
                    <a:pt x="717" y="1126"/>
                  </a:lnTo>
                  <a:lnTo>
                    <a:pt x="732" y="1125"/>
                  </a:lnTo>
                  <a:lnTo>
                    <a:pt x="745" y="1123"/>
                  </a:lnTo>
                  <a:lnTo>
                    <a:pt x="760" y="1120"/>
                  </a:lnTo>
                  <a:lnTo>
                    <a:pt x="775" y="1115"/>
                  </a:lnTo>
                  <a:lnTo>
                    <a:pt x="789" y="1110"/>
                  </a:lnTo>
                  <a:lnTo>
                    <a:pt x="789" y="1110"/>
                  </a:lnTo>
                  <a:lnTo>
                    <a:pt x="803" y="1105"/>
                  </a:lnTo>
                  <a:lnTo>
                    <a:pt x="817" y="1098"/>
                  </a:lnTo>
                  <a:lnTo>
                    <a:pt x="831" y="1092"/>
                  </a:lnTo>
                  <a:lnTo>
                    <a:pt x="843" y="1084"/>
                  </a:lnTo>
                  <a:lnTo>
                    <a:pt x="855" y="1076"/>
                  </a:lnTo>
                  <a:lnTo>
                    <a:pt x="866" y="1068"/>
                  </a:lnTo>
                  <a:lnTo>
                    <a:pt x="878" y="1058"/>
                  </a:lnTo>
                  <a:lnTo>
                    <a:pt x="888" y="1049"/>
                  </a:lnTo>
                  <a:lnTo>
                    <a:pt x="909" y="1028"/>
                  </a:lnTo>
                  <a:lnTo>
                    <a:pt x="926" y="1007"/>
                  </a:lnTo>
                  <a:lnTo>
                    <a:pt x="942" y="984"/>
                  </a:lnTo>
                  <a:lnTo>
                    <a:pt x="955" y="958"/>
                  </a:lnTo>
                  <a:lnTo>
                    <a:pt x="967" y="933"/>
                  </a:lnTo>
                  <a:lnTo>
                    <a:pt x="975" y="905"/>
                  </a:lnTo>
                  <a:lnTo>
                    <a:pt x="980" y="878"/>
                  </a:lnTo>
                  <a:lnTo>
                    <a:pt x="984" y="850"/>
                  </a:lnTo>
                  <a:lnTo>
                    <a:pt x="984" y="835"/>
                  </a:lnTo>
                  <a:lnTo>
                    <a:pt x="984" y="821"/>
                  </a:lnTo>
                  <a:lnTo>
                    <a:pt x="983" y="806"/>
                  </a:lnTo>
                  <a:lnTo>
                    <a:pt x="982" y="792"/>
                  </a:lnTo>
                  <a:lnTo>
                    <a:pt x="979" y="777"/>
                  </a:lnTo>
                  <a:lnTo>
                    <a:pt x="976" y="763"/>
                  </a:lnTo>
                  <a:lnTo>
                    <a:pt x="972" y="749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0E5525B-7D74-4FC9-A87E-A31DC13184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80845" y="5554647"/>
            <a:ext cx="614536" cy="548640"/>
            <a:chOff x="2800351" y="679450"/>
            <a:chExt cx="1954213" cy="1744663"/>
          </a:xfrm>
        </p:grpSpPr>
        <p:sp>
          <p:nvSpPr>
            <p:cNvPr id="198" name="Rectangle 129">
              <a:extLst>
                <a:ext uri="{FF2B5EF4-FFF2-40B4-BE49-F238E27FC236}">
                  <a16:creationId xmlns:a16="http://schemas.microsoft.com/office/drawing/2014/main" id="{B41C9931-8160-4E7B-8FC8-BFFCDEB4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0">
              <a:extLst>
                <a:ext uri="{FF2B5EF4-FFF2-40B4-BE49-F238E27FC236}">
                  <a16:creationId xmlns:a16="http://schemas.microsoft.com/office/drawing/2014/main" id="{9EAF8358-6424-435C-8756-5C5402253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31">
              <a:extLst>
                <a:ext uri="{FF2B5EF4-FFF2-40B4-BE49-F238E27FC236}">
                  <a16:creationId xmlns:a16="http://schemas.microsoft.com/office/drawing/2014/main" id="{AF8F9DBC-6B27-465E-8CBC-945B9469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32">
              <a:extLst>
                <a:ext uri="{FF2B5EF4-FFF2-40B4-BE49-F238E27FC236}">
                  <a16:creationId xmlns:a16="http://schemas.microsoft.com/office/drawing/2014/main" id="{C9CDD8AA-1F2A-4E69-8CC9-6DD5977E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3">
              <a:extLst>
                <a:ext uri="{FF2B5EF4-FFF2-40B4-BE49-F238E27FC236}">
                  <a16:creationId xmlns:a16="http://schemas.microsoft.com/office/drawing/2014/main" id="{34844F87-90FF-45AE-B948-662E7B51E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Ellipse 16">
            <a:extLst>
              <a:ext uri="{FF2B5EF4-FFF2-40B4-BE49-F238E27FC236}">
                <a16:creationId xmlns:a16="http://schemas.microsoft.com/office/drawing/2014/main" id="{EFB68460-5E63-4B3B-B526-BFD0FB102210}"/>
              </a:ext>
            </a:extLst>
          </p:cNvPr>
          <p:cNvSpPr/>
          <p:nvPr userDrawn="1"/>
        </p:nvSpPr>
        <p:spPr bwMode="auto">
          <a:xfrm>
            <a:off x="410017" y="5934377"/>
            <a:ext cx="4807098" cy="2287469"/>
          </a:xfrm>
          <a:prstGeom prst="ellipse">
            <a:avLst/>
          </a:prstGeom>
          <a:solidFill>
            <a:srgbClr val="3B7344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4" name="Ellipse 4">
            <a:extLst>
              <a:ext uri="{FF2B5EF4-FFF2-40B4-BE49-F238E27FC236}">
                <a16:creationId xmlns:a16="http://schemas.microsoft.com/office/drawing/2014/main" id="{F54AF7E8-3A97-48D9-99F9-1BEF8DA12124}"/>
              </a:ext>
            </a:extLst>
          </p:cNvPr>
          <p:cNvSpPr/>
          <p:nvPr userDrawn="1"/>
        </p:nvSpPr>
        <p:spPr bwMode="auto">
          <a:xfrm>
            <a:off x="2114537" y="6377240"/>
            <a:ext cx="6648469" cy="1844606"/>
          </a:xfrm>
          <a:custGeom>
            <a:avLst/>
            <a:gdLst>
              <a:gd name="connsiteX0" fmla="*/ 0 w 6953251"/>
              <a:gd name="connsiteY0" fmla="*/ 1543050 h 3086100"/>
              <a:gd name="connsiteX1" fmla="*/ 3476626 w 6953251"/>
              <a:gd name="connsiteY1" fmla="*/ 0 h 3086100"/>
              <a:gd name="connsiteX2" fmla="*/ 6953252 w 6953251"/>
              <a:gd name="connsiteY2" fmla="*/ 1543050 h 3086100"/>
              <a:gd name="connsiteX3" fmla="*/ 3476626 w 6953251"/>
              <a:gd name="connsiteY3" fmla="*/ 3086100 h 3086100"/>
              <a:gd name="connsiteX4" fmla="*/ 0 w 6953251"/>
              <a:gd name="connsiteY4" fmla="*/ 1543050 h 3086100"/>
              <a:gd name="connsiteX0" fmla="*/ 143 w 6953395"/>
              <a:gd name="connsiteY0" fmla="*/ 1419225 h 2962275"/>
              <a:gd name="connsiteX1" fmla="*/ 3581544 w 6953395"/>
              <a:gd name="connsiteY1" fmla="*/ 0 h 2962275"/>
              <a:gd name="connsiteX2" fmla="*/ 6953395 w 6953395"/>
              <a:gd name="connsiteY2" fmla="*/ 1419225 h 2962275"/>
              <a:gd name="connsiteX3" fmla="*/ 3476769 w 6953395"/>
              <a:gd name="connsiteY3" fmla="*/ 2962275 h 2962275"/>
              <a:gd name="connsiteX4" fmla="*/ 143 w 6953395"/>
              <a:gd name="connsiteY4" fmla="*/ 1419225 h 2962275"/>
              <a:gd name="connsiteX0" fmla="*/ 105 w 7972532"/>
              <a:gd name="connsiteY0" fmla="*/ 1423664 h 2979156"/>
              <a:gd name="connsiteX1" fmla="*/ 3581506 w 7972532"/>
              <a:gd name="connsiteY1" fmla="*/ 4439 h 2979156"/>
              <a:gd name="connsiteX2" fmla="*/ 7972532 w 7972532"/>
              <a:gd name="connsiteY2" fmla="*/ 1899914 h 2979156"/>
              <a:gd name="connsiteX3" fmla="*/ 3476731 w 7972532"/>
              <a:gd name="connsiteY3" fmla="*/ 2966714 h 2979156"/>
              <a:gd name="connsiteX4" fmla="*/ 105 w 7972532"/>
              <a:gd name="connsiteY4" fmla="*/ 1423664 h 297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2532" h="2979156">
                <a:moveTo>
                  <a:pt x="105" y="1423664"/>
                </a:moveTo>
                <a:cubicBezTo>
                  <a:pt x="17568" y="929952"/>
                  <a:pt x="2252768" y="-74936"/>
                  <a:pt x="3581506" y="4439"/>
                </a:cubicBezTo>
                <a:cubicBezTo>
                  <a:pt x="4910244" y="83814"/>
                  <a:pt x="7972532" y="1047711"/>
                  <a:pt x="7972532" y="1899914"/>
                </a:cubicBezTo>
                <a:cubicBezTo>
                  <a:pt x="7972532" y="2752117"/>
                  <a:pt x="4805469" y="3046089"/>
                  <a:pt x="3476731" y="2966714"/>
                </a:cubicBezTo>
                <a:cubicBezTo>
                  <a:pt x="2147993" y="2887339"/>
                  <a:pt x="-17358" y="1917377"/>
                  <a:pt x="105" y="1423664"/>
                </a:cubicBezTo>
                <a:close/>
              </a:path>
            </a:pathLst>
          </a:cu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489042E-1CAE-4585-973D-B9DA89697B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37134" y="5885890"/>
            <a:ext cx="527692" cy="640080"/>
            <a:chOff x="1122363" y="525463"/>
            <a:chExt cx="1565275" cy="1898650"/>
          </a:xfrm>
        </p:grpSpPr>
        <p:sp>
          <p:nvSpPr>
            <p:cNvPr id="206" name="Freeform 99">
              <a:extLst>
                <a:ext uri="{FF2B5EF4-FFF2-40B4-BE49-F238E27FC236}">
                  <a16:creationId xmlns:a16="http://schemas.microsoft.com/office/drawing/2014/main" id="{3325B51B-66EE-4A51-9837-05493D863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00">
              <a:extLst>
                <a:ext uri="{FF2B5EF4-FFF2-40B4-BE49-F238E27FC236}">
                  <a16:creationId xmlns:a16="http://schemas.microsoft.com/office/drawing/2014/main" id="{55F7BFB0-1B6B-4CD4-8A15-7F0DA2F1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1">
              <a:extLst>
                <a:ext uri="{FF2B5EF4-FFF2-40B4-BE49-F238E27FC236}">
                  <a16:creationId xmlns:a16="http://schemas.microsoft.com/office/drawing/2014/main" id="{E82492DD-5569-4054-AA05-E110F3B9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2">
              <a:extLst>
                <a:ext uri="{FF2B5EF4-FFF2-40B4-BE49-F238E27FC236}">
                  <a16:creationId xmlns:a16="http://schemas.microsoft.com/office/drawing/2014/main" id="{48A5B63E-E39D-4DAC-829B-D6924125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3">
              <a:extLst>
                <a:ext uri="{FF2B5EF4-FFF2-40B4-BE49-F238E27FC236}">
                  <a16:creationId xmlns:a16="http://schemas.microsoft.com/office/drawing/2014/main" id="{3F58ACAC-DDD0-430B-8132-090A74DB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04">
              <a:extLst>
                <a:ext uri="{FF2B5EF4-FFF2-40B4-BE49-F238E27FC236}">
                  <a16:creationId xmlns:a16="http://schemas.microsoft.com/office/drawing/2014/main" id="{C67F0AFD-9FDD-4A52-94EC-A4FDA57A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5">
              <a:extLst>
                <a:ext uri="{FF2B5EF4-FFF2-40B4-BE49-F238E27FC236}">
                  <a16:creationId xmlns:a16="http://schemas.microsoft.com/office/drawing/2014/main" id="{5DD23337-048F-4602-8B21-E88F8DDE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6">
              <a:extLst>
                <a:ext uri="{FF2B5EF4-FFF2-40B4-BE49-F238E27FC236}">
                  <a16:creationId xmlns:a16="http://schemas.microsoft.com/office/drawing/2014/main" id="{4F6DB5AE-304D-489C-AB0B-F73846BDE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7">
              <a:extLst>
                <a:ext uri="{FF2B5EF4-FFF2-40B4-BE49-F238E27FC236}">
                  <a16:creationId xmlns:a16="http://schemas.microsoft.com/office/drawing/2014/main" id="{0B87B501-884E-4D70-A754-0ED2564F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8">
              <a:extLst>
                <a:ext uri="{FF2B5EF4-FFF2-40B4-BE49-F238E27FC236}">
                  <a16:creationId xmlns:a16="http://schemas.microsoft.com/office/drawing/2014/main" id="{EAC0F7D7-E0A1-4A93-9ECC-401E8710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9">
              <a:extLst>
                <a:ext uri="{FF2B5EF4-FFF2-40B4-BE49-F238E27FC236}">
                  <a16:creationId xmlns:a16="http://schemas.microsoft.com/office/drawing/2014/main" id="{E510076E-6B29-4463-A90D-E0C0A3E7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10">
              <a:extLst>
                <a:ext uri="{FF2B5EF4-FFF2-40B4-BE49-F238E27FC236}">
                  <a16:creationId xmlns:a16="http://schemas.microsoft.com/office/drawing/2014/main" id="{3AD5ABB8-F4DA-4D79-A725-55EB4803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11">
              <a:extLst>
                <a:ext uri="{FF2B5EF4-FFF2-40B4-BE49-F238E27FC236}">
                  <a16:creationId xmlns:a16="http://schemas.microsoft.com/office/drawing/2014/main" id="{4092868E-464B-4E9F-88A8-A94225CB6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B42B5A6-AD41-4301-BABF-E49536CEE3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55254" y="5576013"/>
            <a:ext cx="603076" cy="731520"/>
            <a:chOff x="1122363" y="525463"/>
            <a:chExt cx="1565275" cy="1898650"/>
          </a:xfrm>
        </p:grpSpPr>
        <p:sp>
          <p:nvSpPr>
            <p:cNvPr id="220" name="Freeform 99">
              <a:extLst>
                <a:ext uri="{FF2B5EF4-FFF2-40B4-BE49-F238E27FC236}">
                  <a16:creationId xmlns:a16="http://schemas.microsoft.com/office/drawing/2014/main" id="{49FFA221-3A7C-4C68-A17F-EED4CE92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0">
              <a:extLst>
                <a:ext uri="{FF2B5EF4-FFF2-40B4-BE49-F238E27FC236}">
                  <a16:creationId xmlns:a16="http://schemas.microsoft.com/office/drawing/2014/main" id="{60E85887-A579-425F-9B9E-C0FB263B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1">
              <a:extLst>
                <a:ext uri="{FF2B5EF4-FFF2-40B4-BE49-F238E27FC236}">
                  <a16:creationId xmlns:a16="http://schemas.microsoft.com/office/drawing/2014/main" id="{9708F048-D2E0-4453-8303-55D3E59D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2">
              <a:extLst>
                <a:ext uri="{FF2B5EF4-FFF2-40B4-BE49-F238E27FC236}">
                  <a16:creationId xmlns:a16="http://schemas.microsoft.com/office/drawing/2014/main" id="{B7FA35CD-9396-43BD-BCB4-95154193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3">
              <a:extLst>
                <a:ext uri="{FF2B5EF4-FFF2-40B4-BE49-F238E27FC236}">
                  <a16:creationId xmlns:a16="http://schemas.microsoft.com/office/drawing/2014/main" id="{7EA42C24-11ED-4DD5-B261-DBDE1C5E0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04">
              <a:extLst>
                <a:ext uri="{FF2B5EF4-FFF2-40B4-BE49-F238E27FC236}">
                  <a16:creationId xmlns:a16="http://schemas.microsoft.com/office/drawing/2014/main" id="{D0F97B6D-9226-4128-A854-66D0D7E2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5">
              <a:extLst>
                <a:ext uri="{FF2B5EF4-FFF2-40B4-BE49-F238E27FC236}">
                  <a16:creationId xmlns:a16="http://schemas.microsoft.com/office/drawing/2014/main" id="{04FA879F-06C6-4300-B07D-50AA3B306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6">
              <a:extLst>
                <a:ext uri="{FF2B5EF4-FFF2-40B4-BE49-F238E27FC236}">
                  <a16:creationId xmlns:a16="http://schemas.microsoft.com/office/drawing/2014/main" id="{A1244312-3242-40D0-B3A4-C302A31D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7">
              <a:extLst>
                <a:ext uri="{FF2B5EF4-FFF2-40B4-BE49-F238E27FC236}">
                  <a16:creationId xmlns:a16="http://schemas.microsoft.com/office/drawing/2014/main" id="{78CF0847-BA15-4B2A-9B06-185F85C6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8">
              <a:extLst>
                <a:ext uri="{FF2B5EF4-FFF2-40B4-BE49-F238E27FC236}">
                  <a16:creationId xmlns:a16="http://schemas.microsoft.com/office/drawing/2014/main" id="{CBE8BE08-00F4-42B7-9C0B-C057DE9D7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9">
              <a:extLst>
                <a:ext uri="{FF2B5EF4-FFF2-40B4-BE49-F238E27FC236}">
                  <a16:creationId xmlns:a16="http://schemas.microsoft.com/office/drawing/2014/main" id="{9C9A5E74-3FC0-4DCE-B929-9751D7288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0">
              <a:extLst>
                <a:ext uri="{FF2B5EF4-FFF2-40B4-BE49-F238E27FC236}">
                  <a16:creationId xmlns:a16="http://schemas.microsoft.com/office/drawing/2014/main" id="{31076D95-D0F6-4513-8B32-ABD2DCCE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1">
              <a:extLst>
                <a:ext uri="{FF2B5EF4-FFF2-40B4-BE49-F238E27FC236}">
                  <a16:creationId xmlns:a16="http://schemas.microsoft.com/office/drawing/2014/main" id="{2D0E85A1-760A-4FBB-81A5-7E5847E4D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F9A5B5D-FD8F-4D48-8FA1-6B264A5F48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7974" y="5560321"/>
            <a:ext cx="728475" cy="731520"/>
            <a:chOff x="2800351" y="679450"/>
            <a:chExt cx="1954213" cy="1744663"/>
          </a:xfrm>
        </p:grpSpPr>
        <p:sp>
          <p:nvSpPr>
            <p:cNvPr id="234" name="Rectangle 129">
              <a:extLst>
                <a:ext uri="{FF2B5EF4-FFF2-40B4-BE49-F238E27FC236}">
                  <a16:creationId xmlns:a16="http://schemas.microsoft.com/office/drawing/2014/main" id="{FD5C0BF9-68BC-4A94-A1A4-FC35F48D0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30">
              <a:extLst>
                <a:ext uri="{FF2B5EF4-FFF2-40B4-BE49-F238E27FC236}">
                  <a16:creationId xmlns:a16="http://schemas.microsoft.com/office/drawing/2014/main" id="{DDE13183-8B3D-4793-A355-358C4567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31">
              <a:extLst>
                <a:ext uri="{FF2B5EF4-FFF2-40B4-BE49-F238E27FC236}">
                  <a16:creationId xmlns:a16="http://schemas.microsoft.com/office/drawing/2014/main" id="{67A406A1-3C49-44F1-A157-B358D9EA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32">
              <a:extLst>
                <a:ext uri="{FF2B5EF4-FFF2-40B4-BE49-F238E27FC236}">
                  <a16:creationId xmlns:a16="http://schemas.microsoft.com/office/drawing/2014/main" id="{46754586-AF7C-494F-8D17-DA369A377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33">
              <a:extLst>
                <a:ext uri="{FF2B5EF4-FFF2-40B4-BE49-F238E27FC236}">
                  <a16:creationId xmlns:a16="http://schemas.microsoft.com/office/drawing/2014/main" id="{55561B79-5C0F-4B63-AEBC-F3DC16D2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40A067F-51A9-48A2-9B4D-92DD2554B2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1504" y="5601445"/>
            <a:ext cx="486382" cy="548640"/>
            <a:chOff x="2800351" y="679450"/>
            <a:chExt cx="1954213" cy="1744663"/>
          </a:xfrm>
        </p:grpSpPr>
        <p:sp>
          <p:nvSpPr>
            <p:cNvPr id="240" name="Rectangle 129">
              <a:extLst>
                <a:ext uri="{FF2B5EF4-FFF2-40B4-BE49-F238E27FC236}">
                  <a16:creationId xmlns:a16="http://schemas.microsoft.com/office/drawing/2014/main" id="{77614B98-5095-4EEF-BE5B-EA9390B40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0">
              <a:extLst>
                <a:ext uri="{FF2B5EF4-FFF2-40B4-BE49-F238E27FC236}">
                  <a16:creationId xmlns:a16="http://schemas.microsoft.com/office/drawing/2014/main" id="{5F167B5F-7976-4C2C-81FE-CE0D754A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1">
              <a:extLst>
                <a:ext uri="{FF2B5EF4-FFF2-40B4-BE49-F238E27FC236}">
                  <a16:creationId xmlns:a16="http://schemas.microsoft.com/office/drawing/2014/main" id="{F2FB12D0-1BB9-4EBF-8517-C7A947D6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2">
              <a:extLst>
                <a:ext uri="{FF2B5EF4-FFF2-40B4-BE49-F238E27FC236}">
                  <a16:creationId xmlns:a16="http://schemas.microsoft.com/office/drawing/2014/main" id="{FD9BC842-3AC0-4EA3-91EB-F8C85BB4C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3">
              <a:extLst>
                <a:ext uri="{FF2B5EF4-FFF2-40B4-BE49-F238E27FC236}">
                  <a16:creationId xmlns:a16="http://schemas.microsoft.com/office/drawing/2014/main" id="{0A4B78CD-4182-4957-AD13-EC0506430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2F48020-9D41-469B-ADF8-6C847B3CC8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52961" y="5981111"/>
            <a:ext cx="584945" cy="640080"/>
            <a:chOff x="3687763" y="2490788"/>
            <a:chExt cx="1768475" cy="1935163"/>
          </a:xfrm>
        </p:grpSpPr>
        <p:sp>
          <p:nvSpPr>
            <p:cNvPr id="246" name="Freeform 78">
              <a:extLst>
                <a:ext uri="{FF2B5EF4-FFF2-40B4-BE49-F238E27FC236}">
                  <a16:creationId xmlns:a16="http://schemas.microsoft.com/office/drawing/2014/main" id="{1AD803C7-F026-41AE-B945-0F89CDFF2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79">
              <a:extLst>
                <a:ext uri="{FF2B5EF4-FFF2-40B4-BE49-F238E27FC236}">
                  <a16:creationId xmlns:a16="http://schemas.microsoft.com/office/drawing/2014/main" id="{8ECA7FB0-8E0C-4A5E-963B-32C78766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0">
              <a:extLst>
                <a:ext uri="{FF2B5EF4-FFF2-40B4-BE49-F238E27FC236}">
                  <a16:creationId xmlns:a16="http://schemas.microsoft.com/office/drawing/2014/main" id="{D3824A2F-2F46-4633-9E5B-A18B5888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81">
              <a:extLst>
                <a:ext uri="{FF2B5EF4-FFF2-40B4-BE49-F238E27FC236}">
                  <a16:creationId xmlns:a16="http://schemas.microsoft.com/office/drawing/2014/main" id="{38159BFA-B455-4408-B4FF-D4AA69222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2">
              <a:extLst>
                <a:ext uri="{FF2B5EF4-FFF2-40B4-BE49-F238E27FC236}">
                  <a16:creationId xmlns:a16="http://schemas.microsoft.com/office/drawing/2014/main" id="{6ACC6961-F756-4914-813D-2A1A224A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3">
              <a:extLst>
                <a:ext uri="{FF2B5EF4-FFF2-40B4-BE49-F238E27FC236}">
                  <a16:creationId xmlns:a16="http://schemas.microsoft.com/office/drawing/2014/main" id="{6D75A048-FD98-435F-ACED-0DF8994B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84">
              <a:extLst>
                <a:ext uri="{FF2B5EF4-FFF2-40B4-BE49-F238E27FC236}">
                  <a16:creationId xmlns:a16="http://schemas.microsoft.com/office/drawing/2014/main" id="{B4D8908F-B325-4262-95B9-F7CD3C1D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5">
              <a:extLst>
                <a:ext uri="{FF2B5EF4-FFF2-40B4-BE49-F238E27FC236}">
                  <a16:creationId xmlns:a16="http://schemas.microsoft.com/office/drawing/2014/main" id="{8E53899D-A854-4998-931E-D8005619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6">
              <a:extLst>
                <a:ext uri="{FF2B5EF4-FFF2-40B4-BE49-F238E27FC236}">
                  <a16:creationId xmlns:a16="http://schemas.microsoft.com/office/drawing/2014/main" id="{022194A7-5A48-45C6-8CFE-1C860E0FD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7">
              <a:extLst>
                <a:ext uri="{FF2B5EF4-FFF2-40B4-BE49-F238E27FC236}">
                  <a16:creationId xmlns:a16="http://schemas.microsoft.com/office/drawing/2014/main" id="{72543C08-C423-4031-B183-FBCECC1C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8">
              <a:extLst>
                <a:ext uri="{FF2B5EF4-FFF2-40B4-BE49-F238E27FC236}">
                  <a16:creationId xmlns:a16="http://schemas.microsoft.com/office/drawing/2014/main" id="{D268680D-E786-4BEB-8900-910931BE5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9">
              <a:extLst>
                <a:ext uri="{FF2B5EF4-FFF2-40B4-BE49-F238E27FC236}">
                  <a16:creationId xmlns:a16="http://schemas.microsoft.com/office/drawing/2014/main" id="{71C37E56-9441-4D7B-8677-8F5F94FF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0">
              <a:extLst>
                <a:ext uri="{FF2B5EF4-FFF2-40B4-BE49-F238E27FC236}">
                  <a16:creationId xmlns:a16="http://schemas.microsoft.com/office/drawing/2014/main" id="{A21E1EE2-80CD-4F2A-8C8C-025A6801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91">
              <a:extLst>
                <a:ext uri="{FF2B5EF4-FFF2-40B4-BE49-F238E27FC236}">
                  <a16:creationId xmlns:a16="http://schemas.microsoft.com/office/drawing/2014/main" id="{C86151A1-7608-4F06-97EF-4368C21E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7F78934-74AB-455D-B8A1-F8731E95BD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01397" y="6031938"/>
            <a:ext cx="490935" cy="640080"/>
            <a:chOff x="5891213" y="2627313"/>
            <a:chExt cx="1379538" cy="1798638"/>
          </a:xfrm>
        </p:grpSpPr>
        <p:sp>
          <p:nvSpPr>
            <p:cNvPr id="261" name="Freeform 112">
              <a:extLst>
                <a:ext uri="{FF2B5EF4-FFF2-40B4-BE49-F238E27FC236}">
                  <a16:creationId xmlns:a16="http://schemas.microsoft.com/office/drawing/2014/main" id="{B3097764-B3F2-4869-B6C5-8CDFA4D3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3">
              <a:extLst>
                <a:ext uri="{FF2B5EF4-FFF2-40B4-BE49-F238E27FC236}">
                  <a16:creationId xmlns:a16="http://schemas.microsoft.com/office/drawing/2014/main" id="{7E478810-A761-4402-92A1-699AEB20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14">
              <a:extLst>
                <a:ext uri="{FF2B5EF4-FFF2-40B4-BE49-F238E27FC236}">
                  <a16:creationId xmlns:a16="http://schemas.microsoft.com/office/drawing/2014/main" id="{B4E30B8A-ED45-40B8-BC66-E78B3562C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5">
              <a:extLst>
                <a:ext uri="{FF2B5EF4-FFF2-40B4-BE49-F238E27FC236}">
                  <a16:creationId xmlns:a16="http://schemas.microsoft.com/office/drawing/2014/main" id="{29665D6D-09B5-418A-A4CF-032F6CA4E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16">
              <a:extLst>
                <a:ext uri="{FF2B5EF4-FFF2-40B4-BE49-F238E27FC236}">
                  <a16:creationId xmlns:a16="http://schemas.microsoft.com/office/drawing/2014/main" id="{7F05AACE-3965-4BD2-A3AF-08649365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17">
              <a:extLst>
                <a:ext uri="{FF2B5EF4-FFF2-40B4-BE49-F238E27FC236}">
                  <a16:creationId xmlns:a16="http://schemas.microsoft.com/office/drawing/2014/main" id="{B1DBF4DD-AF65-4CE8-A8F8-2BC3EE89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18">
              <a:extLst>
                <a:ext uri="{FF2B5EF4-FFF2-40B4-BE49-F238E27FC236}">
                  <a16:creationId xmlns:a16="http://schemas.microsoft.com/office/drawing/2014/main" id="{40CA3F19-29FE-4FA2-8FB0-1C9DCEE77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19">
              <a:extLst>
                <a:ext uri="{FF2B5EF4-FFF2-40B4-BE49-F238E27FC236}">
                  <a16:creationId xmlns:a16="http://schemas.microsoft.com/office/drawing/2014/main" id="{C6816C9D-2935-4A38-9C09-66EDA575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0">
              <a:extLst>
                <a:ext uri="{FF2B5EF4-FFF2-40B4-BE49-F238E27FC236}">
                  <a16:creationId xmlns:a16="http://schemas.microsoft.com/office/drawing/2014/main" id="{43B9ED76-B754-4A42-AD58-8914CF7A1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21">
              <a:extLst>
                <a:ext uri="{FF2B5EF4-FFF2-40B4-BE49-F238E27FC236}">
                  <a16:creationId xmlns:a16="http://schemas.microsoft.com/office/drawing/2014/main" id="{E37BA187-B4CA-4E70-A5A3-A361936C4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A436E9FE-F11F-4CF3-88BA-63BB521174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93370" y="6221806"/>
            <a:ext cx="501381" cy="548640"/>
            <a:chOff x="3687763" y="2490788"/>
            <a:chExt cx="1768475" cy="1935163"/>
          </a:xfrm>
        </p:grpSpPr>
        <p:sp>
          <p:nvSpPr>
            <p:cNvPr id="272" name="Freeform 78">
              <a:extLst>
                <a:ext uri="{FF2B5EF4-FFF2-40B4-BE49-F238E27FC236}">
                  <a16:creationId xmlns:a16="http://schemas.microsoft.com/office/drawing/2014/main" id="{56E8685D-6AE9-4909-85B3-50FE31A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475038"/>
              <a:ext cx="342900" cy="296863"/>
            </a:xfrm>
            <a:custGeom>
              <a:avLst/>
              <a:gdLst>
                <a:gd name="T0" fmla="*/ 431 w 431"/>
                <a:gd name="T1" fmla="*/ 319 h 376"/>
                <a:gd name="T2" fmla="*/ 375 w 431"/>
                <a:gd name="T3" fmla="*/ 376 h 376"/>
                <a:gd name="T4" fmla="*/ 101 w 431"/>
                <a:gd name="T5" fmla="*/ 102 h 376"/>
                <a:gd name="T6" fmla="*/ 0 w 431"/>
                <a:gd name="T7" fmla="*/ 0 h 376"/>
                <a:gd name="T8" fmla="*/ 77 w 431"/>
                <a:gd name="T9" fmla="*/ 0 h 376"/>
                <a:gd name="T10" fmla="*/ 101 w 431"/>
                <a:gd name="T11" fmla="*/ 22 h 376"/>
                <a:gd name="T12" fmla="*/ 431 w 431"/>
                <a:gd name="T13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76">
                  <a:moveTo>
                    <a:pt x="431" y="319"/>
                  </a:moveTo>
                  <a:lnTo>
                    <a:pt x="375" y="376"/>
                  </a:lnTo>
                  <a:lnTo>
                    <a:pt x="101" y="102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01" y="22"/>
                  </a:lnTo>
                  <a:lnTo>
                    <a:pt x="431" y="31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9">
              <a:extLst>
                <a:ext uri="{FF2B5EF4-FFF2-40B4-BE49-F238E27FC236}">
                  <a16:creationId xmlns:a16="http://schemas.microsoft.com/office/drawing/2014/main" id="{2BF9B824-5397-41F8-A658-351DCAC0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3306763"/>
              <a:ext cx="511175" cy="465138"/>
            </a:xfrm>
            <a:custGeom>
              <a:avLst/>
              <a:gdLst>
                <a:gd name="T0" fmla="*/ 643 w 643"/>
                <a:gd name="T1" fmla="*/ 0 h 588"/>
                <a:gd name="T2" fmla="*/ 536 w 643"/>
                <a:gd name="T3" fmla="*/ 107 h 588"/>
                <a:gd name="T4" fmla="*/ 56 w 643"/>
                <a:gd name="T5" fmla="*/ 588 h 588"/>
                <a:gd name="T6" fmla="*/ 0 w 643"/>
                <a:gd name="T7" fmla="*/ 531 h 588"/>
                <a:gd name="T8" fmla="*/ 536 w 643"/>
                <a:gd name="T9" fmla="*/ 42 h 588"/>
                <a:gd name="T10" fmla="*/ 582 w 643"/>
                <a:gd name="T11" fmla="*/ 0 h 588"/>
                <a:gd name="T12" fmla="*/ 643 w 643"/>
                <a:gd name="T13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588">
                  <a:moveTo>
                    <a:pt x="643" y="0"/>
                  </a:moveTo>
                  <a:lnTo>
                    <a:pt x="536" y="107"/>
                  </a:lnTo>
                  <a:lnTo>
                    <a:pt x="56" y="588"/>
                  </a:lnTo>
                  <a:lnTo>
                    <a:pt x="0" y="531"/>
                  </a:lnTo>
                  <a:lnTo>
                    <a:pt x="536" y="42"/>
                  </a:lnTo>
                  <a:lnTo>
                    <a:pt x="582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0">
              <a:extLst>
                <a:ext uri="{FF2B5EF4-FFF2-40B4-BE49-F238E27FC236}">
                  <a16:creationId xmlns:a16="http://schemas.microsoft.com/office/drawing/2014/main" id="{CE8AA390-4B5C-4743-941E-7F44327C3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427413"/>
              <a:ext cx="165100" cy="993775"/>
            </a:xfrm>
            <a:custGeom>
              <a:avLst/>
              <a:gdLst>
                <a:gd name="T0" fmla="*/ 206 w 206"/>
                <a:gd name="T1" fmla="*/ 0 h 1252"/>
                <a:gd name="T2" fmla="*/ 206 w 206"/>
                <a:gd name="T3" fmla="*/ 1252 h 1252"/>
                <a:gd name="T4" fmla="*/ 0 w 206"/>
                <a:gd name="T5" fmla="*/ 1252 h 1252"/>
                <a:gd name="T6" fmla="*/ 0 w 206"/>
                <a:gd name="T7" fmla="*/ 80 h 1252"/>
                <a:gd name="T8" fmla="*/ 107 w 206"/>
                <a:gd name="T9" fmla="*/ 38 h 1252"/>
                <a:gd name="T10" fmla="*/ 206 w 206"/>
                <a:gd name="T11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52">
                  <a:moveTo>
                    <a:pt x="206" y="0"/>
                  </a:moveTo>
                  <a:lnTo>
                    <a:pt x="206" y="1252"/>
                  </a:lnTo>
                  <a:lnTo>
                    <a:pt x="0" y="1252"/>
                  </a:lnTo>
                  <a:lnTo>
                    <a:pt x="0" y="80"/>
                  </a:lnTo>
                  <a:lnTo>
                    <a:pt x="107" y="3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1">
              <a:extLst>
                <a:ext uri="{FF2B5EF4-FFF2-40B4-BE49-F238E27FC236}">
                  <a16:creationId xmlns:a16="http://schemas.microsoft.com/office/drawing/2014/main" id="{CE1C23F9-6DB9-4AB4-8C42-B66333330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427413"/>
              <a:ext cx="82550" cy="993775"/>
            </a:xfrm>
            <a:custGeom>
              <a:avLst/>
              <a:gdLst>
                <a:gd name="T0" fmla="*/ 102 w 102"/>
                <a:gd name="T1" fmla="*/ 0 h 1252"/>
                <a:gd name="T2" fmla="*/ 102 w 102"/>
                <a:gd name="T3" fmla="*/ 1252 h 1252"/>
                <a:gd name="T4" fmla="*/ 0 w 102"/>
                <a:gd name="T5" fmla="*/ 1252 h 1252"/>
                <a:gd name="T6" fmla="*/ 0 w 102"/>
                <a:gd name="T7" fmla="*/ 863 h 1252"/>
                <a:gd name="T8" fmla="*/ 0 w 102"/>
                <a:gd name="T9" fmla="*/ 863 h 1252"/>
                <a:gd name="T10" fmla="*/ 0 w 102"/>
                <a:gd name="T11" fmla="*/ 850 h 1252"/>
                <a:gd name="T12" fmla="*/ 1 w 102"/>
                <a:gd name="T13" fmla="*/ 837 h 1252"/>
                <a:gd name="T14" fmla="*/ 3 w 102"/>
                <a:gd name="T15" fmla="*/ 823 h 1252"/>
                <a:gd name="T16" fmla="*/ 6 w 102"/>
                <a:gd name="T17" fmla="*/ 810 h 1252"/>
                <a:gd name="T18" fmla="*/ 10 w 102"/>
                <a:gd name="T19" fmla="*/ 798 h 1252"/>
                <a:gd name="T20" fmla="*/ 16 w 102"/>
                <a:gd name="T21" fmla="*/ 785 h 1252"/>
                <a:gd name="T22" fmla="*/ 21 w 102"/>
                <a:gd name="T23" fmla="*/ 774 h 1252"/>
                <a:gd name="T24" fmla="*/ 28 w 102"/>
                <a:gd name="T25" fmla="*/ 761 h 1252"/>
                <a:gd name="T26" fmla="*/ 28 w 102"/>
                <a:gd name="T27" fmla="*/ 761 h 1252"/>
                <a:gd name="T28" fmla="*/ 33 w 102"/>
                <a:gd name="T29" fmla="*/ 753 h 1252"/>
                <a:gd name="T30" fmla="*/ 38 w 102"/>
                <a:gd name="T31" fmla="*/ 741 h 1252"/>
                <a:gd name="T32" fmla="*/ 42 w 102"/>
                <a:gd name="T33" fmla="*/ 729 h 1252"/>
                <a:gd name="T34" fmla="*/ 46 w 102"/>
                <a:gd name="T35" fmla="*/ 715 h 1252"/>
                <a:gd name="T36" fmla="*/ 49 w 102"/>
                <a:gd name="T37" fmla="*/ 698 h 1252"/>
                <a:gd name="T38" fmla="*/ 51 w 102"/>
                <a:gd name="T39" fmla="*/ 679 h 1252"/>
                <a:gd name="T40" fmla="*/ 54 w 102"/>
                <a:gd name="T41" fmla="*/ 657 h 1252"/>
                <a:gd name="T42" fmla="*/ 54 w 102"/>
                <a:gd name="T43" fmla="*/ 633 h 1252"/>
                <a:gd name="T44" fmla="*/ 54 w 102"/>
                <a:gd name="T45" fmla="*/ 237 h 1252"/>
                <a:gd name="T46" fmla="*/ 54 w 102"/>
                <a:gd name="T47" fmla="*/ 237 h 1252"/>
                <a:gd name="T48" fmla="*/ 54 w 102"/>
                <a:gd name="T49" fmla="*/ 216 h 1252"/>
                <a:gd name="T50" fmla="*/ 53 w 102"/>
                <a:gd name="T51" fmla="*/ 195 h 1252"/>
                <a:gd name="T52" fmla="*/ 49 w 102"/>
                <a:gd name="T53" fmla="*/ 177 h 1252"/>
                <a:gd name="T54" fmla="*/ 47 w 102"/>
                <a:gd name="T55" fmla="*/ 158 h 1252"/>
                <a:gd name="T56" fmla="*/ 42 w 102"/>
                <a:gd name="T57" fmla="*/ 142 h 1252"/>
                <a:gd name="T58" fmla="*/ 38 w 102"/>
                <a:gd name="T59" fmla="*/ 127 h 1252"/>
                <a:gd name="T60" fmla="*/ 33 w 102"/>
                <a:gd name="T61" fmla="*/ 115 h 1252"/>
                <a:gd name="T62" fmla="*/ 27 w 102"/>
                <a:gd name="T63" fmla="*/ 103 h 1252"/>
                <a:gd name="T64" fmla="*/ 27 w 102"/>
                <a:gd name="T65" fmla="*/ 103 h 1252"/>
                <a:gd name="T66" fmla="*/ 19 w 102"/>
                <a:gd name="T67" fmla="*/ 88 h 1252"/>
                <a:gd name="T68" fmla="*/ 12 w 102"/>
                <a:gd name="T69" fmla="*/ 72 h 1252"/>
                <a:gd name="T70" fmla="*/ 6 w 102"/>
                <a:gd name="T71" fmla="*/ 56 h 1252"/>
                <a:gd name="T72" fmla="*/ 3 w 102"/>
                <a:gd name="T73" fmla="*/ 38 h 1252"/>
                <a:gd name="T74" fmla="*/ 102 w 102"/>
                <a:gd name="T75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52">
                  <a:moveTo>
                    <a:pt x="102" y="0"/>
                  </a:moveTo>
                  <a:lnTo>
                    <a:pt x="102" y="1252"/>
                  </a:lnTo>
                  <a:lnTo>
                    <a:pt x="0" y="1252"/>
                  </a:lnTo>
                  <a:lnTo>
                    <a:pt x="0" y="863"/>
                  </a:lnTo>
                  <a:lnTo>
                    <a:pt x="0" y="863"/>
                  </a:lnTo>
                  <a:lnTo>
                    <a:pt x="0" y="850"/>
                  </a:lnTo>
                  <a:lnTo>
                    <a:pt x="1" y="837"/>
                  </a:lnTo>
                  <a:lnTo>
                    <a:pt x="3" y="823"/>
                  </a:lnTo>
                  <a:lnTo>
                    <a:pt x="6" y="810"/>
                  </a:lnTo>
                  <a:lnTo>
                    <a:pt x="10" y="798"/>
                  </a:lnTo>
                  <a:lnTo>
                    <a:pt x="16" y="785"/>
                  </a:lnTo>
                  <a:lnTo>
                    <a:pt x="21" y="774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3" y="753"/>
                  </a:lnTo>
                  <a:lnTo>
                    <a:pt x="38" y="741"/>
                  </a:lnTo>
                  <a:lnTo>
                    <a:pt x="42" y="729"/>
                  </a:lnTo>
                  <a:lnTo>
                    <a:pt x="46" y="715"/>
                  </a:lnTo>
                  <a:lnTo>
                    <a:pt x="49" y="698"/>
                  </a:lnTo>
                  <a:lnTo>
                    <a:pt x="51" y="679"/>
                  </a:lnTo>
                  <a:lnTo>
                    <a:pt x="54" y="657"/>
                  </a:lnTo>
                  <a:lnTo>
                    <a:pt x="54" y="633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16"/>
                  </a:lnTo>
                  <a:lnTo>
                    <a:pt x="53" y="195"/>
                  </a:lnTo>
                  <a:lnTo>
                    <a:pt x="49" y="177"/>
                  </a:lnTo>
                  <a:lnTo>
                    <a:pt x="47" y="158"/>
                  </a:lnTo>
                  <a:lnTo>
                    <a:pt x="42" y="142"/>
                  </a:lnTo>
                  <a:lnTo>
                    <a:pt x="38" y="127"/>
                  </a:lnTo>
                  <a:lnTo>
                    <a:pt x="33" y="115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19" y="88"/>
                  </a:lnTo>
                  <a:lnTo>
                    <a:pt x="12" y="72"/>
                  </a:lnTo>
                  <a:lnTo>
                    <a:pt x="6" y="56"/>
                  </a:lnTo>
                  <a:lnTo>
                    <a:pt x="3" y="3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2">
              <a:extLst>
                <a:ext uri="{FF2B5EF4-FFF2-40B4-BE49-F238E27FC236}">
                  <a16:creationId xmlns:a16="http://schemas.microsoft.com/office/drawing/2014/main" id="{AB0D1B56-8293-4D1A-ACC0-83C10DC1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4360863"/>
              <a:ext cx="498475" cy="65088"/>
            </a:xfrm>
            <a:custGeom>
              <a:avLst/>
              <a:gdLst>
                <a:gd name="T0" fmla="*/ 628 w 628"/>
                <a:gd name="T1" fmla="*/ 82 h 82"/>
                <a:gd name="T2" fmla="*/ 0 w 628"/>
                <a:gd name="T3" fmla="*/ 82 h 82"/>
                <a:gd name="T4" fmla="*/ 0 w 628"/>
                <a:gd name="T5" fmla="*/ 82 h 82"/>
                <a:gd name="T6" fmla="*/ 1 w 628"/>
                <a:gd name="T7" fmla="*/ 75 h 82"/>
                <a:gd name="T8" fmla="*/ 5 w 628"/>
                <a:gd name="T9" fmla="*/ 68 h 82"/>
                <a:gd name="T10" fmla="*/ 9 w 628"/>
                <a:gd name="T11" fmla="*/ 62 h 82"/>
                <a:gd name="T12" fmla="*/ 16 w 628"/>
                <a:gd name="T13" fmla="*/ 56 h 82"/>
                <a:gd name="T14" fmla="*/ 23 w 628"/>
                <a:gd name="T15" fmla="*/ 52 h 82"/>
                <a:gd name="T16" fmla="*/ 32 w 628"/>
                <a:gd name="T17" fmla="*/ 47 h 82"/>
                <a:gd name="T18" fmla="*/ 51 w 628"/>
                <a:gd name="T19" fmla="*/ 39 h 82"/>
                <a:gd name="T20" fmla="*/ 72 w 628"/>
                <a:gd name="T21" fmla="*/ 32 h 82"/>
                <a:gd name="T22" fmla="*/ 92 w 628"/>
                <a:gd name="T23" fmla="*/ 26 h 82"/>
                <a:gd name="T24" fmla="*/ 125 w 628"/>
                <a:gd name="T25" fmla="*/ 19 h 82"/>
                <a:gd name="T26" fmla="*/ 125 w 628"/>
                <a:gd name="T27" fmla="*/ 19 h 82"/>
                <a:gd name="T28" fmla="*/ 168 w 628"/>
                <a:gd name="T29" fmla="*/ 11 h 82"/>
                <a:gd name="T30" fmla="*/ 210 w 628"/>
                <a:gd name="T31" fmla="*/ 6 h 82"/>
                <a:gd name="T32" fmla="*/ 250 w 628"/>
                <a:gd name="T33" fmla="*/ 2 h 82"/>
                <a:gd name="T34" fmla="*/ 289 w 628"/>
                <a:gd name="T35" fmla="*/ 0 h 82"/>
                <a:gd name="T36" fmla="*/ 327 w 628"/>
                <a:gd name="T37" fmla="*/ 0 h 82"/>
                <a:gd name="T38" fmla="*/ 364 w 628"/>
                <a:gd name="T39" fmla="*/ 1 h 82"/>
                <a:gd name="T40" fmla="*/ 400 w 628"/>
                <a:gd name="T41" fmla="*/ 3 h 82"/>
                <a:gd name="T42" fmla="*/ 435 w 628"/>
                <a:gd name="T43" fmla="*/ 8 h 82"/>
                <a:gd name="T44" fmla="*/ 435 w 628"/>
                <a:gd name="T45" fmla="*/ 8 h 82"/>
                <a:gd name="T46" fmla="*/ 485 w 628"/>
                <a:gd name="T47" fmla="*/ 16 h 82"/>
                <a:gd name="T48" fmla="*/ 516 w 628"/>
                <a:gd name="T49" fmla="*/ 22 h 82"/>
                <a:gd name="T50" fmla="*/ 548 w 628"/>
                <a:gd name="T51" fmla="*/ 30 h 82"/>
                <a:gd name="T52" fmla="*/ 564 w 628"/>
                <a:gd name="T53" fmla="*/ 34 h 82"/>
                <a:gd name="T54" fmla="*/ 578 w 628"/>
                <a:gd name="T55" fmla="*/ 39 h 82"/>
                <a:gd name="T56" fmla="*/ 592 w 628"/>
                <a:gd name="T57" fmla="*/ 45 h 82"/>
                <a:gd name="T58" fmla="*/ 604 w 628"/>
                <a:gd name="T59" fmla="*/ 52 h 82"/>
                <a:gd name="T60" fmla="*/ 614 w 628"/>
                <a:gd name="T61" fmla="*/ 57 h 82"/>
                <a:gd name="T62" fmla="*/ 621 w 628"/>
                <a:gd name="T63" fmla="*/ 66 h 82"/>
                <a:gd name="T64" fmla="*/ 624 w 628"/>
                <a:gd name="T65" fmla="*/ 69 h 82"/>
                <a:gd name="T66" fmla="*/ 625 w 628"/>
                <a:gd name="T67" fmla="*/ 72 h 82"/>
                <a:gd name="T68" fmla="*/ 627 w 628"/>
                <a:gd name="T69" fmla="*/ 77 h 82"/>
                <a:gd name="T70" fmla="*/ 628 w 628"/>
                <a:gd name="T71" fmla="*/ 82 h 82"/>
                <a:gd name="T72" fmla="*/ 628 w 628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82">
                  <a:moveTo>
                    <a:pt x="628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" y="75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16" y="56"/>
                  </a:lnTo>
                  <a:lnTo>
                    <a:pt x="23" y="52"/>
                  </a:lnTo>
                  <a:lnTo>
                    <a:pt x="32" y="47"/>
                  </a:lnTo>
                  <a:lnTo>
                    <a:pt x="51" y="39"/>
                  </a:lnTo>
                  <a:lnTo>
                    <a:pt x="72" y="32"/>
                  </a:lnTo>
                  <a:lnTo>
                    <a:pt x="92" y="2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68" y="11"/>
                  </a:lnTo>
                  <a:lnTo>
                    <a:pt x="210" y="6"/>
                  </a:lnTo>
                  <a:lnTo>
                    <a:pt x="250" y="2"/>
                  </a:lnTo>
                  <a:lnTo>
                    <a:pt x="289" y="0"/>
                  </a:lnTo>
                  <a:lnTo>
                    <a:pt x="327" y="0"/>
                  </a:lnTo>
                  <a:lnTo>
                    <a:pt x="364" y="1"/>
                  </a:lnTo>
                  <a:lnTo>
                    <a:pt x="400" y="3"/>
                  </a:lnTo>
                  <a:lnTo>
                    <a:pt x="435" y="8"/>
                  </a:lnTo>
                  <a:lnTo>
                    <a:pt x="435" y="8"/>
                  </a:lnTo>
                  <a:lnTo>
                    <a:pt x="485" y="16"/>
                  </a:lnTo>
                  <a:lnTo>
                    <a:pt x="516" y="22"/>
                  </a:lnTo>
                  <a:lnTo>
                    <a:pt x="548" y="30"/>
                  </a:lnTo>
                  <a:lnTo>
                    <a:pt x="564" y="34"/>
                  </a:lnTo>
                  <a:lnTo>
                    <a:pt x="578" y="39"/>
                  </a:lnTo>
                  <a:lnTo>
                    <a:pt x="592" y="45"/>
                  </a:lnTo>
                  <a:lnTo>
                    <a:pt x="604" y="52"/>
                  </a:lnTo>
                  <a:lnTo>
                    <a:pt x="614" y="57"/>
                  </a:lnTo>
                  <a:lnTo>
                    <a:pt x="621" y="66"/>
                  </a:lnTo>
                  <a:lnTo>
                    <a:pt x="624" y="69"/>
                  </a:lnTo>
                  <a:lnTo>
                    <a:pt x="625" y="72"/>
                  </a:lnTo>
                  <a:lnTo>
                    <a:pt x="627" y="77"/>
                  </a:lnTo>
                  <a:lnTo>
                    <a:pt x="628" y="82"/>
                  </a:lnTo>
                  <a:lnTo>
                    <a:pt x="628" y="82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3">
              <a:extLst>
                <a:ext uri="{FF2B5EF4-FFF2-40B4-BE49-F238E27FC236}">
                  <a16:creationId xmlns:a16="http://schemas.microsoft.com/office/drawing/2014/main" id="{76F0DFE2-8B76-41A7-A82A-3AFC27C3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360863"/>
              <a:ext cx="247650" cy="65088"/>
            </a:xfrm>
            <a:custGeom>
              <a:avLst/>
              <a:gdLst>
                <a:gd name="T0" fmla="*/ 312 w 312"/>
                <a:gd name="T1" fmla="*/ 82 h 82"/>
                <a:gd name="T2" fmla="*/ 0 w 312"/>
                <a:gd name="T3" fmla="*/ 82 h 82"/>
                <a:gd name="T4" fmla="*/ 0 w 312"/>
                <a:gd name="T5" fmla="*/ 0 h 82"/>
                <a:gd name="T6" fmla="*/ 0 w 312"/>
                <a:gd name="T7" fmla="*/ 0 h 82"/>
                <a:gd name="T8" fmla="*/ 31 w 312"/>
                <a:gd name="T9" fmla="*/ 0 h 82"/>
                <a:gd name="T10" fmla="*/ 61 w 312"/>
                <a:gd name="T11" fmla="*/ 1 h 82"/>
                <a:gd name="T12" fmla="*/ 91 w 312"/>
                <a:gd name="T13" fmla="*/ 4 h 82"/>
                <a:gd name="T14" fmla="*/ 119 w 312"/>
                <a:gd name="T15" fmla="*/ 8 h 82"/>
                <a:gd name="T16" fmla="*/ 119 w 312"/>
                <a:gd name="T17" fmla="*/ 8 h 82"/>
                <a:gd name="T18" fmla="*/ 169 w 312"/>
                <a:gd name="T19" fmla="*/ 16 h 82"/>
                <a:gd name="T20" fmla="*/ 200 w 312"/>
                <a:gd name="T21" fmla="*/ 22 h 82"/>
                <a:gd name="T22" fmla="*/ 232 w 312"/>
                <a:gd name="T23" fmla="*/ 30 h 82"/>
                <a:gd name="T24" fmla="*/ 248 w 312"/>
                <a:gd name="T25" fmla="*/ 34 h 82"/>
                <a:gd name="T26" fmla="*/ 262 w 312"/>
                <a:gd name="T27" fmla="*/ 39 h 82"/>
                <a:gd name="T28" fmla="*/ 276 w 312"/>
                <a:gd name="T29" fmla="*/ 45 h 82"/>
                <a:gd name="T30" fmla="*/ 288 w 312"/>
                <a:gd name="T31" fmla="*/ 52 h 82"/>
                <a:gd name="T32" fmla="*/ 298 w 312"/>
                <a:gd name="T33" fmla="*/ 57 h 82"/>
                <a:gd name="T34" fmla="*/ 305 w 312"/>
                <a:gd name="T35" fmla="*/ 66 h 82"/>
                <a:gd name="T36" fmla="*/ 308 w 312"/>
                <a:gd name="T37" fmla="*/ 69 h 82"/>
                <a:gd name="T38" fmla="*/ 309 w 312"/>
                <a:gd name="T39" fmla="*/ 72 h 82"/>
                <a:gd name="T40" fmla="*/ 311 w 312"/>
                <a:gd name="T41" fmla="*/ 77 h 82"/>
                <a:gd name="T42" fmla="*/ 312 w 312"/>
                <a:gd name="T43" fmla="*/ 82 h 82"/>
                <a:gd name="T44" fmla="*/ 312 w 312"/>
                <a:gd name="T4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82">
                  <a:moveTo>
                    <a:pt x="312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1" y="1"/>
                  </a:lnTo>
                  <a:lnTo>
                    <a:pt x="91" y="4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69" y="16"/>
                  </a:lnTo>
                  <a:lnTo>
                    <a:pt x="200" y="22"/>
                  </a:lnTo>
                  <a:lnTo>
                    <a:pt x="232" y="30"/>
                  </a:lnTo>
                  <a:lnTo>
                    <a:pt x="248" y="34"/>
                  </a:lnTo>
                  <a:lnTo>
                    <a:pt x="262" y="39"/>
                  </a:lnTo>
                  <a:lnTo>
                    <a:pt x="276" y="45"/>
                  </a:lnTo>
                  <a:lnTo>
                    <a:pt x="288" y="52"/>
                  </a:lnTo>
                  <a:lnTo>
                    <a:pt x="298" y="57"/>
                  </a:lnTo>
                  <a:lnTo>
                    <a:pt x="305" y="66"/>
                  </a:lnTo>
                  <a:lnTo>
                    <a:pt x="308" y="69"/>
                  </a:lnTo>
                  <a:lnTo>
                    <a:pt x="309" y="72"/>
                  </a:lnTo>
                  <a:lnTo>
                    <a:pt x="311" y="77"/>
                  </a:lnTo>
                  <a:lnTo>
                    <a:pt x="312" y="8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4">
              <a:extLst>
                <a:ext uri="{FF2B5EF4-FFF2-40B4-BE49-F238E27FC236}">
                  <a16:creationId xmlns:a16="http://schemas.microsoft.com/office/drawing/2014/main" id="{A556565A-3997-47C4-9366-D9821A128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394075"/>
              <a:ext cx="107950" cy="101600"/>
            </a:xfrm>
            <a:custGeom>
              <a:avLst/>
              <a:gdLst>
                <a:gd name="T0" fmla="*/ 136 w 136"/>
                <a:gd name="T1" fmla="*/ 104 h 129"/>
                <a:gd name="T2" fmla="*/ 111 w 136"/>
                <a:gd name="T3" fmla="*/ 129 h 129"/>
                <a:gd name="T4" fmla="*/ 0 w 136"/>
                <a:gd name="T5" fmla="*/ 0 h 129"/>
                <a:gd name="T6" fmla="*/ 38 w 136"/>
                <a:gd name="T7" fmla="*/ 0 h 129"/>
                <a:gd name="T8" fmla="*/ 136 w 136"/>
                <a:gd name="T9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9">
                  <a:moveTo>
                    <a:pt x="136" y="104"/>
                  </a:moveTo>
                  <a:lnTo>
                    <a:pt x="111" y="1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136" y="104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5">
              <a:extLst>
                <a:ext uri="{FF2B5EF4-FFF2-40B4-BE49-F238E27FC236}">
                  <a16:creationId xmlns:a16="http://schemas.microsoft.com/office/drawing/2014/main" id="{ACD75BCD-66A0-4A7D-BD4B-3159C3E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450 w 2107"/>
                <a:gd name="T83" fmla="*/ 103 h 933"/>
                <a:gd name="T84" fmla="*/ 1450 w 2107"/>
                <a:gd name="T85" fmla="*/ 103 h 933"/>
                <a:gd name="T86" fmla="*/ 1451 w 2107"/>
                <a:gd name="T87" fmla="*/ 103 h 933"/>
                <a:gd name="T88" fmla="*/ 1453 w 2107"/>
                <a:gd name="T89" fmla="*/ 104 h 933"/>
                <a:gd name="T90" fmla="*/ 1454 w 2107"/>
                <a:gd name="T91" fmla="*/ 104 h 933"/>
                <a:gd name="T92" fmla="*/ 1454 w 2107"/>
                <a:gd name="T93" fmla="*/ 104 h 933"/>
                <a:gd name="T94" fmla="*/ 1457 w 2107"/>
                <a:gd name="T95" fmla="*/ 105 h 933"/>
                <a:gd name="T96" fmla="*/ 1459 w 2107"/>
                <a:gd name="T97" fmla="*/ 106 h 933"/>
                <a:gd name="T98" fmla="*/ 1462 w 2107"/>
                <a:gd name="T99" fmla="*/ 108 h 933"/>
                <a:gd name="T100" fmla="*/ 1467 w 2107"/>
                <a:gd name="T101" fmla="*/ 109 h 933"/>
                <a:gd name="T102" fmla="*/ 1504 w 2107"/>
                <a:gd name="T103" fmla="*/ 121 h 933"/>
                <a:gd name="T104" fmla="*/ 1620 w 2107"/>
                <a:gd name="T105" fmla="*/ 169 h 933"/>
                <a:gd name="T106" fmla="*/ 1742 w 2107"/>
                <a:gd name="T107" fmla="*/ 227 h 933"/>
                <a:gd name="T108" fmla="*/ 1863 w 2107"/>
                <a:gd name="T109" fmla="*/ 295 h 933"/>
                <a:gd name="T110" fmla="*/ 1976 w 2107"/>
                <a:gd name="T111" fmla="*/ 368 h 933"/>
                <a:gd name="T112" fmla="*/ 2073 w 2107"/>
                <a:gd name="T113" fmla="*/ 445 h 933"/>
                <a:gd name="T114" fmla="*/ 2076 w 2107"/>
                <a:gd name="T115" fmla="*/ 450 h 933"/>
                <a:gd name="T116" fmla="*/ 2077 w 2107"/>
                <a:gd name="T117" fmla="*/ 450 h 933"/>
                <a:gd name="T118" fmla="*/ 2107 w 2107"/>
                <a:gd name="T11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6">
              <a:extLst>
                <a:ext uri="{FF2B5EF4-FFF2-40B4-BE49-F238E27FC236}">
                  <a16:creationId xmlns:a16="http://schemas.microsoft.com/office/drawing/2014/main" id="{213F6559-842B-4696-8D91-26C40DA80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7">
              <a:extLst>
                <a:ext uri="{FF2B5EF4-FFF2-40B4-BE49-F238E27FC236}">
                  <a16:creationId xmlns:a16="http://schemas.microsoft.com/office/drawing/2014/main" id="{E392BCF6-A4D4-43F5-B45E-B562DD51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8">
              <a:extLst>
                <a:ext uri="{FF2B5EF4-FFF2-40B4-BE49-F238E27FC236}">
                  <a16:creationId xmlns:a16="http://schemas.microsoft.com/office/drawing/2014/main" id="{C4673A74-D1CC-475B-A450-32A75EA97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730375" cy="1112838"/>
            </a:xfrm>
            <a:custGeom>
              <a:avLst/>
              <a:gdLst>
                <a:gd name="T0" fmla="*/ 2158 w 2180"/>
                <a:gd name="T1" fmla="*/ 578 h 1403"/>
                <a:gd name="T2" fmla="*/ 2114 w 2180"/>
                <a:gd name="T3" fmla="*/ 492 h 1403"/>
                <a:gd name="T4" fmla="*/ 2077 w 2180"/>
                <a:gd name="T5" fmla="*/ 450 h 1403"/>
                <a:gd name="T6" fmla="*/ 2073 w 2180"/>
                <a:gd name="T7" fmla="*/ 445 h 1403"/>
                <a:gd name="T8" fmla="*/ 2009 w 2180"/>
                <a:gd name="T9" fmla="*/ 393 h 1403"/>
                <a:gd name="T10" fmla="*/ 1863 w 2180"/>
                <a:gd name="T11" fmla="*/ 295 h 1403"/>
                <a:gd name="T12" fmla="*/ 1702 w 2180"/>
                <a:gd name="T13" fmla="*/ 207 h 1403"/>
                <a:gd name="T14" fmla="*/ 1542 w 2180"/>
                <a:gd name="T15" fmla="*/ 136 h 1403"/>
                <a:gd name="T16" fmla="*/ 1467 w 2180"/>
                <a:gd name="T17" fmla="*/ 109 h 1403"/>
                <a:gd name="T18" fmla="*/ 1460 w 2180"/>
                <a:gd name="T19" fmla="*/ 106 h 1403"/>
                <a:gd name="T20" fmla="*/ 1457 w 2180"/>
                <a:gd name="T21" fmla="*/ 105 h 1403"/>
                <a:gd name="T22" fmla="*/ 1453 w 2180"/>
                <a:gd name="T23" fmla="*/ 104 h 1403"/>
                <a:gd name="T24" fmla="*/ 1451 w 2180"/>
                <a:gd name="T25" fmla="*/ 103 h 1403"/>
                <a:gd name="T26" fmla="*/ 1450 w 2180"/>
                <a:gd name="T27" fmla="*/ 103 h 1403"/>
                <a:gd name="T28" fmla="*/ 1448 w 2180"/>
                <a:gd name="T29" fmla="*/ 102 h 1403"/>
                <a:gd name="T30" fmla="*/ 1325 w 2180"/>
                <a:gd name="T31" fmla="*/ 63 h 1403"/>
                <a:gd name="T32" fmla="*/ 1154 w 2180"/>
                <a:gd name="T33" fmla="*/ 25 h 1403"/>
                <a:gd name="T34" fmla="*/ 979 w 2180"/>
                <a:gd name="T35" fmla="*/ 4 h 1403"/>
                <a:gd name="T36" fmla="*/ 802 w 2180"/>
                <a:gd name="T37" fmla="*/ 3 h 1403"/>
                <a:gd name="T38" fmla="*/ 630 w 2180"/>
                <a:gd name="T39" fmla="*/ 23 h 1403"/>
                <a:gd name="T40" fmla="*/ 464 w 2180"/>
                <a:gd name="T41" fmla="*/ 67 h 1403"/>
                <a:gd name="T42" fmla="*/ 310 w 2180"/>
                <a:gd name="T43" fmla="*/ 138 h 1403"/>
                <a:gd name="T44" fmla="*/ 169 w 2180"/>
                <a:gd name="T45" fmla="*/ 234 h 1403"/>
                <a:gd name="T46" fmla="*/ 95 w 2180"/>
                <a:gd name="T47" fmla="*/ 312 h 1403"/>
                <a:gd name="T48" fmla="*/ 27 w 2180"/>
                <a:gd name="T49" fmla="*/ 419 h 1403"/>
                <a:gd name="T50" fmla="*/ 0 w 2180"/>
                <a:gd name="T51" fmla="*/ 475 h 1403"/>
                <a:gd name="T52" fmla="*/ 49 w 2180"/>
                <a:gd name="T53" fmla="*/ 626 h 1403"/>
                <a:gd name="T54" fmla="*/ 131 w 2180"/>
                <a:gd name="T55" fmla="*/ 822 h 1403"/>
                <a:gd name="T56" fmla="*/ 224 w 2180"/>
                <a:gd name="T57" fmla="*/ 998 h 1403"/>
                <a:gd name="T58" fmla="*/ 343 w 2180"/>
                <a:gd name="T59" fmla="*/ 1168 h 1403"/>
                <a:gd name="T60" fmla="*/ 430 w 2180"/>
                <a:gd name="T61" fmla="*/ 1259 h 1403"/>
                <a:gd name="T62" fmla="*/ 506 w 2180"/>
                <a:gd name="T63" fmla="*/ 1319 h 1403"/>
                <a:gd name="T64" fmla="*/ 589 w 2180"/>
                <a:gd name="T65" fmla="*/ 1365 h 1403"/>
                <a:gd name="T66" fmla="*/ 679 w 2180"/>
                <a:gd name="T67" fmla="*/ 1393 h 1403"/>
                <a:gd name="T68" fmla="*/ 775 w 2180"/>
                <a:gd name="T69" fmla="*/ 1403 h 1403"/>
                <a:gd name="T70" fmla="*/ 878 w 2180"/>
                <a:gd name="T71" fmla="*/ 1392 h 1403"/>
                <a:gd name="T72" fmla="*/ 1019 w 2180"/>
                <a:gd name="T73" fmla="*/ 1358 h 1403"/>
                <a:gd name="T74" fmla="*/ 1148 w 2180"/>
                <a:gd name="T75" fmla="*/ 1306 h 1403"/>
                <a:gd name="T76" fmla="*/ 1345 w 2180"/>
                <a:gd name="T77" fmla="*/ 1207 h 1403"/>
                <a:gd name="T78" fmla="*/ 1425 w 2180"/>
                <a:gd name="T79" fmla="*/ 1172 h 1403"/>
                <a:gd name="T80" fmla="*/ 1591 w 2180"/>
                <a:gd name="T81" fmla="*/ 1133 h 1403"/>
                <a:gd name="T82" fmla="*/ 1843 w 2180"/>
                <a:gd name="T83" fmla="*/ 1095 h 1403"/>
                <a:gd name="T84" fmla="*/ 1964 w 2180"/>
                <a:gd name="T85" fmla="*/ 1059 h 1403"/>
                <a:gd name="T86" fmla="*/ 2017 w 2180"/>
                <a:gd name="T87" fmla="*/ 1034 h 1403"/>
                <a:gd name="T88" fmla="*/ 2067 w 2180"/>
                <a:gd name="T89" fmla="*/ 998 h 1403"/>
                <a:gd name="T90" fmla="*/ 2108 w 2180"/>
                <a:gd name="T91" fmla="*/ 951 h 1403"/>
                <a:gd name="T92" fmla="*/ 2146 w 2180"/>
                <a:gd name="T93" fmla="*/ 883 h 1403"/>
                <a:gd name="T94" fmla="*/ 2177 w 2180"/>
                <a:gd name="T95" fmla="*/ 756 h 1403"/>
                <a:gd name="T96" fmla="*/ 2172 w 2180"/>
                <a:gd name="T97" fmla="*/ 62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0" h="1403">
                  <a:moveTo>
                    <a:pt x="2164" y="594"/>
                  </a:moveTo>
                  <a:lnTo>
                    <a:pt x="2164" y="594"/>
                  </a:lnTo>
                  <a:lnTo>
                    <a:pt x="2164" y="594"/>
                  </a:lnTo>
                  <a:lnTo>
                    <a:pt x="2158" y="578"/>
                  </a:lnTo>
                  <a:lnTo>
                    <a:pt x="2150" y="559"/>
                  </a:lnTo>
                  <a:lnTo>
                    <a:pt x="2141" y="540"/>
                  </a:lnTo>
                  <a:lnTo>
                    <a:pt x="2131" y="521"/>
                  </a:lnTo>
                  <a:lnTo>
                    <a:pt x="2114" y="492"/>
                  </a:lnTo>
                  <a:lnTo>
                    <a:pt x="2107" y="481"/>
                  </a:lnTo>
                  <a:lnTo>
                    <a:pt x="2107" y="481"/>
                  </a:lnTo>
                  <a:lnTo>
                    <a:pt x="2092" y="465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42" y="420"/>
                  </a:lnTo>
                  <a:lnTo>
                    <a:pt x="2009" y="393"/>
                  </a:lnTo>
                  <a:lnTo>
                    <a:pt x="1976" y="368"/>
                  </a:lnTo>
                  <a:lnTo>
                    <a:pt x="1939" y="344"/>
                  </a:lnTo>
                  <a:lnTo>
                    <a:pt x="1902" y="318"/>
                  </a:lnTo>
                  <a:lnTo>
                    <a:pt x="1863" y="295"/>
                  </a:lnTo>
                  <a:lnTo>
                    <a:pt x="1824" y="271"/>
                  </a:lnTo>
                  <a:lnTo>
                    <a:pt x="1784" y="249"/>
                  </a:lnTo>
                  <a:lnTo>
                    <a:pt x="1742" y="227"/>
                  </a:lnTo>
                  <a:lnTo>
                    <a:pt x="1702" y="207"/>
                  </a:lnTo>
                  <a:lnTo>
                    <a:pt x="1660" y="187"/>
                  </a:lnTo>
                  <a:lnTo>
                    <a:pt x="1620" y="169"/>
                  </a:lnTo>
                  <a:lnTo>
                    <a:pt x="1581" y="151"/>
                  </a:lnTo>
                  <a:lnTo>
                    <a:pt x="1542" y="136"/>
                  </a:lnTo>
                  <a:lnTo>
                    <a:pt x="1504" y="121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467" y="109"/>
                  </a:lnTo>
                  <a:lnTo>
                    <a:pt x="1467" y="109"/>
                  </a:lnTo>
                  <a:lnTo>
                    <a:pt x="1462" y="108"/>
                  </a:lnTo>
                  <a:lnTo>
                    <a:pt x="1462" y="108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9" y="106"/>
                  </a:lnTo>
                  <a:lnTo>
                    <a:pt x="1459" y="106"/>
                  </a:lnTo>
                  <a:lnTo>
                    <a:pt x="1457" y="105"/>
                  </a:lnTo>
                  <a:lnTo>
                    <a:pt x="1457" y="105"/>
                  </a:lnTo>
                  <a:lnTo>
                    <a:pt x="1454" y="104"/>
                  </a:lnTo>
                  <a:lnTo>
                    <a:pt x="1454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3" y="104"/>
                  </a:lnTo>
                  <a:lnTo>
                    <a:pt x="1451" y="103"/>
                  </a:lnTo>
                  <a:lnTo>
                    <a:pt x="1451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50" y="103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08" y="88"/>
                  </a:lnTo>
                  <a:lnTo>
                    <a:pt x="1367" y="75"/>
                  </a:lnTo>
                  <a:lnTo>
                    <a:pt x="1325" y="63"/>
                  </a:lnTo>
                  <a:lnTo>
                    <a:pt x="1283" y="51"/>
                  </a:lnTo>
                  <a:lnTo>
                    <a:pt x="1240" y="42"/>
                  </a:lnTo>
                  <a:lnTo>
                    <a:pt x="1197" y="33"/>
                  </a:lnTo>
                  <a:lnTo>
                    <a:pt x="1154" y="25"/>
                  </a:lnTo>
                  <a:lnTo>
                    <a:pt x="1110" y="18"/>
                  </a:lnTo>
                  <a:lnTo>
                    <a:pt x="1066" y="12"/>
                  </a:lnTo>
                  <a:lnTo>
                    <a:pt x="1022" y="7"/>
                  </a:lnTo>
                  <a:lnTo>
                    <a:pt x="979" y="4"/>
                  </a:lnTo>
                  <a:lnTo>
                    <a:pt x="935" y="2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802" y="3"/>
                  </a:lnTo>
                  <a:lnTo>
                    <a:pt x="759" y="5"/>
                  </a:lnTo>
                  <a:lnTo>
                    <a:pt x="716" y="10"/>
                  </a:lnTo>
                  <a:lnTo>
                    <a:pt x="672" y="15"/>
                  </a:lnTo>
                  <a:lnTo>
                    <a:pt x="630" y="23"/>
                  </a:lnTo>
                  <a:lnTo>
                    <a:pt x="588" y="32"/>
                  </a:lnTo>
                  <a:lnTo>
                    <a:pt x="546" y="42"/>
                  </a:lnTo>
                  <a:lnTo>
                    <a:pt x="505" y="55"/>
                  </a:lnTo>
                  <a:lnTo>
                    <a:pt x="464" y="67"/>
                  </a:lnTo>
                  <a:lnTo>
                    <a:pt x="425" y="82"/>
                  </a:lnTo>
                  <a:lnTo>
                    <a:pt x="386" y="98"/>
                  </a:lnTo>
                  <a:lnTo>
                    <a:pt x="348" y="117"/>
                  </a:lnTo>
                  <a:lnTo>
                    <a:pt x="310" y="138"/>
                  </a:lnTo>
                  <a:lnTo>
                    <a:pt x="273" y="158"/>
                  </a:lnTo>
                  <a:lnTo>
                    <a:pt x="237" y="183"/>
                  </a:lnTo>
                  <a:lnTo>
                    <a:pt x="202" y="207"/>
                  </a:lnTo>
                  <a:lnTo>
                    <a:pt x="169" y="234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16" y="287"/>
                  </a:lnTo>
                  <a:lnTo>
                    <a:pt x="95" y="312"/>
                  </a:lnTo>
                  <a:lnTo>
                    <a:pt x="77" y="338"/>
                  </a:lnTo>
                  <a:lnTo>
                    <a:pt x="60" y="363"/>
                  </a:lnTo>
                  <a:lnTo>
                    <a:pt x="42" y="391"/>
                  </a:lnTo>
                  <a:lnTo>
                    <a:pt x="27" y="419"/>
                  </a:lnTo>
                  <a:lnTo>
                    <a:pt x="12" y="446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2" y="517"/>
                  </a:lnTo>
                  <a:lnTo>
                    <a:pt x="27" y="564"/>
                  </a:lnTo>
                  <a:lnTo>
                    <a:pt x="49" y="626"/>
                  </a:lnTo>
                  <a:lnTo>
                    <a:pt x="77" y="699"/>
                  </a:lnTo>
                  <a:lnTo>
                    <a:pt x="93" y="738"/>
                  </a:lnTo>
                  <a:lnTo>
                    <a:pt x="111" y="779"/>
                  </a:lnTo>
                  <a:lnTo>
                    <a:pt x="131" y="822"/>
                  </a:lnTo>
                  <a:lnTo>
                    <a:pt x="152" y="866"/>
                  </a:lnTo>
                  <a:lnTo>
                    <a:pt x="175" y="910"/>
                  </a:lnTo>
                  <a:lnTo>
                    <a:pt x="199" y="954"/>
                  </a:lnTo>
                  <a:lnTo>
                    <a:pt x="224" y="998"/>
                  </a:lnTo>
                  <a:lnTo>
                    <a:pt x="252" y="1042"/>
                  </a:lnTo>
                  <a:lnTo>
                    <a:pt x="281" y="1085"/>
                  </a:lnTo>
                  <a:lnTo>
                    <a:pt x="311" y="1127"/>
                  </a:lnTo>
                  <a:lnTo>
                    <a:pt x="343" y="1168"/>
                  </a:lnTo>
                  <a:lnTo>
                    <a:pt x="376" y="1206"/>
                  </a:lnTo>
                  <a:lnTo>
                    <a:pt x="394" y="1224"/>
                  </a:lnTo>
                  <a:lnTo>
                    <a:pt x="412" y="1241"/>
                  </a:lnTo>
                  <a:lnTo>
                    <a:pt x="430" y="1259"/>
                  </a:lnTo>
                  <a:lnTo>
                    <a:pt x="449" y="1275"/>
                  </a:lnTo>
                  <a:lnTo>
                    <a:pt x="467" y="1290"/>
                  </a:lnTo>
                  <a:lnTo>
                    <a:pt x="487" y="1305"/>
                  </a:lnTo>
                  <a:lnTo>
                    <a:pt x="506" y="1319"/>
                  </a:lnTo>
                  <a:lnTo>
                    <a:pt x="527" y="1331"/>
                  </a:lnTo>
                  <a:lnTo>
                    <a:pt x="547" y="1344"/>
                  </a:lnTo>
                  <a:lnTo>
                    <a:pt x="569" y="1354"/>
                  </a:lnTo>
                  <a:lnTo>
                    <a:pt x="589" y="1365"/>
                  </a:lnTo>
                  <a:lnTo>
                    <a:pt x="611" y="1374"/>
                  </a:lnTo>
                  <a:lnTo>
                    <a:pt x="633" y="1382"/>
                  </a:lnTo>
                  <a:lnTo>
                    <a:pt x="656" y="1389"/>
                  </a:lnTo>
                  <a:lnTo>
                    <a:pt x="679" y="1393"/>
                  </a:lnTo>
                  <a:lnTo>
                    <a:pt x="702" y="1398"/>
                  </a:lnTo>
                  <a:lnTo>
                    <a:pt x="725" y="1400"/>
                  </a:lnTo>
                  <a:lnTo>
                    <a:pt x="749" y="1403"/>
                  </a:lnTo>
                  <a:lnTo>
                    <a:pt x="775" y="1403"/>
                  </a:lnTo>
                  <a:lnTo>
                    <a:pt x="799" y="1402"/>
                  </a:lnTo>
                  <a:lnTo>
                    <a:pt x="799" y="1402"/>
                  </a:lnTo>
                  <a:lnTo>
                    <a:pt x="839" y="1397"/>
                  </a:lnTo>
                  <a:lnTo>
                    <a:pt x="878" y="1392"/>
                  </a:lnTo>
                  <a:lnTo>
                    <a:pt x="915" y="1385"/>
                  </a:lnTo>
                  <a:lnTo>
                    <a:pt x="951" y="1377"/>
                  </a:lnTo>
                  <a:lnTo>
                    <a:pt x="986" y="1368"/>
                  </a:lnTo>
                  <a:lnTo>
                    <a:pt x="1019" y="1358"/>
                  </a:lnTo>
                  <a:lnTo>
                    <a:pt x="1052" y="1346"/>
                  </a:lnTo>
                  <a:lnTo>
                    <a:pt x="1085" y="1334"/>
                  </a:lnTo>
                  <a:lnTo>
                    <a:pt x="1117" y="1321"/>
                  </a:lnTo>
                  <a:lnTo>
                    <a:pt x="1148" y="1306"/>
                  </a:lnTo>
                  <a:lnTo>
                    <a:pt x="1211" y="1276"/>
                  </a:lnTo>
                  <a:lnTo>
                    <a:pt x="1277" y="1243"/>
                  </a:lnTo>
                  <a:lnTo>
                    <a:pt x="1345" y="1207"/>
                  </a:lnTo>
                  <a:lnTo>
                    <a:pt x="1345" y="1207"/>
                  </a:lnTo>
                  <a:lnTo>
                    <a:pt x="1364" y="1196"/>
                  </a:lnTo>
                  <a:lnTo>
                    <a:pt x="1385" y="1187"/>
                  </a:lnTo>
                  <a:lnTo>
                    <a:pt x="1405" y="1179"/>
                  </a:lnTo>
                  <a:lnTo>
                    <a:pt x="1425" y="1172"/>
                  </a:lnTo>
                  <a:lnTo>
                    <a:pt x="1466" y="1160"/>
                  </a:lnTo>
                  <a:lnTo>
                    <a:pt x="1507" y="1149"/>
                  </a:lnTo>
                  <a:lnTo>
                    <a:pt x="1549" y="1140"/>
                  </a:lnTo>
                  <a:lnTo>
                    <a:pt x="1591" y="1133"/>
                  </a:lnTo>
                  <a:lnTo>
                    <a:pt x="1675" y="1122"/>
                  </a:lnTo>
                  <a:lnTo>
                    <a:pt x="1759" y="1109"/>
                  </a:lnTo>
                  <a:lnTo>
                    <a:pt x="1802" y="1103"/>
                  </a:lnTo>
                  <a:lnTo>
                    <a:pt x="1843" y="1095"/>
                  </a:lnTo>
                  <a:lnTo>
                    <a:pt x="1884" y="1085"/>
                  </a:lnTo>
                  <a:lnTo>
                    <a:pt x="1925" y="1073"/>
                  </a:lnTo>
                  <a:lnTo>
                    <a:pt x="1945" y="1066"/>
                  </a:lnTo>
                  <a:lnTo>
                    <a:pt x="1964" y="1059"/>
                  </a:lnTo>
                  <a:lnTo>
                    <a:pt x="1984" y="1050"/>
                  </a:lnTo>
                  <a:lnTo>
                    <a:pt x="2004" y="1042"/>
                  </a:lnTo>
                  <a:lnTo>
                    <a:pt x="2004" y="1042"/>
                  </a:lnTo>
                  <a:lnTo>
                    <a:pt x="2017" y="1034"/>
                  </a:lnTo>
                  <a:lnTo>
                    <a:pt x="2031" y="1026"/>
                  </a:lnTo>
                  <a:lnTo>
                    <a:pt x="2044" y="1018"/>
                  </a:lnTo>
                  <a:lnTo>
                    <a:pt x="2055" y="1009"/>
                  </a:lnTo>
                  <a:lnTo>
                    <a:pt x="2067" y="998"/>
                  </a:lnTo>
                  <a:lnTo>
                    <a:pt x="2078" y="987"/>
                  </a:lnTo>
                  <a:lnTo>
                    <a:pt x="2089" y="976"/>
                  </a:lnTo>
                  <a:lnTo>
                    <a:pt x="2098" y="964"/>
                  </a:lnTo>
                  <a:lnTo>
                    <a:pt x="2108" y="951"/>
                  </a:lnTo>
                  <a:lnTo>
                    <a:pt x="2116" y="938"/>
                  </a:lnTo>
                  <a:lnTo>
                    <a:pt x="2124" y="926"/>
                  </a:lnTo>
                  <a:lnTo>
                    <a:pt x="2133" y="912"/>
                  </a:lnTo>
                  <a:lnTo>
                    <a:pt x="2146" y="883"/>
                  </a:lnTo>
                  <a:lnTo>
                    <a:pt x="2158" y="852"/>
                  </a:lnTo>
                  <a:lnTo>
                    <a:pt x="2166" y="821"/>
                  </a:lnTo>
                  <a:lnTo>
                    <a:pt x="2173" y="789"/>
                  </a:lnTo>
                  <a:lnTo>
                    <a:pt x="2177" y="756"/>
                  </a:lnTo>
                  <a:lnTo>
                    <a:pt x="2180" y="723"/>
                  </a:lnTo>
                  <a:lnTo>
                    <a:pt x="2180" y="691"/>
                  </a:lnTo>
                  <a:lnTo>
                    <a:pt x="2176" y="658"/>
                  </a:lnTo>
                  <a:lnTo>
                    <a:pt x="2172" y="626"/>
                  </a:lnTo>
                  <a:lnTo>
                    <a:pt x="2164" y="594"/>
                  </a:lnTo>
                  <a:lnTo>
                    <a:pt x="2164" y="5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9">
              <a:extLst>
                <a:ext uri="{FF2B5EF4-FFF2-40B4-BE49-F238E27FC236}">
                  <a16:creationId xmlns:a16="http://schemas.microsoft.com/office/drawing/2014/main" id="{579D91CE-393B-4BFC-8D27-79B63E17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490788"/>
              <a:ext cx="1673225" cy="739775"/>
            </a:xfrm>
            <a:custGeom>
              <a:avLst/>
              <a:gdLst>
                <a:gd name="T0" fmla="*/ 2096 w 2107"/>
                <a:gd name="T1" fmla="*/ 495 h 933"/>
                <a:gd name="T2" fmla="*/ 2061 w 2107"/>
                <a:gd name="T3" fmla="*/ 532 h 933"/>
                <a:gd name="T4" fmla="*/ 2020 w 2107"/>
                <a:gd name="T5" fmla="*/ 562 h 933"/>
                <a:gd name="T6" fmla="*/ 1984 w 2107"/>
                <a:gd name="T7" fmla="*/ 579 h 933"/>
                <a:gd name="T8" fmla="*/ 1925 w 2107"/>
                <a:gd name="T9" fmla="*/ 602 h 933"/>
                <a:gd name="T10" fmla="*/ 1802 w 2107"/>
                <a:gd name="T11" fmla="*/ 631 h 933"/>
                <a:gd name="T12" fmla="*/ 1591 w 2107"/>
                <a:gd name="T13" fmla="*/ 662 h 933"/>
                <a:gd name="T14" fmla="*/ 1466 w 2107"/>
                <a:gd name="T15" fmla="*/ 688 h 933"/>
                <a:gd name="T16" fmla="*/ 1385 w 2107"/>
                <a:gd name="T17" fmla="*/ 716 h 933"/>
                <a:gd name="T18" fmla="*/ 1345 w 2107"/>
                <a:gd name="T19" fmla="*/ 734 h 933"/>
                <a:gd name="T20" fmla="*/ 1148 w 2107"/>
                <a:gd name="T21" fmla="*/ 835 h 933"/>
                <a:gd name="T22" fmla="*/ 1052 w 2107"/>
                <a:gd name="T23" fmla="*/ 875 h 933"/>
                <a:gd name="T24" fmla="*/ 951 w 2107"/>
                <a:gd name="T25" fmla="*/ 906 h 933"/>
                <a:gd name="T26" fmla="*/ 839 w 2107"/>
                <a:gd name="T27" fmla="*/ 926 h 933"/>
                <a:gd name="T28" fmla="*/ 767 w 2107"/>
                <a:gd name="T29" fmla="*/ 931 h 933"/>
                <a:gd name="T30" fmla="*/ 669 w 2107"/>
                <a:gd name="T31" fmla="*/ 930 h 933"/>
                <a:gd name="T32" fmla="*/ 573 w 2107"/>
                <a:gd name="T33" fmla="*/ 916 h 933"/>
                <a:gd name="T34" fmla="*/ 482 w 2107"/>
                <a:gd name="T35" fmla="*/ 893 h 933"/>
                <a:gd name="T36" fmla="*/ 395 w 2107"/>
                <a:gd name="T37" fmla="*/ 860 h 933"/>
                <a:gd name="T38" fmla="*/ 313 w 2107"/>
                <a:gd name="T39" fmla="*/ 819 h 933"/>
                <a:gd name="T40" fmla="*/ 237 w 2107"/>
                <a:gd name="T41" fmla="*/ 769 h 933"/>
                <a:gd name="T42" fmla="*/ 168 w 2107"/>
                <a:gd name="T43" fmla="*/ 711 h 933"/>
                <a:gd name="T44" fmla="*/ 107 w 2107"/>
                <a:gd name="T45" fmla="*/ 647 h 933"/>
                <a:gd name="T46" fmla="*/ 54 w 2107"/>
                <a:gd name="T47" fmla="*/ 577 h 933"/>
                <a:gd name="T48" fmla="*/ 11 w 2107"/>
                <a:gd name="T49" fmla="*/ 502 h 933"/>
                <a:gd name="T50" fmla="*/ 0 w 2107"/>
                <a:gd name="T51" fmla="*/ 475 h 933"/>
                <a:gd name="T52" fmla="*/ 23 w 2107"/>
                <a:gd name="T53" fmla="*/ 427 h 933"/>
                <a:gd name="T54" fmla="*/ 67 w 2107"/>
                <a:gd name="T55" fmla="*/ 353 h 933"/>
                <a:gd name="T56" fmla="*/ 122 w 2107"/>
                <a:gd name="T57" fmla="*/ 280 h 933"/>
                <a:gd name="T58" fmla="*/ 137 w 2107"/>
                <a:gd name="T59" fmla="*/ 263 h 933"/>
                <a:gd name="T60" fmla="*/ 237 w 2107"/>
                <a:gd name="T61" fmla="*/ 183 h 933"/>
                <a:gd name="T62" fmla="*/ 348 w 2107"/>
                <a:gd name="T63" fmla="*/ 117 h 933"/>
                <a:gd name="T64" fmla="*/ 464 w 2107"/>
                <a:gd name="T65" fmla="*/ 67 h 933"/>
                <a:gd name="T66" fmla="*/ 588 w 2107"/>
                <a:gd name="T67" fmla="*/ 32 h 933"/>
                <a:gd name="T68" fmla="*/ 716 w 2107"/>
                <a:gd name="T69" fmla="*/ 10 h 933"/>
                <a:gd name="T70" fmla="*/ 846 w 2107"/>
                <a:gd name="T71" fmla="*/ 0 h 933"/>
                <a:gd name="T72" fmla="*/ 979 w 2107"/>
                <a:gd name="T73" fmla="*/ 4 h 933"/>
                <a:gd name="T74" fmla="*/ 1110 w 2107"/>
                <a:gd name="T75" fmla="*/ 18 h 933"/>
                <a:gd name="T76" fmla="*/ 1240 w 2107"/>
                <a:gd name="T77" fmla="*/ 42 h 933"/>
                <a:gd name="T78" fmla="*/ 1367 w 2107"/>
                <a:gd name="T79" fmla="*/ 75 h 933"/>
                <a:gd name="T80" fmla="*/ 1448 w 2107"/>
                <a:gd name="T81" fmla="*/ 102 h 933"/>
                <a:gd name="T82" fmla="*/ 1504 w 2107"/>
                <a:gd name="T83" fmla="*/ 121 h 933"/>
                <a:gd name="T84" fmla="*/ 1620 w 2107"/>
                <a:gd name="T85" fmla="*/ 169 h 933"/>
                <a:gd name="T86" fmla="*/ 1742 w 2107"/>
                <a:gd name="T87" fmla="*/ 227 h 933"/>
                <a:gd name="T88" fmla="*/ 1863 w 2107"/>
                <a:gd name="T89" fmla="*/ 295 h 933"/>
                <a:gd name="T90" fmla="*/ 1976 w 2107"/>
                <a:gd name="T91" fmla="*/ 368 h 933"/>
                <a:gd name="T92" fmla="*/ 2073 w 2107"/>
                <a:gd name="T93" fmla="*/ 445 h 933"/>
                <a:gd name="T94" fmla="*/ 2076 w 2107"/>
                <a:gd name="T95" fmla="*/ 450 h 933"/>
                <a:gd name="T96" fmla="*/ 2077 w 2107"/>
                <a:gd name="T97" fmla="*/ 450 h 933"/>
                <a:gd name="T98" fmla="*/ 2107 w 2107"/>
                <a:gd name="T99" fmla="*/ 48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7" h="933">
                  <a:moveTo>
                    <a:pt x="2107" y="481"/>
                  </a:moveTo>
                  <a:lnTo>
                    <a:pt x="2107" y="481"/>
                  </a:lnTo>
                  <a:lnTo>
                    <a:pt x="2096" y="495"/>
                  </a:lnTo>
                  <a:lnTo>
                    <a:pt x="2085" y="509"/>
                  </a:lnTo>
                  <a:lnTo>
                    <a:pt x="2074" y="520"/>
                  </a:lnTo>
                  <a:lnTo>
                    <a:pt x="2061" y="532"/>
                  </a:lnTo>
                  <a:lnTo>
                    <a:pt x="2047" y="543"/>
                  </a:lnTo>
                  <a:lnTo>
                    <a:pt x="2033" y="552"/>
                  </a:lnTo>
                  <a:lnTo>
                    <a:pt x="2020" y="562"/>
                  </a:lnTo>
                  <a:lnTo>
                    <a:pt x="2004" y="570"/>
                  </a:lnTo>
                  <a:lnTo>
                    <a:pt x="2004" y="570"/>
                  </a:lnTo>
                  <a:lnTo>
                    <a:pt x="1984" y="579"/>
                  </a:lnTo>
                  <a:lnTo>
                    <a:pt x="1964" y="587"/>
                  </a:lnTo>
                  <a:lnTo>
                    <a:pt x="1945" y="595"/>
                  </a:lnTo>
                  <a:lnTo>
                    <a:pt x="1925" y="602"/>
                  </a:lnTo>
                  <a:lnTo>
                    <a:pt x="1884" y="613"/>
                  </a:lnTo>
                  <a:lnTo>
                    <a:pt x="1843" y="623"/>
                  </a:lnTo>
                  <a:lnTo>
                    <a:pt x="1802" y="631"/>
                  </a:lnTo>
                  <a:lnTo>
                    <a:pt x="1759" y="638"/>
                  </a:lnTo>
                  <a:lnTo>
                    <a:pt x="1675" y="649"/>
                  </a:lnTo>
                  <a:lnTo>
                    <a:pt x="1591" y="662"/>
                  </a:lnTo>
                  <a:lnTo>
                    <a:pt x="1549" y="669"/>
                  </a:lnTo>
                  <a:lnTo>
                    <a:pt x="1507" y="677"/>
                  </a:lnTo>
                  <a:lnTo>
                    <a:pt x="1466" y="688"/>
                  </a:lnTo>
                  <a:lnTo>
                    <a:pt x="1425" y="701"/>
                  </a:lnTo>
                  <a:lnTo>
                    <a:pt x="1405" y="708"/>
                  </a:lnTo>
                  <a:lnTo>
                    <a:pt x="1385" y="716"/>
                  </a:lnTo>
                  <a:lnTo>
                    <a:pt x="1364" y="725"/>
                  </a:lnTo>
                  <a:lnTo>
                    <a:pt x="1345" y="734"/>
                  </a:lnTo>
                  <a:lnTo>
                    <a:pt x="1345" y="734"/>
                  </a:lnTo>
                  <a:lnTo>
                    <a:pt x="1277" y="770"/>
                  </a:lnTo>
                  <a:lnTo>
                    <a:pt x="1211" y="804"/>
                  </a:lnTo>
                  <a:lnTo>
                    <a:pt x="1148" y="835"/>
                  </a:lnTo>
                  <a:lnTo>
                    <a:pt x="1116" y="848"/>
                  </a:lnTo>
                  <a:lnTo>
                    <a:pt x="1085" y="862"/>
                  </a:lnTo>
                  <a:lnTo>
                    <a:pt x="1052" y="875"/>
                  </a:lnTo>
                  <a:lnTo>
                    <a:pt x="1019" y="886"/>
                  </a:lnTo>
                  <a:lnTo>
                    <a:pt x="986" y="897"/>
                  </a:lnTo>
                  <a:lnTo>
                    <a:pt x="951" y="906"/>
                  </a:lnTo>
                  <a:lnTo>
                    <a:pt x="915" y="914"/>
                  </a:lnTo>
                  <a:lnTo>
                    <a:pt x="878" y="920"/>
                  </a:lnTo>
                  <a:lnTo>
                    <a:pt x="839" y="926"/>
                  </a:lnTo>
                  <a:lnTo>
                    <a:pt x="799" y="930"/>
                  </a:lnTo>
                  <a:lnTo>
                    <a:pt x="799" y="930"/>
                  </a:lnTo>
                  <a:lnTo>
                    <a:pt x="767" y="931"/>
                  </a:lnTo>
                  <a:lnTo>
                    <a:pt x="733" y="933"/>
                  </a:lnTo>
                  <a:lnTo>
                    <a:pt x="701" y="931"/>
                  </a:lnTo>
                  <a:lnTo>
                    <a:pt x="669" y="930"/>
                  </a:lnTo>
                  <a:lnTo>
                    <a:pt x="637" y="927"/>
                  </a:lnTo>
                  <a:lnTo>
                    <a:pt x="606" y="922"/>
                  </a:lnTo>
                  <a:lnTo>
                    <a:pt x="573" y="916"/>
                  </a:lnTo>
                  <a:lnTo>
                    <a:pt x="543" y="911"/>
                  </a:lnTo>
                  <a:lnTo>
                    <a:pt x="512" y="903"/>
                  </a:lnTo>
                  <a:lnTo>
                    <a:pt x="482" y="893"/>
                  </a:lnTo>
                  <a:lnTo>
                    <a:pt x="452" y="883"/>
                  </a:lnTo>
                  <a:lnTo>
                    <a:pt x="424" y="873"/>
                  </a:lnTo>
                  <a:lnTo>
                    <a:pt x="395" y="860"/>
                  </a:lnTo>
                  <a:lnTo>
                    <a:pt x="367" y="847"/>
                  </a:lnTo>
                  <a:lnTo>
                    <a:pt x="339" y="833"/>
                  </a:lnTo>
                  <a:lnTo>
                    <a:pt x="313" y="819"/>
                  </a:lnTo>
                  <a:lnTo>
                    <a:pt x="287" y="802"/>
                  </a:lnTo>
                  <a:lnTo>
                    <a:pt x="261" y="786"/>
                  </a:lnTo>
                  <a:lnTo>
                    <a:pt x="237" y="769"/>
                  </a:lnTo>
                  <a:lnTo>
                    <a:pt x="213" y="751"/>
                  </a:lnTo>
                  <a:lnTo>
                    <a:pt x="190" y="731"/>
                  </a:lnTo>
                  <a:lnTo>
                    <a:pt x="168" y="711"/>
                  </a:lnTo>
                  <a:lnTo>
                    <a:pt x="147" y="691"/>
                  </a:lnTo>
                  <a:lnTo>
                    <a:pt x="126" y="669"/>
                  </a:lnTo>
                  <a:lnTo>
                    <a:pt x="107" y="647"/>
                  </a:lnTo>
                  <a:lnTo>
                    <a:pt x="88" y="625"/>
                  </a:lnTo>
                  <a:lnTo>
                    <a:pt x="71" y="601"/>
                  </a:lnTo>
                  <a:lnTo>
                    <a:pt x="54" y="577"/>
                  </a:lnTo>
                  <a:lnTo>
                    <a:pt x="39" y="552"/>
                  </a:lnTo>
                  <a:lnTo>
                    <a:pt x="25" y="527"/>
                  </a:lnTo>
                  <a:lnTo>
                    <a:pt x="11" y="50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10" y="451"/>
                  </a:lnTo>
                  <a:lnTo>
                    <a:pt x="23" y="427"/>
                  </a:lnTo>
                  <a:lnTo>
                    <a:pt x="37" y="401"/>
                  </a:lnTo>
                  <a:lnTo>
                    <a:pt x="50" y="377"/>
                  </a:lnTo>
                  <a:lnTo>
                    <a:pt x="67" y="353"/>
                  </a:lnTo>
                  <a:lnTo>
                    <a:pt x="84" y="329"/>
                  </a:lnTo>
                  <a:lnTo>
                    <a:pt x="102" y="305"/>
                  </a:lnTo>
                  <a:lnTo>
                    <a:pt x="122" y="280"/>
                  </a:lnTo>
                  <a:lnTo>
                    <a:pt x="122" y="28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69" y="234"/>
                  </a:lnTo>
                  <a:lnTo>
                    <a:pt x="202" y="207"/>
                  </a:lnTo>
                  <a:lnTo>
                    <a:pt x="237" y="183"/>
                  </a:lnTo>
                  <a:lnTo>
                    <a:pt x="273" y="158"/>
                  </a:lnTo>
                  <a:lnTo>
                    <a:pt x="310" y="138"/>
                  </a:lnTo>
                  <a:lnTo>
                    <a:pt x="348" y="117"/>
                  </a:lnTo>
                  <a:lnTo>
                    <a:pt x="386" y="98"/>
                  </a:lnTo>
                  <a:lnTo>
                    <a:pt x="425" y="82"/>
                  </a:lnTo>
                  <a:lnTo>
                    <a:pt x="464" y="67"/>
                  </a:lnTo>
                  <a:lnTo>
                    <a:pt x="505" y="55"/>
                  </a:lnTo>
                  <a:lnTo>
                    <a:pt x="546" y="42"/>
                  </a:lnTo>
                  <a:lnTo>
                    <a:pt x="588" y="32"/>
                  </a:lnTo>
                  <a:lnTo>
                    <a:pt x="630" y="23"/>
                  </a:lnTo>
                  <a:lnTo>
                    <a:pt x="672" y="15"/>
                  </a:lnTo>
                  <a:lnTo>
                    <a:pt x="716" y="10"/>
                  </a:lnTo>
                  <a:lnTo>
                    <a:pt x="759" y="5"/>
                  </a:lnTo>
                  <a:lnTo>
                    <a:pt x="802" y="3"/>
                  </a:lnTo>
                  <a:lnTo>
                    <a:pt x="846" y="0"/>
                  </a:lnTo>
                  <a:lnTo>
                    <a:pt x="890" y="0"/>
                  </a:lnTo>
                  <a:lnTo>
                    <a:pt x="935" y="2"/>
                  </a:lnTo>
                  <a:lnTo>
                    <a:pt x="979" y="4"/>
                  </a:lnTo>
                  <a:lnTo>
                    <a:pt x="1022" y="7"/>
                  </a:lnTo>
                  <a:lnTo>
                    <a:pt x="1066" y="12"/>
                  </a:lnTo>
                  <a:lnTo>
                    <a:pt x="1110" y="18"/>
                  </a:lnTo>
                  <a:lnTo>
                    <a:pt x="1154" y="25"/>
                  </a:lnTo>
                  <a:lnTo>
                    <a:pt x="1197" y="33"/>
                  </a:lnTo>
                  <a:lnTo>
                    <a:pt x="1240" y="42"/>
                  </a:lnTo>
                  <a:lnTo>
                    <a:pt x="1283" y="51"/>
                  </a:lnTo>
                  <a:lnTo>
                    <a:pt x="1325" y="63"/>
                  </a:lnTo>
                  <a:lnTo>
                    <a:pt x="1367" y="75"/>
                  </a:lnTo>
                  <a:lnTo>
                    <a:pt x="1408" y="88"/>
                  </a:lnTo>
                  <a:lnTo>
                    <a:pt x="1448" y="102"/>
                  </a:lnTo>
                  <a:lnTo>
                    <a:pt x="1448" y="102"/>
                  </a:lnTo>
                  <a:lnTo>
                    <a:pt x="1468" y="109"/>
                  </a:lnTo>
                  <a:lnTo>
                    <a:pt x="1468" y="109"/>
                  </a:lnTo>
                  <a:lnTo>
                    <a:pt x="1504" y="121"/>
                  </a:lnTo>
                  <a:lnTo>
                    <a:pt x="1542" y="136"/>
                  </a:lnTo>
                  <a:lnTo>
                    <a:pt x="1581" y="151"/>
                  </a:lnTo>
                  <a:lnTo>
                    <a:pt x="1620" y="169"/>
                  </a:lnTo>
                  <a:lnTo>
                    <a:pt x="1660" y="187"/>
                  </a:lnTo>
                  <a:lnTo>
                    <a:pt x="1702" y="207"/>
                  </a:lnTo>
                  <a:lnTo>
                    <a:pt x="1742" y="227"/>
                  </a:lnTo>
                  <a:lnTo>
                    <a:pt x="1784" y="249"/>
                  </a:lnTo>
                  <a:lnTo>
                    <a:pt x="1824" y="271"/>
                  </a:lnTo>
                  <a:lnTo>
                    <a:pt x="1863" y="295"/>
                  </a:lnTo>
                  <a:lnTo>
                    <a:pt x="1902" y="318"/>
                  </a:lnTo>
                  <a:lnTo>
                    <a:pt x="1939" y="344"/>
                  </a:lnTo>
                  <a:lnTo>
                    <a:pt x="1976" y="368"/>
                  </a:lnTo>
                  <a:lnTo>
                    <a:pt x="2009" y="393"/>
                  </a:lnTo>
                  <a:lnTo>
                    <a:pt x="2042" y="420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3" y="445"/>
                  </a:lnTo>
                  <a:lnTo>
                    <a:pt x="2076" y="450"/>
                  </a:lnTo>
                  <a:lnTo>
                    <a:pt x="2076" y="450"/>
                  </a:lnTo>
                  <a:lnTo>
                    <a:pt x="2077" y="450"/>
                  </a:lnTo>
                  <a:lnTo>
                    <a:pt x="2077" y="450"/>
                  </a:lnTo>
                  <a:lnTo>
                    <a:pt x="2092" y="465"/>
                  </a:lnTo>
                  <a:lnTo>
                    <a:pt x="2107" y="481"/>
                  </a:lnTo>
                  <a:lnTo>
                    <a:pt x="2107" y="481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0">
              <a:extLst>
                <a:ext uri="{FF2B5EF4-FFF2-40B4-BE49-F238E27FC236}">
                  <a16:creationId xmlns:a16="http://schemas.microsoft.com/office/drawing/2014/main" id="{6F10D733-4BA9-489C-A87E-1798936C3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957513"/>
              <a:ext cx="1768475" cy="646113"/>
            </a:xfrm>
            <a:custGeom>
              <a:avLst/>
              <a:gdLst>
                <a:gd name="T0" fmla="*/ 2034 w 2230"/>
                <a:gd name="T1" fmla="*/ 462 h 816"/>
                <a:gd name="T2" fmla="*/ 1975 w 2230"/>
                <a:gd name="T3" fmla="*/ 485 h 816"/>
                <a:gd name="T4" fmla="*/ 1852 w 2230"/>
                <a:gd name="T5" fmla="*/ 515 h 816"/>
                <a:gd name="T6" fmla="*/ 1641 w 2230"/>
                <a:gd name="T7" fmla="*/ 545 h 816"/>
                <a:gd name="T8" fmla="*/ 1516 w 2230"/>
                <a:gd name="T9" fmla="*/ 572 h 816"/>
                <a:gd name="T10" fmla="*/ 1435 w 2230"/>
                <a:gd name="T11" fmla="*/ 599 h 816"/>
                <a:gd name="T12" fmla="*/ 1395 w 2230"/>
                <a:gd name="T13" fmla="*/ 619 h 816"/>
                <a:gd name="T14" fmla="*/ 1198 w 2230"/>
                <a:gd name="T15" fmla="*/ 718 h 816"/>
                <a:gd name="T16" fmla="*/ 1102 w 2230"/>
                <a:gd name="T17" fmla="*/ 758 h 816"/>
                <a:gd name="T18" fmla="*/ 1001 w 2230"/>
                <a:gd name="T19" fmla="*/ 789 h 816"/>
                <a:gd name="T20" fmla="*/ 889 w 2230"/>
                <a:gd name="T21" fmla="*/ 809 h 816"/>
                <a:gd name="T22" fmla="*/ 803 w 2230"/>
                <a:gd name="T23" fmla="*/ 816 h 816"/>
                <a:gd name="T24" fmla="*/ 669 w 2230"/>
                <a:gd name="T25" fmla="*/ 808 h 816"/>
                <a:gd name="T26" fmla="*/ 540 w 2230"/>
                <a:gd name="T27" fmla="*/ 779 h 816"/>
                <a:gd name="T28" fmla="*/ 419 w 2230"/>
                <a:gd name="T29" fmla="*/ 731 h 816"/>
                <a:gd name="T30" fmla="*/ 310 w 2230"/>
                <a:gd name="T31" fmla="*/ 666 h 816"/>
                <a:gd name="T32" fmla="*/ 213 w 2230"/>
                <a:gd name="T33" fmla="*/ 588 h 816"/>
                <a:gd name="T34" fmla="*/ 132 w 2230"/>
                <a:gd name="T35" fmla="*/ 496 h 816"/>
                <a:gd name="T36" fmla="*/ 67 w 2230"/>
                <a:gd name="T37" fmla="*/ 393 h 816"/>
                <a:gd name="T38" fmla="*/ 23 w 2230"/>
                <a:gd name="T39" fmla="*/ 281 h 816"/>
                <a:gd name="T40" fmla="*/ 4 w 2230"/>
                <a:gd name="T41" fmla="*/ 183 h 816"/>
                <a:gd name="T42" fmla="*/ 0 w 2230"/>
                <a:gd name="T43" fmla="*/ 123 h 816"/>
                <a:gd name="T44" fmla="*/ 3 w 2230"/>
                <a:gd name="T45" fmla="*/ 62 h 816"/>
                <a:gd name="T46" fmla="*/ 13 w 2230"/>
                <a:gd name="T47" fmla="*/ 0 h 816"/>
                <a:gd name="T48" fmla="*/ 29 w 2230"/>
                <a:gd name="T49" fmla="*/ 62 h 816"/>
                <a:gd name="T50" fmla="*/ 66 w 2230"/>
                <a:gd name="T51" fmla="*/ 153 h 816"/>
                <a:gd name="T52" fmla="*/ 117 w 2230"/>
                <a:gd name="T53" fmla="*/ 239 h 816"/>
                <a:gd name="T54" fmla="*/ 179 w 2230"/>
                <a:gd name="T55" fmla="*/ 317 h 816"/>
                <a:gd name="T56" fmla="*/ 252 w 2230"/>
                <a:gd name="T57" fmla="*/ 387 h 816"/>
                <a:gd name="T58" fmla="*/ 335 w 2230"/>
                <a:gd name="T59" fmla="*/ 448 h 816"/>
                <a:gd name="T60" fmla="*/ 427 w 2230"/>
                <a:gd name="T61" fmla="*/ 499 h 816"/>
                <a:gd name="T62" fmla="*/ 525 w 2230"/>
                <a:gd name="T63" fmla="*/ 538 h 816"/>
                <a:gd name="T64" fmla="*/ 629 w 2230"/>
                <a:gd name="T65" fmla="*/ 566 h 816"/>
                <a:gd name="T66" fmla="*/ 737 w 2230"/>
                <a:gd name="T67" fmla="*/ 578 h 816"/>
                <a:gd name="T68" fmla="*/ 849 w 2230"/>
                <a:gd name="T69" fmla="*/ 577 h 816"/>
                <a:gd name="T70" fmla="*/ 928 w 2230"/>
                <a:gd name="T71" fmla="*/ 568 h 816"/>
                <a:gd name="T72" fmla="*/ 1036 w 2230"/>
                <a:gd name="T73" fmla="*/ 544 h 816"/>
                <a:gd name="T74" fmla="*/ 1135 w 2230"/>
                <a:gd name="T75" fmla="*/ 511 h 816"/>
                <a:gd name="T76" fmla="*/ 1261 w 2230"/>
                <a:gd name="T77" fmla="*/ 452 h 816"/>
                <a:gd name="T78" fmla="*/ 1395 w 2230"/>
                <a:gd name="T79" fmla="*/ 383 h 816"/>
                <a:gd name="T80" fmla="*/ 1455 w 2230"/>
                <a:gd name="T81" fmla="*/ 356 h 816"/>
                <a:gd name="T82" fmla="*/ 1557 w 2230"/>
                <a:gd name="T83" fmla="*/ 325 h 816"/>
                <a:gd name="T84" fmla="*/ 1725 w 2230"/>
                <a:gd name="T85" fmla="*/ 297 h 816"/>
                <a:gd name="T86" fmla="*/ 1893 w 2230"/>
                <a:gd name="T87" fmla="*/ 271 h 816"/>
                <a:gd name="T88" fmla="*/ 1995 w 2230"/>
                <a:gd name="T89" fmla="*/ 242 h 816"/>
                <a:gd name="T90" fmla="*/ 2054 w 2230"/>
                <a:gd name="T91" fmla="*/ 218 h 816"/>
                <a:gd name="T92" fmla="*/ 2083 w 2230"/>
                <a:gd name="T93" fmla="*/ 201 h 816"/>
                <a:gd name="T94" fmla="*/ 2123 w 2230"/>
                <a:gd name="T95" fmla="*/ 169 h 816"/>
                <a:gd name="T96" fmla="*/ 2155 w 2230"/>
                <a:gd name="T97" fmla="*/ 131 h 816"/>
                <a:gd name="T98" fmla="*/ 2183 w 2230"/>
                <a:gd name="T99" fmla="*/ 88 h 816"/>
                <a:gd name="T100" fmla="*/ 2203 w 2230"/>
                <a:gd name="T101" fmla="*/ 40 h 816"/>
                <a:gd name="T102" fmla="*/ 2214 w 2230"/>
                <a:gd name="T103" fmla="*/ 6 h 816"/>
                <a:gd name="T104" fmla="*/ 2230 w 2230"/>
                <a:gd name="T105" fmla="*/ 103 h 816"/>
                <a:gd name="T106" fmla="*/ 2223 w 2230"/>
                <a:gd name="T107" fmla="*/ 201 h 816"/>
                <a:gd name="T108" fmla="*/ 2196 w 2230"/>
                <a:gd name="T109" fmla="*/ 295 h 816"/>
                <a:gd name="T110" fmla="*/ 2166 w 2230"/>
                <a:gd name="T111" fmla="*/ 350 h 816"/>
                <a:gd name="T112" fmla="*/ 2139 w 2230"/>
                <a:gd name="T113" fmla="*/ 388 h 816"/>
                <a:gd name="T114" fmla="*/ 2105 w 2230"/>
                <a:gd name="T115" fmla="*/ 421 h 816"/>
                <a:gd name="T116" fmla="*/ 2067 w 2230"/>
                <a:gd name="T117" fmla="*/ 44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0" h="816">
                  <a:moveTo>
                    <a:pt x="2054" y="454"/>
                  </a:moveTo>
                  <a:lnTo>
                    <a:pt x="2054" y="454"/>
                  </a:lnTo>
                  <a:lnTo>
                    <a:pt x="2034" y="462"/>
                  </a:lnTo>
                  <a:lnTo>
                    <a:pt x="2014" y="471"/>
                  </a:lnTo>
                  <a:lnTo>
                    <a:pt x="1995" y="478"/>
                  </a:lnTo>
                  <a:lnTo>
                    <a:pt x="1975" y="485"/>
                  </a:lnTo>
                  <a:lnTo>
                    <a:pt x="1934" y="497"/>
                  </a:lnTo>
                  <a:lnTo>
                    <a:pt x="1893" y="507"/>
                  </a:lnTo>
                  <a:lnTo>
                    <a:pt x="1852" y="515"/>
                  </a:lnTo>
                  <a:lnTo>
                    <a:pt x="1809" y="521"/>
                  </a:lnTo>
                  <a:lnTo>
                    <a:pt x="1725" y="534"/>
                  </a:lnTo>
                  <a:lnTo>
                    <a:pt x="1641" y="545"/>
                  </a:lnTo>
                  <a:lnTo>
                    <a:pt x="1599" y="552"/>
                  </a:lnTo>
                  <a:lnTo>
                    <a:pt x="1557" y="561"/>
                  </a:lnTo>
                  <a:lnTo>
                    <a:pt x="1516" y="572"/>
                  </a:lnTo>
                  <a:lnTo>
                    <a:pt x="1475" y="584"/>
                  </a:lnTo>
                  <a:lnTo>
                    <a:pt x="1455" y="591"/>
                  </a:lnTo>
                  <a:lnTo>
                    <a:pt x="1435" y="599"/>
                  </a:lnTo>
                  <a:lnTo>
                    <a:pt x="1414" y="608"/>
                  </a:lnTo>
                  <a:lnTo>
                    <a:pt x="1395" y="619"/>
                  </a:lnTo>
                  <a:lnTo>
                    <a:pt x="1395" y="619"/>
                  </a:lnTo>
                  <a:lnTo>
                    <a:pt x="1327" y="655"/>
                  </a:lnTo>
                  <a:lnTo>
                    <a:pt x="1261" y="688"/>
                  </a:lnTo>
                  <a:lnTo>
                    <a:pt x="1198" y="718"/>
                  </a:lnTo>
                  <a:lnTo>
                    <a:pt x="1167" y="733"/>
                  </a:lnTo>
                  <a:lnTo>
                    <a:pt x="1135" y="746"/>
                  </a:lnTo>
                  <a:lnTo>
                    <a:pt x="1102" y="758"/>
                  </a:lnTo>
                  <a:lnTo>
                    <a:pt x="1069" y="770"/>
                  </a:lnTo>
                  <a:lnTo>
                    <a:pt x="1036" y="780"/>
                  </a:lnTo>
                  <a:lnTo>
                    <a:pt x="1001" y="789"/>
                  </a:lnTo>
                  <a:lnTo>
                    <a:pt x="965" y="797"/>
                  </a:lnTo>
                  <a:lnTo>
                    <a:pt x="928" y="804"/>
                  </a:lnTo>
                  <a:lnTo>
                    <a:pt x="889" y="809"/>
                  </a:lnTo>
                  <a:lnTo>
                    <a:pt x="849" y="814"/>
                  </a:lnTo>
                  <a:lnTo>
                    <a:pt x="849" y="814"/>
                  </a:lnTo>
                  <a:lnTo>
                    <a:pt x="803" y="816"/>
                  </a:lnTo>
                  <a:lnTo>
                    <a:pt x="758" y="816"/>
                  </a:lnTo>
                  <a:lnTo>
                    <a:pt x="713" y="812"/>
                  </a:lnTo>
                  <a:lnTo>
                    <a:pt x="669" y="808"/>
                  </a:lnTo>
                  <a:lnTo>
                    <a:pt x="626" y="801"/>
                  </a:lnTo>
                  <a:lnTo>
                    <a:pt x="582" y="790"/>
                  </a:lnTo>
                  <a:lnTo>
                    <a:pt x="540" y="779"/>
                  </a:lnTo>
                  <a:lnTo>
                    <a:pt x="499" y="765"/>
                  </a:lnTo>
                  <a:lnTo>
                    <a:pt x="459" y="749"/>
                  </a:lnTo>
                  <a:lnTo>
                    <a:pt x="419" y="731"/>
                  </a:lnTo>
                  <a:lnTo>
                    <a:pt x="381" y="711"/>
                  </a:lnTo>
                  <a:lnTo>
                    <a:pt x="346" y="690"/>
                  </a:lnTo>
                  <a:lnTo>
                    <a:pt x="310" y="666"/>
                  </a:lnTo>
                  <a:lnTo>
                    <a:pt x="277" y="642"/>
                  </a:lnTo>
                  <a:lnTo>
                    <a:pt x="243" y="615"/>
                  </a:lnTo>
                  <a:lnTo>
                    <a:pt x="213" y="588"/>
                  </a:lnTo>
                  <a:lnTo>
                    <a:pt x="185" y="558"/>
                  </a:lnTo>
                  <a:lnTo>
                    <a:pt x="157" y="527"/>
                  </a:lnTo>
                  <a:lnTo>
                    <a:pt x="132" y="496"/>
                  </a:lnTo>
                  <a:lnTo>
                    <a:pt x="109" y="462"/>
                  </a:lnTo>
                  <a:lnTo>
                    <a:pt x="87" y="428"/>
                  </a:lnTo>
                  <a:lnTo>
                    <a:pt x="67" y="393"/>
                  </a:lnTo>
                  <a:lnTo>
                    <a:pt x="51" y="356"/>
                  </a:lnTo>
                  <a:lnTo>
                    <a:pt x="36" y="319"/>
                  </a:lnTo>
                  <a:lnTo>
                    <a:pt x="23" y="281"/>
                  </a:lnTo>
                  <a:lnTo>
                    <a:pt x="14" y="242"/>
                  </a:lnTo>
                  <a:lnTo>
                    <a:pt x="6" y="203"/>
                  </a:lnTo>
                  <a:lnTo>
                    <a:pt x="4" y="183"/>
                  </a:lnTo>
                  <a:lnTo>
                    <a:pt x="3" y="164"/>
                  </a:lnTo>
                  <a:lnTo>
                    <a:pt x="0" y="143"/>
                  </a:lnTo>
                  <a:lnTo>
                    <a:pt x="0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3" y="62"/>
                  </a:lnTo>
                  <a:lnTo>
                    <a:pt x="5" y="42"/>
                  </a:lnTo>
                  <a:lnTo>
                    <a:pt x="8" y="2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31"/>
                  </a:lnTo>
                  <a:lnTo>
                    <a:pt x="29" y="62"/>
                  </a:lnTo>
                  <a:lnTo>
                    <a:pt x="39" y="93"/>
                  </a:lnTo>
                  <a:lnTo>
                    <a:pt x="52" y="123"/>
                  </a:lnTo>
                  <a:lnTo>
                    <a:pt x="66" y="153"/>
                  </a:lnTo>
                  <a:lnTo>
                    <a:pt x="81" y="182"/>
                  </a:lnTo>
                  <a:lnTo>
                    <a:pt x="98" y="211"/>
                  </a:lnTo>
                  <a:lnTo>
                    <a:pt x="117" y="239"/>
                  </a:lnTo>
                  <a:lnTo>
                    <a:pt x="136" y="265"/>
                  </a:lnTo>
                  <a:lnTo>
                    <a:pt x="157" y="292"/>
                  </a:lnTo>
                  <a:lnTo>
                    <a:pt x="179" y="317"/>
                  </a:lnTo>
                  <a:lnTo>
                    <a:pt x="203" y="341"/>
                  </a:lnTo>
                  <a:lnTo>
                    <a:pt x="227" y="364"/>
                  </a:lnTo>
                  <a:lnTo>
                    <a:pt x="252" y="387"/>
                  </a:lnTo>
                  <a:lnTo>
                    <a:pt x="279" y="408"/>
                  </a:lnTo>
                  <a:lnTo>
                    <a:pt x="307" y="429"/>
                  </a:lnTo>
                  <a:lnTo>
                    <a:pt x="335" y="448"/>
                  </a:lnTo>
                  <a:lnTo>
                    <a:pt x="365" y="466"/>
                  </a:lnTo>
                  <a:lnTo>
                    <a:pt x="395" y="483"/>
                  </a:lnTo>
                  <a:lnTo>
                    <a:pt x="427" y="499"/>
                  </a:lnTo>
                  <a:lnTo>
                    <a:pt x="459" y="513"/>
                  </a:lnTo>
                  <a:lnTo>
                    <a:pt x="492" y="527"/>
                  </a:lnTo>
                  <a:lnTo>
                    <a:pt x="525" y="538"/>
                  </a:lnTo>
                  <a:lnTo>
                    <a:pt x="560" y="549"/>
                  </a:lnTo>
                  <a:lnTo>
                    <a:pt x="594" y="558"/>
                  </a:lnTo>
                  <a:lnTo>
                    <a:pt x="629" y="566"/>
                  </a:lnTo>
                  <a:lnTo>
                    <a:pt x="665" y="572"/>
                  </a:lnTo>
                  <a:lnTo>
                    <a:pt x="702" y="576"/>
                  </a:lnTo>
                  <a:lnTo>
                    <a:pt x="737" y="578"/>
                  </a:lnTo>
                  <a:lnTo>
                    <a:pt x="774" y="580"/>
                  </a:lnTo>
                  <a:lnTo>
                    <a:pt x="812" y="580"/>
                  </a:lnTo>
                  <a:lnTo>
                    <a:pt x="849" y="577"/>
                  </a:lnTo>
                  <a:lnTo>
                    <a:pt x="849" y="577"/>
                  </a:lnTo>
                  <a:lnTo>
                    <a:pt x="889" y="574"/>
                  </a:lnTo>
                  <a:lnTo>
                    <a:pt x="928" y="568"/>
                  </a:lnTo>
                  <a:lnTo>
                    <a:pt x="965" y="561"/>
                  </a:lnTo>
                  <a:lnTo>
                    <a:pt x="1001" y="553"/>
                  </a:lnTo>
                  <a:lnTo>
                    <a:pt x="1036" y="544"/>
                  </a:lnTo>
                  <a:lnTo>
                    <a:pt x="1069" y="534"/>
                  </a:lnTo>
                  <a:lnTo>
                    <a:pt x="1102" y="522"/>
                  </a:lnTo>
                  <a:lnTo>
                    <a:pt x="1135" y="511"/>
                  </a:lnTo>
                  <a:lnTo>
                    <a:pt x="1167" y="497"/>
                  </a:lnTo>
                  <a:lnTo>
                    <a:pt x="1198" y="483"/>
                  </a:lnTo>
                  <a:lnTo>
                    <a:pt x="1261" y="452"/>
                  </a:lnTo>
                  <a:lnTo>
                    <a:pt x="1327" y="418"/>
                  </a:lnTo>
                  <a:lnTo>
                    <a:pt x="1395" y="383"/>
                  </a:lnTo>
                  <a:lnTo>
                    <a:pt x="1395" y="383"/>
                  </a:lnTo>
                  <a:lnTo>
                    <a:pt x="1414" y="372"/>
                  </a:lnTo>
                  <a:lnTo>
                    <a:pt x="1435" y="364"/>
                  </a:lnTo>
                  <a:lnTo>
                    <a:pt x="1455" y="356"/>
                  </a:lnTo>
                  <a:lnTo>
                    <a:pt x="1475" y="348"/>
                  </a:lnTo>
                  <a:lnTo>
                    <a:pt x="1516" y="335"/>
                  </a:lnTo>
                  <a:lnTo>
                    <a:pt x="1557" y="325"/>
                  </a:lnTo>
                  <a:lnTo>
                    <a:pt x="1599" y="317"/>
                  </a:lnTo>
                  <a:lnTo>
                    <a:pt x="1641" y="309"/>
                  </a:lnTo>
                  <a:lnTo>
                    <a:pt x="1725" y="297"/>
                  </a:lnTo>
                  <a:lnTo>
                    <a:pt x="1809" y="286"/>
                  </a:lnTo>
                  <a:lnTo>
                    <a:pt x="1852" y="279"/>
                  </a:lnTo>
                  <a:lnTo>
                    <a:pt x="1893" y="271"/>
                  </a:lnTo>
                  <a:lnTo>
                    <a:pt x="1934" y="260"/>
                  </a:lnTo>
                  <a:lnTo>
                    <a:pt x="1975" y="249"/>
                  </a:lnTo>
                  <a:lnTo>
                    <a:pt x="1995" y="242"/>
                  </a:lnTo>
                  <a:lnTo>
                    <a:pt x="2014" y="235"/>
                  </a:lnTo>
                  <a:lnTo>
                    <a:pt x="2034" y="227"/>
                  </a:lnTo>
                  <a:lnTo>
                    <a:pt x="2054" y="218"/>
                  </a:lnTo>
                  <a:lnTo>
                    <a:pt x="2054" y="218"/>
                  </a:lnTo>
                  <a:lnTo>
                    <a:pt x="2069" y="210"/>
                  </a:lnTo>
                  <a:lnTo>
                    <a:pt x="2083" y="201"/>
                  </a:lnTo>
                  <a:lnTo>
                    <a:pt x="2097" y="191"/>
                  </a:lnTo>
                  <a:lnTo>
                    <a:pt x="2110" y="181"/>
                  </a:lnTo>
                  <a:lnTo>
                    <a:pt x="2123" y="169"/>
                  </a:lnTo>
                  <a:lnTo>
                    <a:pt x="2134" y="158"/>
                  </a:lnTo>
                  <a:lnTo>
                    <a:pt x="2145" y="145"/>
                  </a:lnTo>
                  <a:lnTo>
                    <a:pt x="2155" y="131"/>
                  </a:lnTo>
                  <a:lnTo>
                    <a:pt x="2165" y="118"/>
                  </a:lnTo>
                  <a:lnTo>
                    <a:pt x="2174" y="103"/>
                  </a:lnTo>
                  <a:lnTo>
                    <a:pt x="2183" y="88"/>
                  </a:lnTo>
                  <a:lnTo>
                    <a:pt x="2189" y="73"/>
                  </a:lnTo>
                  <a:lnTo>
                    <a:pt x="2198" y="57"/>
                  </a:lnTo>
                  <a:lnTo>
                    <a:pt x="2203" y="40"/>
                  </a:lnTo>
                  <a:lnTo>
                    <a:pt x="2209" y="23"/>
                  </a:lnTo>
                  <a:lnTo>
                    <a:pt x="2214" y="6"/>
                  </a:lnTo>
                  <a:lnTo>
                    <a:pt x="2214" y="6"/>
                  </a:lnTo>
                  <a:lnTo>
                    <a:pt x="2222" y="38"/>
                  </a:lnTo>
                  <a:lnTo>
                    <a:pt x="2226" y="69"/>
                  </a:lnTo>
                  <a:lnTo>
                    <a:pt x="2230" y="103"/>
                  </a:lnTo>
                  <a:lnTo>
                    <a:pt x="2230" y="135"/>
                  </a:lnTo>
                  <a:lnTo>
                    <a:pt x="2227" y="168"/>
                  </a:lnTo>
                  <a:lnTo>
                    <a:pt x="2223" y="201"/>
                  </a:lnTo>
                  <a:lnTo>
                    <a:pt x="2216" y="233"/>
                  </a:lnTo>
                  <a:lnTo>
                    <a:pt x="2208" y="264"/>
                  </a:lnTo>
                  <a:lnTo>
                    <a:pt x="2196" y="295"/>
                  </a:lnTo>
                  <a:lnTo>
                    <a:pt x="2183" y="324"/>
                  </a:lnTo>
                  <a:lnTo>
                    <a:pt x="2174" y="338"/>
                  </a:lnTo>
                  <a:lnTo>
                    <a:pt x="2166" y="350"/>
                  </a:lnTo>
                  <a:lnTo>
                    <a:pt x="2158" y="363"/>
                  </a:lnTo>
                  <a:lnTo>
                    <a:pt x="2148" y="376"/>
                  </a:lnTo>
                  <a:lnTo>
                    <a:pt x="2139" y="388"/>
                  </a:lnTo>
                  <a:lnTo>
                    <a:pt x="2128" y="399"/>
                  </a:lnTo>
                  <a:lnTo>
                    <a:pt x="2117" y="410"/>
                  </a:lnTo>
                  <a:lnTo>
                    <a:pt x="2105" y="421"/>
                  </a:lnTo>
                  <a:lnTo>
                    <a:pt x="2094" y="430"/>
                  </a:lnTo>
                  <a:lnTo>
                    <a:pt x="2081" y="438"/>
                  </a:lnTo>
                  <a:lnTo>
                    <a:pt x="2067" y="446"/>
                  </a:lnTo>
                  <a:lnTo>
                    <a:pt x="2054" y="454"/>
                  </a:lnTo>
                  <a:lnTo>
                    <a:pt x="2054" y="454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1">
              <a:extLst>
                <a:ext uri="{FF2B5EF4-FFF2-40B4-BE49-F238E27FC236}">
                  <a16:creationId xmlns:a16="http://schemas.microsoft.com/office/drawing/2014/main" id="{12461474-3CF3-4EAD-8BCD-56979FCAB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67025"/>
              <a:ext cx="1747838" cy="549275"/>
            </a:xfrm>
            <a:custGeom>
              <a:avLst/>
              <a:gdLst>
                <a:gd name="T0" fmla="*/ 2202 w 2202"/>
                <a:gd name="T1" fmla="*/ 120 h 693"/>
                <a:gd name="T2" fmla="*/ 2191 w 2202"/>
                <a:gd name="T3" fmla="*/ 153 h 693"/>
                <a:gd name="T4" fmla="*/ 2171 w 2202"/>
                <a:gd name="T5" fmla="*/ 202 h 693"/>
                <a:gd name="T6" fmla="*/ 2143 w 2202"/>
                <a:gd name="T7" fmla="*/ 244 h 693"/>
                <a:gd name="T8" fmla="*/ 2109 w 2202"/>
                <a:gd name="T9" fmla="*/ 282 h 693"/>
                <a:gd name="T10" fmla="*/ 2071 w 2202"/>
                <a:gd name="T11" fmla="*/ 314 h 693"/>
                <a:gd name="T12" fmla="*/ 2042 w 2202"/>
                <a:gd name="T13" fmla="*/ 331 h 693"/>
                <a:gd name="T14" fmla="*/ 1983 w 2202"/>
                <a:gd name="T15" fmla="*/ 355 h 693"/>
                <a:gd name="T16" fmla="*/ 1881 w 2202"/>
                <a:gd name="T17" fmla="*/ 384 h 693"/>
                <a:gd name="T18" fmla="*/ 1713 w 2202"/>
                <a:gd name="T19" fmla="*/ 410 h 693"/>
                <a:gd name="T20" fmla="*/ 1545 w 2202"/>
                <a:gd name="T21" fmla="*/ 438 h 693"/>
                <a:gd name="T22" fmla="*/ 1443 w 2202"/>
                <a:gd name="T23" fmla="*/ 469 h 693"/>
                <a:gd name="T24" fmla="*/ 1383 w 2202"/>
                <a:gd name="T25" fmla="*/ 496 h 693"/>
                <a:gd name="T26" fmla="*/ 1249 w 2202"/>
                <a:gd name="T27" fmla="*/ 565 h 693"/>
                <a:gd name="T28" fmla="*/ 1123 w 2202"/>
                <a:gd name="T29" fmla="*/ 624 h 693"/>
                <a:gd name="T30" fmla="*/ 1024 w 2202"/>
                <a:gd name="T31" fmla="*/ 657 h 693"/>
                <a:gd name="T32" fmla="*/ 916 w 2202"/>
                <a:gd name="T33" fmla="*/ 681 h 693"/>
                <a:gd name="T34" fmla="*/ 837 w 2202"/>
                <a:gd name="T35" fmla="*/ 690 h 693"/>
                <a:gd name="T36" fmla="*/ 726 w 2202"/>
                <a:gd name="T37" fmla="*/ 691 h 693"/>
                <a:gd name="T38" fmla="*/ 618 w 2202"/>
                <a:gd name="T39" fmla="*/ 679 h 693"/>
                <a:gd name="T40" fmla="*/ 515 w 2202"/>
                <a:gd name="T41" fmla="*/ 651 h 693"/>
                <a:gd name="T42" fmla="*/ 417 w 2202"/>
                <a:gd name="T43" fmla="*/ 612 h 693"/>
                <a:gd name="T44" fmla="*/ 326 w 2202"/>
                <a:gd name="T45" fmla="*/ 562 h 693"/>
                <a:gd name="T46" fmla="*/ 243 w 2202"/>
                <a:gd name="T47" fmla="*/ 501 h 693"/>
                <a:gd name="T48" fmla="*/ 169 w 2202"/>
                <a:gd name="T49" fmla="*/ 431 h 693"/>
                <a:gd name="T50" fmla="*/ 106 w 2202"/>
                <a:gd name="T51" fmla="*/ 354 h 693"/>
                <a:gd name="T52" fmla="*/ 55 w 2202"/>
                <a:gd name="T53" fmla="*/ 270 h 693"/>
                <a:gd name="T54" fmla="*/ 18 w 2202"/>
                <a:gd name="T55" fmla="*/ 180 h 693"/>
                <a:gd name="T56" fmla="*/ 1 w 2202"/>
                <a:gd name="T57" fmla="*/ 117 h 693"/>
                <a:gd name="T58" fmla="*/ 4 w 2202"/>
                <a:gd name="T59" fmla="*/ 97 h 693"/>
                <a:gd name="T60" fmla="*/ 33 w 2202"/>
                <a:gd name="T61" fmla="*/ 13 h 693"/>
                <a:gd name="T62" fmla="*/ 49 w 2202"/>
                <a:gd name="T63" fmla="*/ 27 h 693"/>
                <a:gd name="T64" fmla="*/ 92 w 2202"/>
                <a:gd name="T65" fmla="*/ 102 h 693"/>
                <a:gd name="T66" fmla="*/ 145 w 2202"/>
                <a:gd name="T67" fmla="*/ 172 h 693"/>
                <a:gd name="T68" fmla="*/ 206 w 2202"/>
                <a:gd name="T69" fmla="*/ 236 h 693"/>
                <a:gd name="T70" fmla="*/ 275 w 2202"/>
                <a:gd name="T71" fmla="*/ 294 h 693"/>
                <a:gd name="T72" fmla="*/ 351 w 2202"/>
                <a:gd name="T73" fmla="*/ 344 h 693"/>
                <a:gd name="T74" fmla="*/ 433 w 2202"/>
                <a:gd name="T75" fmla="*/ 385 h 693"/>
                <a:gd name="T76" fmla="*/ 520 w 2202"/>
                <a:gd name="T77" fmla="*/ 418 h 693"/>
                <a:gd name="T78" fmla="*/ 611 w 2202"/>
                <a:gd name="T79" fmla="*/ 441 h 693"/>
                <a:gd name="T80" fmla="*/ 707 w 2202"/>
                <a:gd name="T81" fmla="*/ 455 h 693"/>
                <a:gd name="T82" fmla="*/ 805 w 2202"/>
                <a:gd name="T83" fmla="*/ 456 h 693"/>
                <a:gd name="T84" fmla="*/ 877 w 2202"/>
                <a:gd name="T85" fmla="*/ 451 h 693"/>
                <a:gd name="T86" fmla="*/ 989 w 2202"/>
                <a:gd name="T87" fmla="*/ 431 h 693"/>
                <a:gd name="T88" fmla="*/ 1090 w 2202"/>
                <a:gd name="T89" fmla="*/ 400 h 693"/>
                <a:gd name="T90" fmla="*/ 1186 w 2202"/>
                <a:gd name="T91" fmla="*/ 360 h 693"/>
                <a:gd name="T92" fmla="*/ 1383 w 2202"/>
                <a:gd name="T93" fmla="*/ 259 h 693"/>
                <a:gd name="T94" fmla="*/ 1423 w 2202"/>
                <a:gd name="T95" fmla="*/ 241 h 693"/>
                <a:gd name="T96" fmla="*/ 1504 w 2202"/>
                <a:gd name="T97" fmla="*/ 213 h 693"/>
                <a:gd name="T98" fmla="*/ 1629 w 2202"/>
                <a:gd name="T99" fmla="*/ 187 h 693"/>
                <a:gd name="T100" fmla="*/ 1840 w 2202"/>
                <a:gd name="T101" fmla="*/ 156 h 693"/>
                <a:gd name="T102" fmla="*/ 1963 w 2202"/>
                <a:gd name="T103" fmla="*/ 127 h 693"/>
                <a:gd name="T104" fmla="*/ 2022 w 2202"/>
                <a:gd name="T105" fmla="*/ 104 h 693"/>
                <a:gd name="T106" fmla="*/ 2058 w 2202"/>
                <a:gd name="T107" fmla="*/ 87 h 693"/>
                <a:gd name="T108" fmla="*/ 2099 w 2202"/>
                <a:gd name="T109" fmla="*/ 57 h 693"/>
                <a:gd name="T110" fmla="*/ 2134 w 2202"/>
                <a:gd name="T111" fmla="*/ 20 h 693"/>
                <a:gd name="T112" fmla="*/ 2152 w 2202"/>
                <a:gd name="T113" fmla="*/ 17 h 693"/>
                <a:gd name="T114" fmla="*/ 2188 w 2202"/>
                <a:gd name="T115" fmla="*/ 84 h 693"/>
                <a:gd name="T116" fmla="*/ 2202 w 2202"/>
                <a:gd name="T117" fmla="*/ 1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693">
                  <a:moveTo>
                    <a:pt x="2202" y="119"/>
                  </a:moveTo>
                  <a:lnTo>
                    <a:pt x="2202" y="119"/>
                  </a:lnTo>
                  <a:lnTo>
                    <a:pt x="2202" y="120"/>
                  </a:lnTo>
                  <a:lnTo>
                    <a:pt x="2202" y="120"/>
                  </a:lnTo>
                  <a:lnTo>
                    <a:pt x="2197" y="137"/>
                  </a:lnTo>
                  <a:lnTo>
                    <a:pt x="2191" y="153"/>
                  </a:lnTo>
                  <a:lnTo>
                    <a:pt x="2184" y="170"/>
                  </a:lnTo>
                  <a:lnTo>
                    <a:pt x="2177" y="186"/>
                  </a:lnTo>
                  <a:lnTo>
                    <a:pt x="2171" y="202"/>
                  </a:lnTo>
                  <a:lnTo>
                    <a:pt x="2161" y="217"/>
                  </a:lnTo>
                  <a:lnTo>
                    <a:pt x="2152" y="231"/>
                  </a:lnTo>
                  <a:lnTo>
                    <a:pt x="2143" y="244"/>
                  </a:lnTo>
                  <a:lnTo>
                    <a:pt x="2133" y="258"/>
                  </a:lnTo>
                  <a:lnTo>
                    <a:pt x="2122" y="271"/>
                  </a:lnTo>
                  <a:lnTo>
                    <a:pt x="2109" y="282"/>
                  </a:lnTo>
                  <a:lnTo>
                    <a:pt x="2098" y="294"/>
                  </a:lnTo>
                  <a:lnTo>
                    <a:pt x="2084" y="304"/>
                  </a:lnTo>
                  <a:lnTo>
                    <a:pt x="2071" y="314"/>
                  </a:lnTo>
                  <a:lnTo>
                    <a:pt x="2057" y="323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22" y="340"/>
                  </a:lnTo>
                  <a:lnTo>
                    <a:pt x="2002" y="348"/>
                  </a:lnTo>
                  <a:lnTo>
                    <a:pt x="1983" y="355"/>
                  </a:lnTo>
                  <a:lnTo>
                    <a:pt x="1963" y="362"/>
                  </a:lnTo>
                  <a:lnTo>
                    <a:pt x="1922" y="373"/>
                  </a:lnTo>
                  <a:lnTo>
                    <a:pt x="1881" y="384"/>
                  </a:lnTo>
                  <a:lnTo>
                    <a:pt x="1840" y="392"/>
                  </a:lnTo>
                  <a:lnTo>
                    <a:pt x="1797" y="399"/>
                  </a:lnTo>
                  <a:lnTo>
                    <a:pt x="1713" y="410"/>
                  </a:lnTo>
                  <a:lnTo>
                    <a:pt x="1629" y="422"/>
                  </a:lnTo>
                  <a:lnTo>
                    <a:pt x="1587" y="430"/>
                  </a:lnTo>
                  <a:lnTo>
                    <a:pt x="1545" y="438"/>
                  </a:lnTo>
                  <a:lnTo>
                    <a:pt x="1504" y="448"/>
                  </a:lnTo>
                  <a:lnTo>
                    <a:pt x="1463" y="461"/>
                  </a:lnTo>
                  <a:lnTo>
                    <a:pt x="1443" y="469"/>
                  </a:lnTo>
                  <a:lnTo>
                    <a:pt x="1423" y="477"/>
                  </a:lnTo>
                  <a:lnTo>
                    <a:pt x="1402" y="485"/>
                  </a:lnTo>
                  <a:lnTo>
                    <a:pt x="1383" y="496"/>
                  </a:lnTo>
                  <a:lnTo>
                    <a:pt x="1383" y="496"/>
                  </a:lnTo>
                  <a:lnTo>
                    <a:pt x="1315" y="531"/>
                  </a:lnTo>
                  <a:lnTo>
                    <a:pt x="1249" y="565"/>
                  </a:lnTo>
                  <a:lnTo>
                    <a:pt x="1186" y="596"/>
                  </a:lnTo>
                  <a:lnTo>
                    <a:pt x="1154" y="610"/>
                  </a:lnTo>
                  <a:lnTo>
                    <a:pt x="1123" y="624"/>
                  </a:lnTo>
                  <a:lnTo>
                    <a:pt x="1090" y="635"/>
                  </a:lnTo>
                  <a:lnTo>
                    <a:pt x="1057" y="647"/>
                  </a:lnTo>
                  <a:lnTo>
                    <a:pt x="1024" y="657"/>
                  </a:lnTo>
                  <a:lnTo>
                    <a:pt x="989" y="666"/>
                  </a:lnTo>
                  <a:lnTo>
                    <a:pt x="953" y="674"/>
                  </a:lnTo>
                  <a:lnTo>
                    <a:pt x="916" y="681"/>
                  </a:lnTo>
                  <a:lnTo>
                    <a:pt x="877" y="687"/>
                  </a:lnTo>
                  <a:lnTo>
                    <a:pt x="837" y="690"/>
                  </a:lnTo>
                  <a:lnTo>
                    <a:pt x="837" y="690"/>
                  </a:lnTo>
                  <a:lnTo>
                    <a:pt x="800" y="693"/>
                  </a:lnTo>
                  <a:lnTo>
                    <a:pt x="763" y="693"/>
                  </a:lnTo>
                  <a:lnTo>
                    <a:pt x="726" y="691"/>
                  </a:lnTo>
                  <a:lnTo>
                    <a:pt x="690" y="689"/>
                  </a:lnTo>
                  <a:lnTo>
                    <a:pt x="654" y="685"/>
                  </a:lnTo>
                  <a:lnTo>
                    <a:pt x="618" y="679"/>
                  </a:lnTo>
                  <a:lnTo>
                    <a:pt x="582" y="671"/>
                  </a:lnTo>
                  <a:lnTo>
                    <a:pt x="548" y="662"/>
                  </a:lnTo>
                  <a:lnTo>
                    <a:pt x="515" y="651"/>
                  </a:lnTo>
                  <a:lnTo>
                    <a:pt x="481" y="640"/>
                  </a:lnTo>
                  <a:lnTo>
                    <a:pt x="449" y="627"/>
                  </a:lnTo>
                  <a:lnTo>
                    <a:pt x="417" y="612"/>
                  </a:lnTo>
                  <a:lnTo>
                    <a:pt x="386" y="597"/>
                  </a:lnTo>
                  <a:lnTo>
                    <a:pt x="354" y="580"/>
                  </a:lnTo>
                  <a:lnTo>
                    <a:pt x="326" y="562"/>
                  </a:lnTo>
                  <a:lnTo>
                    <a:pt x="297" y="543"/>
                  </a:lnTo>
                  <a:lnTo>
                    <a:pt x="269" y="522"/>
                  </a:lnTo>
                  <a:lnTo>
                    <a:pt x="243" y="501"/>
                  </a:lnTo>
                  <a:lnTo>
                    <a:pt x="216" y="479"/>
                  </a:lnTo>
                  <a:lnTo>
                    <a:pt x="192" y="455"/>
                  </a:lnTo>
                  <a:lnTo>
                    <a:pt x="169" y="431"/>
                  </a:lnTo>
                  <a:lnTo>
                    <a:pt x="147" y="407"/>
                  </a:lnTo>
                  <a:lnTo>
                    <a:pt x="125" y="380"/>
                  </a:lnTo>
                  <a:lnTo>
                    <a:pt x="106" y="354"/>
                  </a:lnTo>
                  <a:lnTo>
                    <a:pt x="88" y="326"/>
                  </a:lnTo>
                  <a:lnTo>
                    <a:pt x="71" y="299"/>
                  </a:lnTo>
                  <a:lnTo>
                    <a:pt x="55" y="270"/>
                  </a:lnTo>
                  <a:lnTo>
                    <a:pt x="41" y="240"/>
                  </a:lnTo>
                  <a:lnTo>
                    <a:pt x="29" y="210"/>
                  </a:lnTo>
                  <a:lnTo>
                    <a:pt x="18" y="180"/>
                  </a:lnTo>
                  <a:lnTo>
                    <a:pt x="9" y="149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97"/>
                  </a:lnTo>
                  <a:lnTo>
                    <a:pt x="9" y="79"/>
                  </a:lnTo>
                  <a:lnTo>
                    <a:pt x="22" y="42"/>
                  </a:lnTo>
                  <a:lnTo>
                    <a:pt x="33" y="1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27"/>
                  </a:lnTo>
                  <a:lnTo>
                    <a:pt x="63" y="52"/>
                  </a:lnTo>
                  <a:lnTo>
                    <a:pt x="77" y="77"/>
                  </a:lnTo>
                  <a:lnTo>
                    <a:pt x="92" y="102"/>
                  </a:lnTo>
                  <a:lnTo>
                    <a:pt x="109" y="126"/>
                  </a:lnTo>
                  <a:lnTo>
                    <a:pt x="126" y="150"/>
                  </a:lnTo>
                  <a:lnTo>
                    <a:pt x="145" y="172"/>
                  </a:lnTo>
                  <a:lnTo>
                    <a:pt x="164" y="194"/>
                  </a:lnTo>
                  <a:lnTo>
                    <a:pt x="185" y="216"/>
                  </a:lnTo>
                  <a:lnTo>
                    <a:pt x="206" y="236"/>
                  </a:lnTo>
                  <a:lnTo>
                    <a:pt x="228" y="256"/>
                  </a:lnTo>
                  <a:lnTo>
                    <a:pt x="251" y="276"/>
                  </a:lnTo>
                  <a:lnTo>
                    <a:pt x="275" y="294"/>
                  </a:lnTo>
                  <a:lnTo>
                    <a:pt x="299" y="311"/>
                  </a:lnTo>
                  <a:lnTo>
                    <a:pt x="325" y="327"/>
                  </a:lnTo>
                  <a:lnTo>
                    <a:pt x="351" y="344"/>
                  </a:lnTo>
                  <a:lnTo>
                    <a:pt x="377" y="358"/>
                  </a:lnTo>
                  <a:lnTo>
                    <a:pt x="405" y="372"/>
                  </a:lnTo>
                  <a:lnTo>
                    <a:pt x="433" y="385"/>
                  </a:lnTo>
                  <a:lnTo>
                    <a:pt x="462" y="398"/>
                  </a:lnTo>
                  <a:lnTo>
                    <a:pt x="490" y="408"/>
                  </a:lnTo>
                  <a:lnTo>
                    <a:pt x="520" y="418"/>
                  </a:lnTo>
                  <a:lnTo>
                    <a:pt x="550" y="428"/>
                  </a:lnTo>
                  <a:lnTo>
                    <a:pt x="581" y="436"/>
                  </a:lnTo>
                  <a:lnTo>
                    <a:pt x="611" y="441"/>
                  </a:lnTo>
                  <a:lnTo>
                    <a:pt x="644" y="447"/>
                  </a:lnTo>
                  <a:lnTo>
                    <a:pt x="675" y="452"/>
                  </a:lnTo>
                  <a:lnTo>
                    <a:pt x="707" y="455"/>
                  </a:lnTo>
                  <a:lnTo>
                    <a:pt x="739" y="456"/>
                  </a:lnTo>
                  <a:lnTo>
                    <a:pt x="771" y="458"/>
                  </a:lnTo>
                  <a:lnTo>
                    <a:pt x="805" y="456"/>
                  </a:lnTo>
                  <a:lnTo>
                    <a:pt x="837" y="455"/>
                  </a:lnTo>
                  <a:lnTo>
                    <a:pt x="837" y="455"/>
                  </a:lnTo>
                  <a:lnTo>
                    <a:pt x="877" y="451"/>
                  </a:lnTo>
                  <a:lnTo>
                    <a:pt x="916" y="445"/>
                  </a:lnTo>
                  <a:lnTo>
                    <a:pt x="953" y="439"/>
                  </a:lnTo>
                  <a:lnTo>
                    <a:pt x="989" y="431"/>
                  </a:lnTo>
                  <a:lnTo>
                    <a:pt x="1024" y="422"/>
                  </a:lnTo>
                  <a:lnTo>
                    <a:pt x="1057" y="411"/>
                  </a:lnTo>
                  <a:lnTo>
                    <a:pt x="1090" y="400"/>
                  </a:lnTo>
                  <a:lnTo>
                    <a:pt x="1123" y="387"/>
                  </a:lnTo>
                  <a:lnTo>
                    <a:pt x="1154" y="373"/>
                  </a:lnTo>
                  <a:lnTo>
                    <a:pt x="1186" y="360"/>
                  </a:lnTo>
                  <a:lnTo>
                    <a:pt x="1249" y="329"/>
                  </a:lnTo>
                  <a:lnTo>
                    <a:pt x="1315" y="295"/>
                  </a:lnTo>
                  <a:lnTo>
                    <a:pt x="1383" y="259"/>
                  </a:lnTo>
                  <a:lnTo>
                    <a:pt x="1383" y="259"/>
                  </a:lnTo>
                  <a:lnTo>
                    <a:pt x="1402" y="250"/>
                  </a:lnTo>
                  <a:lnTo>
                    <a:pt x="1423" y="241"/>
                  </a:lnTo>
                  <a:lnTo>
                    <a:pt x="1443" y="233"/>
                  </a:lnTo>
                  <a:lnTo>
                    <a:pt x="1463" y="226"/>
                  </a:lnTo>
                  <a:lnTo>
                    <a:pt x="1504" y="213"/>
                  </a:lnTo>
                  <a:lnTo>
                    <a:pt x="1545" y="202"/>
                  </a:lnTo>
                  <a:lnTo>
                    <a:pt x="1587" y="194"/>
                  </a:lnTo>
                  <a:lnTo>
                    <a:pt x="1629" y="187"/>
                  </a:lnTo>
                  <a:lnTo>
                    <a:pt x="1713" y="174"/>
                  </a:lnTo>
                  <a:lnTo>
                    <a:pt x="1797" y="163"/>
                  </a:lnTo>
                  <a:lnTo>
                    <a:pt x="1840" y="156"/>
                  </a:lnTo>
                  <a:lnTo>
                    <a:pt x="1881" y="148"/>
                  </a:lnTo>
                  <a:lnTo>
                    <a:pt x="1922" y="138"/>
                  </a:lnTo>
                  <a:lnTo>
                    <a:pt x="1963" y="127"/>
                  </a:lnTo>
                  <a:lnTo>
                    <a:pt x="1983" y="120"/>
                  </a:lnTo>
                  <a:lnTo>
                    <a:pt x="2002" y="112"/>
                  </a:lnTo>
                  <a:lnTo>
                    <a:pt x="2022" y="104"/>
                  </a:lnTo>
                  <a:lnTo>
                    <a:pt x="2042" y="95"/>
                  </a:lnTo>
                  <a:lnTo>
                    <a:pt x="2042" y="95"/>
                  </a:lnTo>
                  <a:lnTo>
                    <a:pt x="2058" y="87"/>
                  </a:lnTo>
                  <a:lnTo>
                    <a:pt x="2071" y="77"/>
                  </a:lnTo>
                  <a:lnTo>
                    <a:pt x="2085" y="68"/>
                  </a:lnTo>
                  <a:lnTo>
                    <a:pt x="2099" y="57"/>
                  </a:lnTo>
                  <a:lnTo>
                    <a:pt x="2112" y="45"/>
                  </a:lnTo>
                  <a:lnTo>
                    <a:pt x="2123" y="34"/>
                  </a:lnTo>
                  <a:lnTo>
                    <a:pt x="2134" y="20"/>
                  </a:lnTo>
                  <a:lnTo>
                    <a:pt x="2145" y="6"/>
                  </a:lnTo>
                  <a:lnTo>
                    <a:pt x="2145" y="6"/>
                  </a:lnTo>
                  <a:lnTo>
                    <a:pt x="2152" y="17"/>
                  </a:lnTo>
                  <a:lnTo>
                    <a:pt x="2169" y="46"/>
                  </a:lnTo>
                  <a:lnTo>
                    <a:pt x="2179" y="65"/>
                  </a:lnTo>
                  <a:lnTo>
                    <a:pt x="2188" y="84"/>
                  </a:lnTo>
                  <a:lnTo>
                    <a:pt x="2196" y="103"/>
                  </a:lnTo>
                  <a:lnTo>
                    <a:pt x="2202" y="119"/>
                  </a:lnTo>
                  <a:lnTo>
                    <a:pt x="2202" y="119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43EEAC2-2D33-4E71-B5D5-DF45F18F66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4594" y="6232109"/>
            <a:ext cx="490935" cy="640080"/>
            <a:chOff x="5891213" y="2627313"/>
            <a:chExt cx="1379538" cy="1798638"/>
          </a:xfrm>
        </p:grpSpPr>
        <p:sp>
          <p:nvSpPr>
            <p:cNvPr id="287" name="Freeform 112">
              <a:extLst>
                <a:ext uri="{FF2B5EF4-FFF2-40B4-BE49-F238E27FC236}">
                  <a16:creationId xmlns:a16="http://schemas.microsoft.com/office/drawing/2014/main" id="{5647A632-3DFD-4CD8-A911-475FEEEF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3">
              <a:extLst>
                <a:ext uri="{FF2B5EF4-FFF2-40B4-BE49-F238E27FC236}">
                  <a16:creationId xmlns:a16="http://schemas.microsoft.com/office/drawing/2014/main" id="{A6E5AD12-1766-4A2D-B433-D661B93BE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14">
              <a:extLst>
                <a:ext uri="{FF2B5EF4-FFF2-40B4-BE49-F238E27FC236}">
                  <a16:creationId xmlns:a16="http://schemas.microsoft.com/office/drawing/2014/main" id="{5D9BE011-3C10-4E79-9A33-7888205FE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15">
              <a:extLst>
                <a:ext uri="{FF2B5EF4-FFF2-40B4-BE49-F238E27FC236}">
                  <a16:creationId xmlns:a16="http://schemas.microsoft.com/office/drawing/2014/main" id="{BBD4F1D3-8CD4-4F1A-9CB0-D2AAD78F1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16">
              <a:extLst>
                <a:ext uri="{FF2B5EF4-FFF2-40B4-BE49-F238E27FC236}">
                  <a16:creationId xmlns:a16="http://schemas.microsoft.com/office/drawing/2014/main" id="{EF0D5D5E-F87B-472B-90EC-2DA08B9AB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17">
              <a:extLst>
                <a:ext uri="{FF2B5EF4-FFF2-40B4-BE49-F238E27FC236}">
                  <a16:creationId xmlns:a16="http://schemas.microsoft.com/office/drawing/2014/main" id="{59196DA1-91AE-49C0-92B0-D1673C5C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18">
              <a:extLst>
                <a:ext uri="{FF2B5EF4-FFF2-40B4-BE49-F238E27FC236}">
                  <a16:creationId xmlns:a16="http://schemas.microsoft.com/office/drawing/2014/main" id="{5EC0AF33-F05F-451E-9F21-81D08A05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19">
              <a:extLst>
                <a:ext uri="{FF2B5EF4-FFF2-40B4-BE49-F238E27FC236}">
                  <a16:creationId xmlns:a16="http://schemas.microsoft.com/office/drawing/2014/main" id="{F16F3F2E-983A-43FB-9CF9-86306AD5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20">
              <a:extLst>
                <a:ext uri="{FF2B5EF4-FFF2-40B4-BE49-F238E27FC236}">
                  <a16:creationId xmlns:a16="http://schemas.microsoft.com/office/drawing/2014/main" id="{8D8A9CBD-F207-4820-BCBF-F9F8FA6D7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21">
              <a:extLst>
                <a:ext uri="{FF2B5EF4-FFF2-40B4-BE49-F238E27FC236}">
                  <a16:creationId xmlns:a16="http://schemas.microsoft.com/office/drawing/2014/main" id="{9DF4703C-8F4A-4F21-8139-F3B982E0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55B7F45-62EC-446F-A8DA-CA0B5D495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2637" y="5941773"/>
            <a:ext cx="592748" cy="640080"/>
            <a:chOff x="2800351" y="679450"/>
            <a:chExt cx="1954213" cy="1744663"/>
          </a:xfrm>
        </p:grpSpPr>
        <p:sp>
          <p:nvSpPr>
            <p:cNvPr id="298" name="Rectangle 129">
              <a:extLst>
                <a:ext uri="{FF2B5EF4-FFF2-40B4-BE49-F238E27FC236}">
                  <a16:creationId xmlns:a16="http://schemas.microsoft.com/office/drawing/2014/main" id="{2709AD54-8152-44D7-B057-A456B9E2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0">
              <a:extLst>
                <a:ext uri="{FF2B5EF4-FFF2-40B4-BE49-F238E27FC236}">
                  <a16:creationId xmlns:a16="http://schemas.microsoft.com/office/drawing/2014/main" id="{8327E9C8-6F75-4EA8-81DA-41EE3CF4B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1">
              <a:extLst>
                <a:ext uri="{FF2B5EF4-FFF2-40B4-BE49-F238E27FC236}">
                  <a16:creationId xmlns:a16="http://schemas.microsoft.com/office/drawing/2014/main" id="{AED89306-042F-46B6-B971-B8419E27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2">
              <a:extLst>
                <a:ext uri="{FF2B5EF4-FFF2-40B4-BE49-F238E27FC236}">
                  <a16:creationId xmlns:a16="http://schemas.microsoft.com/office/drawing/2014/main" id="{2CDACC93-FC8E-4EB7-8DA8-367AD716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3">
              <a:extLst>
                <a:ext uri="{FF2B5EF4-FFF2-40B4-BE49-F238E27FC236}">
                  <a16:creationId xmlns:a16="http://schemas.microsoft.com/office/drawing/2014/main" id="{C91080B7-5B1A-442E-A6AF-270DC9C4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A047F3E-B023-4186-BDA3-3D274AC11E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63264" y="5783544"/>
            <a:ext cx="400641" cy="548640"/>
            <a:chOff x="2800351" y="679450"/>
            <a:chExt cx="1954213" cy="1744663"/>
          </a:xfrm>
        </p:grpSpPr>
        <p:sp>
          <p:nvSpPr>
            <p:cNvPr id="304" name="Rectangle 129">
              <a:extLst>
                <a:ext uri="{FF2B5EF4-FFF2-40B4-BE49-F238E27FC236}">
                  <a16:creationId xmlns:a16="http://schemas.microsoft.com/office/drawing/2014/main" id="{BAD46DE8-9773-48A3-B7DD-ED00692F9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30">
              <a:extLst>
                <a:ext uri="{FF2B5EF4-FFF2-40B4-BE49-F238E27FC236}">
                  <a16:creationId xmlns:a16="http://schemas.microsoft.com/office/drawing/2014/main" id="{64F8EC6D-E6A3-482C-AB0E-E56A5FEB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31">
              <a:extLst>
                <a:ext uri="{FF2B5EF4-FFF2-40B4-BE49-F238E27FC236}">
                  <a16:creationId xmlns:a16="http://schemas.microsoft.com/office/drawing/2014/main" id="{93755284-CB62-47B8-B002-260F8389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132">
              <a:extLst>
                <a:ext uri="{FF2B5EF4-FFF2-40B4-BE49-F238E27FC236}">
                  <a16:creationId xmlns:a16="http://schemas.microsoft.com/office/drawing/2014/main" id="{DF2B6DB0-6296-4A63-B60C-A8FD9991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33">
              <a:extLst>
                <a:ext uri="{FF2B5EF4-FFF2-40B4-BE49-F238E27FC236}">
                  <a16:creationId xmlns:a16="http://schemas.microsoft.com/office/drawing/2014/main" id="{B10B6AAA-4A27-43FA-BAC6-22895CAEC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06FC6A7-7775-435C-A362-905A4D6D10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8972" y="5986168"/>
            <a:ext cx="614537" cy="548640"/>
            <a:chOff x="2800351" y="679450"/>
            <a:chExt cx="1954213" cy="1744663"/>
          </a:xfrm>
        </p:grpSpPr>
        <p:sp>
          <p:nvSpPr>
            <p:cNvPr id="310" name="Rectangle 129">
              <a:extLst>
                <a:ext uri="{FF2B5EF4-FFF2-40B4-BE49-F238E27FC236}">
                  <a16:creationId xmlns:a16="http://schemas.microsoft.com/office/drawing/2014/main" id="{7B081A0E-EEFB-4129-9F1D-FFDAD0568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1928813"/>
              <a:ext cx="133350" cy="49530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30">
              <a:extLst>
                <a:ext uri="{FF2B5EF4-FFF2-40B4-BE49-F238E27FC236}">
                  <a16:creationId xmlns:a16="http://schemas.microsoft.com/office/drawing/2014/main" id="{8B730F3A-793B-47D3-A7DA-E7A4D459C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368550"/>
              <a:ext cx="433388" cy="55563"/>
            </a:xfrm>
            <a:custGeom>
              <a:avLst/>
              <a:gdLst>
                <a:gd name="T0" fmla="*/ 545 w 545"/>
                <a:gd name="T1" fmla="*/ 71 h 71"/>
                <a:gd name="T2" fmla="*/ 0 w 545"/>
                <a:gd name="T3" fmla="*/ 71 h 71"/>
                <a:gd name="T4" fmla="*/ 0 w 545"/>
                <a:gd name="T5" fmla="*/ 71 h 71"/>
                <a:gd name="T6" fmla="*/ 0 w 545"/>
                <a:gd name="T7" fmla="*/ 66 h 71"/>
                <a:gd name="T8" fmla="*/ 4 w 545"/>
                <a:gd name="T9" fmla="*/ 60 h 71"/>
                <a:gd name="T10" fmla="*/ 7 w 545"/>
                <a:gd name="T11" fmla="*/ 55 h 71"/>
                <a:gd name="T12" fmla="*/ 13 w 545"/>
                <a:gd name="T13" fmla="*/ 51 h 71"/>
                <a:gd name="T14" fmla="*/ 20 w 545"/>
                <a:gd name="T15" fmla="*/ 46 h 71"/>
                <a:gd name="T16" fmla="*/ 27 w 545"/>
                <a:gd name="T17" fmla="*/ 42 h 71"/>
                <a:gd name="T18" fmla="*/ 44 w 545"/>
                <a:gd name="T19" fmla="*/ 35 h 71"/>
                <a:gd name="T20" fmla="*/ 61 w 545"/>
                <a:gd name="T21" fmla="*/ 29 h 71"/>
                <a:gd name="T22" fmla="*/ 80 w 545"/>
                <a:gd name="T23" fmla="*/ 24 h 71"/>
                <a:gd name="T24" fmla="*/ 107 w 545"/>
                <a:gd name="T25" fmla="*/ 17 h 71"/>
                <a:gd name="T26" fmla="*/ 107 w 545"/>
                <a:gd name="T27" fmla="*/ 17 h 71"/>
                <a:gd name="T28" fmla="*/ 145 w 545"/>
                <a:gd name="T29" fmla="*/ 10 h 71"/>
                <a:gd name="T30" fmla="*/ 181 w 545"/>
                <a:gd name="T31" fmla="*/ 6 h 71"/>
                <a:gd name="T32" fmla="*/ 217 w 545"/>
                <a:gd name="T33" fmla="*/ 2 h 71"/>
                <a:gd name="T34" fmla="*/ 250 w 545"/>
                <a:gd name="T35" fmla="*/ 1 h 71"/>
                <a:gd name="T36" fmla="*/ 284 w 545"/>
                <a:gd name="T37" fmla="*/ 0 h 71"/>
                <a:gd name="T38" fmla="*/ 316 w 545"/>
                <a:gd name="T39" fmla="*/ 1 h 71"/>
                <a:gd name="T40" fmla="*/ 347 w 545"/>
                <a:gd name="T41" fmla="*/ 4 h 71"/>
                <a:gd name="T42" fmla="*/ 378 w 545"/>
                <a:gd name="T43" fmla="*/ 8 h 71"/>
                <a:gd name="T44" fmla="*/ 378 w 545"/>
                <a:gd name="T45" fmla="*/ 8 h 71"/>
                <a:gd name="T46" fmla="*/ 421 w 545"/>
                <a:gd name="T47" fmla="*/ 14 h 71"/>
                <a:gd name="T48" fmla="*/ 448 w 545"/>
                <a:gd name="T49" fmla="*/ 20 h 71"/>
                <a:gd name="T50" fmla="*/ 476 w 545"/>
                <a:gd name="T51" fmla="*/ 27 h 71"/>
                <a:gd name="T52" fmla="*/ 502 w 545"/>
                <a:gd name="T53" fmla="*/ 35 h 71"/>
                <a:gd name="T54" fmla="*/ 514 w 545"/>
                <a:gd name="T55" fmla="*/ 40 h 71"/>
                <a:gd name="T56" fmla="*/ 524 w 545"/>
                <a:gd name="T57" fmla="*/ 45 h 71"/>
                <a:gd name="T58" fmla="*/ 532 w 545"/>
                <a:gd name="T59" fmla="*/ 51 h 71"/>
                <a:gd name="T60" fmla="*/ 539 w 545"/>
                <a:gd name="T61" fmla="*/ 58 h 71"/>
                <a:gd name="T62" fmla="*/ 544 w 545"/>
                <a:gd name="T63" fmla="*/ 65 h 71"/>
                <a:gd name="T64" fmla="*/ 544 w 545"/>
                <a:gd name="T65" fmla="*/ 68 h 71"/>
                <a:gd name="T66" fmla="*/ 545 w 545"/>
                <a:gd name="T67" fmla="*/ 71 h 71"/>
                <a:gd name="T68" fmla="*/ 545 w 545"/>
                <a:gd name="T6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1">
                  <a:moveTo>
                    <a:pt x="545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7" y="55"/>
                  </a:lnTo>
                  <a:lnTo>
                    <a:pt x="13" y="51"/>
                  </a:lnTo>
                  <a:lnTo>
                    <a:pt x="20" y="46"/>
                  </a:lnTo>
                  <a:lnTo>
                    <a:pt x="27" y="42"/>
                  </a:lnTo>
                  <a:lnTo>
                    <a:pt x="44" y="35"/>
                  </a:lnTo>
                  <a:lnTo>
                    <a:pt x="61" y="29"/>
                  </a:lnTo>
                  <a:lnTo>
                    <a:pt x="80" y="24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45" y="10"/>
                  </a:lnTo>
                  <a:lnTo>
                    <a:pt x="181" y="6"/>
                  </a:lnTo>
                  <a:lnTo>
                    <a:pt x="217" y="2"/>
                  </a:lnTo>
                  <a:lnTo>
                    <a:pt x="250" y="1"/>
                  </a:lnTo>
                  <a:lnTo>
                    <a:pt x="284" y="0"/>
                  </a:lnTo>
                  <a:lnTo>
                    <a:pt x="316" y="1"/>
                  </a:lnTo>
                  <a:lnTo>
                    <a:pt x="347" y="4"/>
                  </a:lnTo>
                  <a:lnTo>
                    <a:pt x="378" y="8"/>
                  </a:lnTo>
                  <a:lnTo>
                    <a:pt x="378" y="8"/>
                  </a:lnTo>
                  <a:lnTo>
                    <a:pt x="421" y="14"/>
                  </a:lnTo>
                  <a:lnTo>
                    <a:pt x="448" y="20"/>
                  </a:lnTo>
                  <a:lnTo>
                    <a:pt x="476" y="27"/>
                  </a:lnTo>
                  <a:lnTo>
                    <a:pt x="502" y="35"/>
                  </a:lnTo>
                  <a:lnTo>
                    <a:pt x="514" y="40"/>
                  </a:lnTo>
                  <a:lnTo>
                    <a:pt x="524" y="45"/>
                  </a:lnTo>
                  <a:lnTo>
                    <a:pt x="532" y="51"/>
                  </a:lnTo>
                  <a:lnTo>
                    <a:pt x="539" y="58"/>
                  </a:lnTo>
                  <a:lnTo>
                    <a:pt x="544" y="65"/>
                  </a:lnTo>
                  <a:lnTo>
                    <a:pt x="544" y="68"/>
                  </a:lnTo>
                  <a:lnTo>
                    <a:pt x="545" y="71"/>
                  </a:lnTo>
                  <a:lnTo>
                    <a:pt x="545" y="7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31">
              <a:extLst>
                <a:ext uri="{FF2B5EF4-FFF2-40B4-BE49-F238E27FC236}">
                  <a16:creationId xmlns:a16="http://schemas.microsoft.com/office/drawing/2014/main" id="{F26C5095-11D7-4AC1-92D2-22AD77F6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679450"/>
              <a:ext cx="1954213" cy="1582738"/>
            </a:xfrm>
            <a:custGeom>
              <a:avLst/>
              <a:gdLst>
                <a:gd name="T0" fmla="*/ 2462 w 2462"/>
                <a:gd name="T1" fmla="*/ 1993 h 1993"/>
                <a:gd name="T2" fmla="*/ 1847 w 2462"/>
                <a:gd name="T3" fmla="*/ 1465 h 1993"/>
                <a:gd name="T4" fmla="*/ 2055 w 2462"/>
                <a:gd name="T5" fmla="*/ 1465 h 1993"/>
                <a:gd name="T6" fmla="*/ 1643 w 2462"/>
                <a:gd name="T7" fmla="*/ 936 h 1993"/>
                <a:gd name="T8" fmla="*/ 1761 w 2462"/>
                <a:gd name="T9" fmla="*/ 936 h 1993"/>
                <a:gd name="T10" fmla="*/ 1231 w 2462"/>
                <a:gd name="T11" fmla="*/ 0 h 1993"/>
                <a:gd name="T12" fmla="*/ 703 w 2462"/>
                <a:gd name="T13" fmla="*/ 936 h 1993"/>
                <a:gd name="T14" fmla="*/ 820 w 2462"/>
                <a:gd name="T15" fmla="*/ 936 h 1993"/>
                <a:gd name="T16" fmla="*/ 408 w 2462"/>
                <a:gd name="T17" fmla="*/ 1465 h 1993"/>
                <a:gd name="T18" fmla="*/ 616 w 2462"/>
                <a:gd name="T19" fmla="*/ 1465 h 1993"/>
                <a:gd name="T20" fmla="*/ 0 w 2462"/>
                <a:gd name="T21" fmla="*/ 1993 h 1993"/>
                <a:gd name="T22" fmla="*/ 2462 w 2462"/>
                <a:gd name="T23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2" h="1993">
                  <a:moveTo>
                    <a:pt x="2462" y="1993"/>
                  </a:moveTo>
                  <a:lnTo>
                    <a:pt x="1847" y="1465"/>
                  </a:lnTo>
                  <a:lnTo>
                    <a:pt x="2055" y="1465"/>
                  </a:lnTo>
                  <a:lnTo>
                    <a:pt x="1643" y="936"/>
                  </a:lnTo>
                  <a:lnTo>
                    <a:pt x="1761" y="936"/>
                  </a:lnTo>
                  <a:lnTo>
                    <a:pt x="1231" y="0"/>
                  </a:lnTo>
                  <a:lnTo>
                    <a:pt x="703" y="936"/>
                  </a:lnTo>
                  <a:lnTo>
                    <a:pt x="820" y="936"/>
                  </a:lnTo>
                  <a:lnTo>
                    <a:pt x="408" y="1465"/>
                  </a:lnTo>
                  <a:lnTo>
                    <a:pt x="616" y="1465"/>
                  </a:lnTo>
                  <a:lnTo>
                    <a:pt x="0" y="1993"/>
                  </a:lnTo>
                  <a:lnTo>
                    <a:pt x="2462" y="199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132">
              <a:extLst>
                <a:ext uri="{FF2B5EF4-FFF2-40B4-BE49-F238E27FC236}">
                  <a16:creationId xmlns:a16="http://schemas.microsoft.com/office/drawing/2014/main" id="{6BFFE2C2-4826-4B46-B9E8-D485841C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1" y="2112963"/>
              <a:ext cx="215900" cy="311150"/>
            </a:xfrm>
            <a:custGeom>
              <a:avLst/>
              <a:gdLst>
                <a:gd name="T0" fmla="*/ 272 w 272"/>
                <a:gd name="T1" fmla="*/ 391 h 391"/>
                <a:gd name="T2" fmla="*/ 272 w 272"/>
                <a:gd name="T3" fmla="*/ 391 h 391"/>
                <a:gd name="T4" fmla="*/ 271 w 272"/>
                <a:gd name="T5" fmla="*/ 388 h 391"/>
                <a:gd name="T6" fmla="*/ 271 w 272"/>
                <a:gd name="T7" fmla="*/ 385 h 391"/>
                <a:gd name="T8" fmla="*/ 266 w 272"/>
                <a:gd name="T9" fmla="*/ 378 h 391"/>
                <a:gd name="T10" fmla="*/ 259 w 272"/>
                <a:gd name="T11" fmla="*/ 371 h 391"/>
                <a:gd name="T12" fmla="*/ 251 w 272"/>
                <a:gd name="T13" fmla="*/ 365 h 391"/>
                <a:gd name="T14" fmla="*/ 241 w 272"/>
                <a:gd name="T15" fmla="*/ 360 h 391"/>
                <a:gd name="T16" fmla="*/ 229 w 272"/>
                <a:gd name="T17" fmla="*/ 355 h 391"/>
                <a:gd name="T18" fmla="*/ 203 w 272"/>
                <a:gd name="T19" fmla="*/ 347 h 391"/>
                <a:gd name="T20" fmla="*/ 175 w 272"/>
                <a:gd name="T21" fmla="*/ 340 h 391"/>
                <a:gd name="T22" fmla="*/ 148 w 272"/>
                <a:gd name="T23" fmla="*/ 334 h 391"/>
                <a:gd name="T24" fmla="*/ 105 w 272"/>
                <a:gd name="T25" fmla="*/ 328 h 391"/>
                <a:gd name="T26" fmla="*/ 105 w 272"/>
                <a:gd name="T27" fmla="*/ 328 h 391"/>
                <a:gd name="T28" fmla="*/ 84 w 272"/>
                <a:gd name="T29" fmla="*/ 325 h 391"/>
                <a:gd name="T30" fmla="*/ 84 w 272"/>
                <a:gd name="T31" fmla="*/ 0 h 391"/>
                <a:gd name="T32" fmla="*/ 0 w 272"/>
                <a:gd name="T33" fmla="*/ 0 h 391"/>
                <a:gd name="T34" fmla="*/ 0 w 272"/>
                <a:gd name="T35" fmla="*/ 356 h 391"/>
                <a:gd name="T36" fmla="*/ 0 w 272"/>
                <a:gd name="T37" fmla="*/ 356 h 391"/>
                <a:gd name="T38" fmla="*/ 0 w 272"/>
                <a:gd name="T39" fmla="*/ 391 h 391"/>
                <a:gd name="T40" fmla="*/ 272 w 272"/>
                <a:gd name="T4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391">
                  <a:moveTo>
                    <a:pt x="272" y="391"/>
                  </a:moveTo>
                  <a:lnTo>
                    <a:pt x="272" y="391"/>
                  </a:lnTo>
                  <a:lnTo>
                    <a:pt x="271" y="388"/>
                  </a:lnTo>
                  <a:lnTo>
                    <a:pt x="271" y="385"/>
                  </a:lnTo>
                  <a:lnTo>
                    <a:pt x="266" y="378"/>
                  </a:lnTo>
                  <a:lnTo>
                    <a:pt x="259" y="371"/>
                  </a:lnTo>
                  <a:lnTo>
                    <a:pt x="251" y="365"/>
                  </a:lnTo>
                  <a:lnTo>
                    <a:pt x="241" y="360"/>
                  </a:lnTo>
                  <a:lnTo>
                    <a:pt x="229" y="355"/>
                  </a:lnTo>
                  <a:lnTo>
                    <a:pt x="203" y="347"/>
                  </a:lnTo>
                  <a:lnTo>
                    <a:pt x="175" y="340"/>
                  </a:lnTo>
                  <a:lnTo>
                    <a:pt x="148" y="334"/>
                  </a:lnTo>
                  <a:lnTo>
                    <a:pt x="105" y="328"/>
                  </a:lnTo>
                  <a:lnTo>
                    <a:pt x="105" y="328"/>
                  </a:lnTo>
                  <a:lnTo>
                    <a:pt x="84" y="3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91"/>
                  </a:lnTo>
                  <a:lnTo>
                    <a:pt x="272" y="39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33">
              <a:extLst>
                <a:ext uri="{FF2B5EF4-FFF2-40B4-BE49-F238E27FC236}">
                  <a16:creationId xmlns:a16="http://schemas.microsoft.com/office/drawing/2014/main" id="{A36E2FE9-28BB-4D7F-A90B-65CE4843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679450"/>
              <a:ext cx="977900" cy="1582738"/>
            </a:xfrm>
            <a:custGeom>
              <a:avLst/>
              <a:gdLst>
                <a:gd name="T0" fmla="*/ 1231 w 1231"/>
                <a:gd name="T1" fmla="*/ 1993 h 1993"/>
                <a:gd name="T2" fmla="*/ 0 w 1231"/>
                <a:gd name="T3" fmla="*/ 1993 h 1993"/>
                <a:gd name="T4" fmla="*/ 0 w 1231"/>
                <a:gd name="T5" fmla="*/ 0 h 1993"/>
                <a:gd name="T6" fmla="*/ 530 w 1231"/>
                <a:gd name="T7" fmla="*/ 936 h 1993"/>
                <a:gd name="T8" fmla="*/ 412 w 1231"/>
                <a:gd name="T9" fmla="*/ 936 h 1993"/>
                <a:gd name="T10" fmla="*/ 824 w 1231"/>
                <a:gd name="T11" fmla="*/ 1465 h 1993"/>
                <a:gd name="T12" fmla="*/ 616 w 1231"/>
                <a:gd name="T13" fmla="*/ 1465 h 1993"/>
                <a:gd name="T14" fmla="*/ 1231 w 1231"/>
                <a:gd name="T15" fmla="*/ 199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1" h="1993">
                  <a:moveTo>
                    <a:pt x="1231" y="1993"/>
                  </a:moveTo>
                  <a:lnTo>
                    <a:pt x="0" y="1993"/>
                  </a:lnTo>
                  <a:lnTo>
                    <a:pt x="0" y="0"/>
                  </a:lnTo>
                  <a:lnTo>
                    <a:pt x="530" y="936"/>
                  </a:lnTo>
                  <a:lnTo>
                    <a:pt x="412" y="936"/>
                  </a:lnTo>
                  <a:lnTo>
                    <a:pt x="824" y="1465"/>
                  </a:lnTo>
                  <a:lnTo>
                    <a:pt x="616" y="1465"/>
                  </a:lnTo>
                  <a:lnTo>
                    <a:pt x="1231" y="1993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A9BB1D7-20A0-4573-B719-BD31282A35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72662" y="6398087"/>
            <a:ext cx="405114" cy="457200"/>
            <a:chOff x="6208713" y="736600"/>
            <a:chExt cx="1820863" cy="1687513"/>
          </a:xfrm>
        </p:grpSpPr>
        <p:sp>
          <p:nvSpPr>
            <p:cNvPr id="316" name="Freeform 122">
              <a:extLst>
                <a:ext uri="{FF2B5EF4-FFF2-40B4-BE49-F238E27FC236}">
                  <a16:creationId xmlns:a16="http://schemas.microsoft.com/office/drawing/2014/main" id="{BB7A405C-F238-4445-8056-58FCEE0F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2378075"/>
              <a:ext cx="354013" cy="46038"/>
            </a:xfrm>
            <a:custGeom>
              <a:avLst/>
              <a:gdLst>
                <a:gd name="T0" fmla="*/ 445 w 445"/>
                <a:gd name="T1" fmla="*/ 57 h 57"/>
                <a:gd name="T2" fmla="*/ 0 w 445"/>
                <a:gd name="T3" fmla="*/ 57 h 57"/>
                <a:gd name="T4" fmla="*/ 0 w 445"/>
                <a:gd name="T5" fmla="*/ 57 h 57"/>
                <a:gd name="T6" fmla="*/ 1 w 445"/>
                <a:gd name="T7" fmla="*/ 53 h 57"/>
                <a:gd name="T8" fmla="*/ 3 w 445"/>
                <a:gd name="T9" fmla="*/ 48 h 57"/>
                <a:gd name="T10" fmla="*/ 7 w 445"/>
                <a:gd name="T11" fmla="*/ 44 h 57"/>
                <a:gd name="T12" fmla="*/ 11 w 445"/>
                <a:gd name="T13" fmla="*/ 40 h 57"/>
                <a:gd name="T14" fmla="*/ 22 w 445"/>
                <a:gd name="T15" fmla="*/ 33 h 57"/>
                <a:gd name="T16" fmla="*/ 35 w 445"/>
                <a:gd name="T17" fmla="*/ 28 h 57"/>
                <a:gd name="T18" fmla="*/ 50 w 445"/>
                <a:gd name="T19" fmla="*/ 23 h 57"/>
                <a:gd name="T20" fmla="*/ 65 w 445"/>
                <a:gd name="T21" fmla="*/ 18 h 57"/>
                <a:gd name="T22" fmla="*/ 88 w 445"/>
                <a:gd name="T23" fmla="*/ 14 h 57"/>
                <a:gd name="T24" fmla="*/ 88 w 445"/>
                <a:gd name="T25" fmla="*/ 14 h 57"/>
                <a:gd name="T26" fmla="*/ 118 w 445"/>
                <a:gd name="T27" fmla="*/ 8 h 57"/>
                <a:gd name="T28" fmla="*/ 148 w 445"/>
                <a:gd name="T29" fmla="*/ 4 h 57"/>
                <a:gd name="T30" fmla="*/ 177 w 445"/>
                <a:gd name="T31" fmla="*/ 1 h 57"/>
                <a:gd name="T32" fmla="*/ 205 w 445"/>
                <a:gd name="T33" fmla="*/ 0 h 57"/>
                <a:gd name="T34" fmla="*/ 231 w 445"/>
                <a:gd name="T35" fmla="*/ 0 h 57"/>
                <a:gd name="T36" fmla="*/ 258 w 445"/>
                <a:gd name="T37" fmla="*/ 0 h 57"/>
                <a:gd name="T38" fmla="*/ 284 w 445"/>
                <a:gd name="T39" fmla="*/ 2 h 57"/>
                <a:gd name="T40" fmla="*/ 310 w 445"/>
                <a:gd name="T41" fmla="*/ 6 h 57"/>
                <a:gd name="T42" fmla="*/ 310 w 445"/>
                <a:gd name="T43" fmla="*/ 6 h 57"/>
                <a:gd name="T44" fmla="*/ 344 w 445"/>
                <a:gd name="T45" fmla="*/ 11 h 57"/>
                <a:gd name="T46" fmla="*/ 366 w 445"/>
                <a:gd name="T47" fmla="*/ 15 h 57"/>
                <a:gd name="T48" fmla="*/ 389 w 445"/>
                <a:gd name="T49" fmla="*/ 21 h 57"/>
                <a:gd name="T50" fmla="*/ 411 w 445"/>
                <a:gd name="T51" fmla="*/ 28 h 57"/>
                <a:gd name="T52" fmla="*/ 420 w 445"/>
                <a:gd name="T53" fmla="*/ 32 h 57"/>
                <a:gd name="T54" fmla="*/ 428 w 445"/>
                <a:gd name="T55" fmla="*/ 37 h 57"/>
                <a:gd name="T56" fmla="*/ 435 w 445"/>
                <a:gd name="T57" fmla="*/ 41 h 57"/>
                <a:gd name="T58" fmla="*/ 441 w 445"/>
                <a:gd name="T59" fmla="*/ 46 h 57"/>
                <a:gd name="T60" fmla="*/ 444 w 445"/>
                <a:gd name="T61" fmla="*/ 52 h 57"/>
                <a:gd name="T62" fmla="*/ 445 w 445"/>
                <a:gd name="T63" fmla="*/ 57 h 57"/>
                <a:gd name="T64" fmla="*/ 445 w 445"/>
                <a:gd name="T6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57">
                  <a:moveTo>
                    <a:pt x="445" y="57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1" y="40"/>
                  </a:lnTo>
                  <a:lnTo>
                    <a:pt x="22" y="33"/>
                  </a:lnTo>
                  <a:lnTo>
                    <a:pt x="35" y="28"/>
                  </a:lnTo>
                  <a:lnTo>
                    <a:pt x="50" y="23"/>
                  </a:lnTo>
                  <a:lnTo>
                    <a:pt x="65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18" y="8"/>
                  </a:lnTo>
                  <a:lnTo>
                    <a:pt x="148" y="4"/>
                  </a:lnTo>
                  <a:lnTo>
                    <a:pt x="177" y="1"/>
                  </a:lnTo>
                  <a:lnTo>
                    <a:pt x="205" y="0"/>
                  </a:lnTo>
                  <a:lnTo>
                    <a:pt x="231" y="0"/>
                  </a:lnTo>
                  <a:lnTo>
                    <a:pt x="258" y="0"/>
                  </a:lnTo>
                  <a:lnTo>
                    <a:pt x="284" y="2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44" y="11"/>
                  </a:lnTo>
                  <a:lnTo>
                    <a:pt x="366" y="15"/>
                  </a:lnTo>
                  <a:lnTo>
                    <a:pt x="389" y="21"/>
                  </a:lnTo>
                  <a:lnTo>
                    <a:pt x="411" y="28"/>
                  </a:lnTo>
                  <a:lnTo>
                    <a:pt x="420" y="32"/>
                  </a:lnTo>
                  <a:lnTo>
                    <a:pt x="428" y="37"/>
                  </a:lnTo>
                  <a:lnTo>
                    <a:pt x="435" y="41"/>
                  </a:lnTo>
                  <a:lnTo>
                    <a:pt x="441" y="46"/>
                  </a:lnTo>
                  <a:lnTo>
                    <a:pt x="444" y="52"/>
                  </a:lnTo>
                  <a:lnTo>
                    <a:pt x="445" y="57"/>
                  </a:lnTo>
                  <a:lnTo>
                    <a:pt x="445" y="57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23">
              <a:extLst>
                <a:ext uri="{FF2B5EF4-FFF2-40B4-BE49-F238E27FC236}">
                  <a16:creationId xmlns:a16="http://schemas.microsoft.com/office/drawing/2014/main" id="{26EB1FFE-C1AE-4536-B346-61D581D9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2378075"/>
              <a:ext cx="176213" cy="46038"/>
            </a:xfrm>
            <a:custGeom>
              <a:avLst/>
              <a:gdLst>
                <a:gd name="T0" fmla="*/ 222 w 222"/>
                <a:gd name="T1" fmla="*/ 57 h 57"/>
                <a:gd name="T2" fmla="*/ 0 w 222"/>
                <a:gd name="T3" fmla="*/ 57 h 57"/>
                <a:gd name="T4" fmla="*/ 0 w 222"/>
                <a:gd name="T5" fmla="*/ 0 h 57"/>
                <a:gd name="T6" fmla="*/ 0 w 222"/>
                <a:gd name="T7" fmla="*/ 0 h 57"/>
                <a:gd name="T8" fmla="*/ 22 w 222"/>
                <a:gd name="T9" fmla="*/ 0 h 57"/>
                <a:gd name="T10" fmla="*/ 44 w 222"/>
                <a:gd name="T11" fmla="*/ 1 h 57"/>
                <a:gd name="T12" fmla="*/ 65 w 222"/>
                <a:gd name="T13" fmla="*/ 3 h 57"/>
                <a:gd name="T14" fmla="*/ 87 w 222"/>
                <a:gd name="T15" fmla="*/ 6 h 57"/>
                <a:gd name="T16" fmla="*/ 87 w 222"/>
                <a:gd name="T17" fmla="*/ 6 h 57"/>
                <a:gd name="T18" fmla="*/ 121 w 222"/>
                <a:gd name="T19" fmla="*/ 11 h 57"/>
                <a:gd name="T20" fmla="*/ 143 w 222"/>
                <a:gd name="T21" fmla="*/ 15 h 57"/>
                <a:gd name="T22" fmla="*/ 166 w 222"/>
                <a:gd name="T23" fmla="*/ 21 h 57"/>
                <a:gd name="T24" fmla="*/ 188 w 222"/>
                <a:gd name="T25" fmla="*/ 28 h 57"/>
                <a:gd name="T26" fmla="*/ 197 w 222"/>
                <a:gd name="T27" fmla="*/ 32 h 57"/>
                <a:gd name="T28" fmla="*/ 205 w 222"/>
                <a:gd name="T29" fmla="*/ 37 h 57"/>
                <a:gd name="T30" fmla="*/ 212 w 222"/>
                <a:gd name="T31" fmla="*/ 41 h 57"/>
                <a:gd name="T32" fmla="*/ 218 w 222"/>
                <a:gd name="T33" fmla="*/ 46 h 57"/>
                <a:gd name="T34" fmla="*/ 221 w 222"/>
                <a:gd name="T35" fmla="*/ 52 h 57"/>
                <a:gd name="T36" fmla="*/ 222 w 222"/>
                <a:gd name="T37" fmla="*/ 57 h 57"/>
                <a:gd name="T38" fmla="*/ 222 w 222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57">
                  <a:moveTo>
                    <a:pt x="22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3" y="15"/>
                  </a:lnTo>
                  <a:lnTo>
                    <a:pt x="166" y="21"/>
                  </a:lnTo>
                  <a:lnTo>
                    <a:pt x="188" y="28"/>
                  </a:lnTo>
                  <a:lnTo>
                    <a:pt x="197" y="32"/>
                  </a:lnTo>
                  <a:lnTo>
                    <a:pt x="205" y="37"/>
                  </a:lnTo>
                  <a:lnTo>
                    <a:pt x="212" y="41"/>
                  </a:lnTo>
                  <a:lnTo>
                    <a:pt x="218" y="46"/>
                  </a:lnTo>
                  <a:lnTo>
                    <a:pt x="221" y="52"/>
                  </a:lnTo>
                  <a:lnTo>
                    <a:pt x="222" y="57"/>
                  </a:lnTo>
                  <a:lnTo>
                    <a:pt x="222" y="57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24">
              <a:extLst>
                <a:ext uri="{FF2B5EF4-FFF2-40B4-BE49-F238E27FC236}">
                  <a16:creationId xmlns:a16="http://schemas.microsoft.com/office/drawing/2014/main" id="{8669A4D6-4F63-4B6F-9253-7CD56E188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1057275"/>
              <a:ext cx="841375" cy="1363663"/>
            </a:xfrm>
            <a:custGeom>
              <a:avLst/>
              <a:gdLst>
                <a:gd name="T0" fmla="*/ 980 w 1060"/>
                <a:gd name="T1" fmla="*/ 710 h 1718"/>
                <a:gd name="T2" fmla="*/ 977 w 1060"/>
                <a:gd name="T3" fmla="*/ 752 h 1718"/>
                <a:gd name="T4" fmla="*/ 966 w 1060"/>
                <a:gd name="T5" fmla="*/ 794 h 1718"/>
                <a:gd name="T6" fmla="*/ 931 w 1060"/>
                <a:gd name="T7" fmla="*/ 869 h 1718"/>
                <a:gd name="T8" fmla="*/ 875 w 1060"/>
                <a:gd name="T9" fmla="*/ 930 h 1718"/>
                <a:gd name="T10" fmla="*/ 805 w 1060"/>
                <a:gd name="T11" fmla="*/ 972 h 1718"/>
                <a:gd name="T12" fmla="*/ 766 w 1060"/>
                <a:gd name="T13" fmla="*/ 986 h 1718"/>
                <a:gd name="T14" fmla="*/ 723 w 1060"/>
                <a:gd name="T15" fmla="*/ 993 h 1718"/>
                <a:gd name="T16" fmla="*/ 645 w 1060"/>
                <a:gd name="T17" fmla="*/ 994 h 1718"/>
                <a:gd name="T18" fmla="*/ 541 w 1060"/>
                <a:gd name="T19" fmla="*/ 778 h 1718"/>
                <a:gd name="T20" fmla="*/ 346 w 1060"/>
                <a:gd name="T21" fmla="*/ 777 h 1718"/>
                <a:gd name="T22" fmla="*/ 303 w 1060"/>
                <a:gd name="T23" fmla="*/ 771 h 1718"/>
                <a:gd name="T24" fmla="*/ 261 w 1060"/>
                <a:gd name="T25" fmla="*/ 759 h 1718"/>
                <a:gd name="T26" fmla="*/ 199 w 1060"/>
                <a:gd name="T27" fmla="*/ 728 h 1718"/>
                <a:gd name="T28" fmla="*/ 138 w 1060"/>
                <a:gd name="T29" fmla="*/ 672 h 1718"/>
                <a:gd name="T30" fmla="*/ 95 w 1060"/>
                <a:gd name="T31" fmla="*/ 600 h 1718"/>
                <a:gd name="T32" fmla="*/ 81 w 1060"/>
                <a:gd name="T33" fmla="*/ 560 h 1718"/>
                <a:gd name="T34" fmla="*/ 73 w 1060"/>
                <a:gd name="T35" fmla="*/ 517 h 1718"/>
                <a:gd name="T36" fmla="*/ 71 w 1060"/>
                <a:gd name="T37" fmla="*/ 112 h 1718"/>
                <a:gd name="T38" fmla="*/ 0 w 1060"/>
                <a:gd name="T39" fmla="*/ 487 h 1718"/>
                <a:gd name="T40" fmla="*/ 4 w 1060"/>
                <a:gd name="T41" fmla="*/ 543 h 1718"/>
                <a:gd name="T42" fmla="*/ 16 w 1060"/>
                <a:gd name="T43" fmla="*/ 596 h 1718"/>
                <a:gd name="T44" fmla="*/ 36 w 1060"/>
                <a:gd name="T45" fmla="*/ 644 h 1718"/>
                <a:gd name="T46" fmla="*/ 61 w 1060"/>
                <a:gd name="T47" fmla="*/ 690 h 1718"/>
                <a:gd name="T48" fmla="*/ 93 w 1060"/>
                <a:gd name="T49" fmla="*/ 730 h 1718"/>
                <a:gd name="T50" fmla="*/ 131 w 1060"/>
                <a:gd name="T51" fmla="*/ 766 h 1718"/>
                <a:gd name="T52" fmla="*/ 174 w 1060"/>
                <a:gd name="T53" fmla="*/ 797 h 1718"/>
                <a:gd name="T54" fmla="*/ 220 w 1060"/>
                <a:gd name="T55" fmla="*/ 820 h 1718"/>
                <a:gd name="T56" fmla="*/ 271 w 1060"/>
                <a:gd name="T57" fmla="*/ 838 h 1718"/>
                <a:gd name="T58" fmla="*/ 324 w 1060"/>
                <a:gd name="T59" fmla="*/ 847 h 1718"/>
                <a:gd name="T60" fmla="*/ 541 w 1060"/>
                <a:gd name="T61" fmla="*/ 849 h 1718"/>
                <a:gd name="T62" fmla="*/ 645 w 1060"/>
                <a:gd name="T63" fmla="*/ 1075 h 1718"/>
                <a:gd name="T64" fmla="*/ 713 w 1060"/>
                <a:gd name="T65" fmla="*/ 1074 h 1718"/>
                <a:gd name="T66" fmla="*/ 768 w 1060"/>
                <a:gd name="T67" fmla="*/ 1067 h 1718"/>
                <a:gd name="T68" fmla="*/ 820 w 1060"/>
                <a:gd name="T69" fmla="*/ 1052 h 1718"/>
                <a:gd name="T70" fmla="*/ 868 w 1060"/>
                <a:gd name="T71" fmla="*/ 1030 h 1718"/>
                <a:gd name="T72" fmla="*/ 913 w 1060"/>
                <a:gd name="T73" fmla="*/ 1002 h 1718"/>
                <a:gd name="T74" fmla="*/ 952 w 1060"/>
                <a:gd name="T75" fmla="*/ 968 h 1718"/>
                <a:gd name="T76" fmla="*/ 987 w 1060"/>
                <a:gd name="T77" fmla="*/ 927 h 1718"/>
                <a:gd name="T78" fmla="*/ 1016 w 1060"/>
                <a:gd name="T79" fmla="*/ 884 h 1718"/>
                <a:gd name="T80" fmla="*/ 1038 w 1060"/>
                <a:gd name="T81" fmla="*/ 835 h 1718"/>
                <a:gd name="T82" fmla="*/ 1051 w 1060"/>
                <a:gd name="T83" fmla="*/ 783 h 1718"/>
                <a:gd name="T84" fmla="*/ 1060 w 1060"/>
                <a:gd name="T85" fmla="*/ 728 h 1718"/>
                <a:gd name="T86" fmla="*/ 980 w 1060"/>
                <a:gd name="T87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0" h="1718">
                  <a:moveTo>
                    <a:pt x="980" y="333"/>
                  </a:moveTo>
                  <a:lnTo>
                    <a:pt x="980" y="710"/>
                  </a:lnTo>
                  <a:lnTo>
                    <a:pt x="980" y="710"/>
                  </a:lnTo>
                  <a:lnTo>
                    <a:pt x="979" y="724"/>
                  </a:lnTo>
                  <a:lnTo>
                    <a:pt x="978" y="739"/>
                  </a:lnTo>
                  <a:lnTo>
                    <a:pt x="977" y="752"/>
                  </a:lnTo>
                  <a:lnTo>
                    <a:pt x="974" y="767"/>
                  </a:lnTo>
                  <a:lnTo>
                    <a:pt x="971" y="781"/>
                  </a:lnTo>
                  <a:lnTo>
                    <a:pt x="966" y="794"/>
                  </a:lnTo>
                  <a:lnTo>
                    <a:pt x="957" y="820"/>
                  </a:lnTo>
                  <a:lnTo>
                    <a:pt x="946" y="846"/>
                  </a:lnTo>
                  <a:lnTo>
                    <a:pt x="931" y="869"/>
                  </a:lnTo>
                  <a:lnTo>
                    <a:pt x="914" y="891"/>
                  </a:lnTo>
                  <a:lnTo>
                    <a:pt x="896" y="911"/>
                  </a:lnTo>
                  <a:lnTo>
                    <a:pt x="875" y="930"/>
                  </a:lnTo>
                  <a:lnTo>
                    <a:pt x="853" y="946"/>
                  </a:lnTo>
                  <a:lnTo>
                    <a:pt x="830" y="960"/>
                  </a:lnTo>
                  <a:lnTo>
                    <a:pt x="805" y="972"/>
                  </a:lnTo>
                  <a:lnTo>
                    <a:pt x="792" y="977"/>
                  </a:lnTo>
                  <a:lnTo>
                    <a:pt x="780" y="982"/>
                  </a:lnTo>
                  <a:lnTo>
                    <a:pt x="766" y="986"/>
                  </a:lnTo>
                  <a:lnTo>
                    <a:pt x="752" y="989"/>
                  </a:lnTo>
                  <a:lnTo>
                    <a:pt x="738" y="991"/>
                  </a:lnTo>
                  <a:lnTo>
                    <a:pt x="723" y="993"/>
                  </a:lnTo>
                  <a:lnTo>
                    <a:pt x="709" y="994"/>
                  </a:lnTo>
                  <a:lnTo>
                    <a:pt x="694" y="994"/>
                  </a:lnTo>
                  <a:lnTo>
                    <a:pt x="645" y="994"/>
                  </a:lnTo>
                  <a:lnTo>
                    <a:pt x="645" y="0"/>
                  </a:lnTo>
                  <a:lnTo>
                    <a:pt x="541" y="0"/>
                  </a:lnTo>
                  <a:lnTo>
                    <a:pt x="541" y="778"/>
                  </a:lnTo>
                  <a:lnTo>
                    <a:pt x="361" y="778"/>
                  </a:lnTo>
                  <a:lnTo>
                    <a:pt x="361" y="778"/>
                  </a:lnTo>
                  <a:lnTo>
                    <a:pt x="346" y="777"/>
                  </a:lnTo>
                  <a:lnTo>
                    <a:pt x="332" y="775"/>
                  </a:lnTo>
                  <a:lnTo>
                    <a:pt x="317" y="774"/>
                  </a:lnTo>
                  <a:lnTo>
                    <a:pt x="303" y="771"/>
                  </a:lnTo>
                  <a:lnTo>
                    <a:pt x="289" y="768"/>
                  </a:lnTo>
                  <a:lnTo>
                    <a:pt x="275" y="764"/>
                  </a:lnTo>
                  <a:lnTo>
                    <a:pt x="261" y="759"/>
                  </a:lnTo>
                  <a:lnTo>
                    <a:pt x="249" y="755"/>
                  </a:lnTo>
                  <a:lnTo>
                    <a:pt x="223" y="742"/>
                  </a:lnTo>
                  <a:lnTo>
                    <a:pt x="199" y="728"/>
                  </a:lnTo>
                  <a:lnTo>
                    <a:pt x="177" y="711"/>
                  </a:lnTo>
                  <a:lnTo>
                    <a:pt x="157" y="692"/>
                  </a:lnTo>
                  <a:lnTo>
                    <a:pt x="138" y="672"/>
                  </a:lnTo>
                  <a:lnTo>
                    <a:pt x="121" y="650"/>
                  </a:lnTo>
                  <a:lnTo>
                    <a:pt x="106" y="626"/>
                  </a:lnTo>
                  <a:lnTo>
                    <a:pt x="95" y="600"/>
                  </a:lnTo>
                  <a:lnTo>
                    <a:pt x="89" y="588"/>
                  </a:lnTo>
                  <a:lnTo>
                    <a:pt x="84" y="574"/>
                  </a:lnTo>
                  <a:lnTo>
                    <a:pt x="81" y="560"/>
                  </a:lnTo>
                  <a:lnTo>
                    <a:pt x="77" y="546"/>
                  </a:lnTo>
                  <a:lnTo>
                    <a:pt x="75" y="532"/>
                  </a:lnTo>
                  <a:lnTo>
                    <a:pt x="73" y="517"/>
                  </a:lnTo>
                  <a:lnTo>
                    <a:pt x="71" y="502"/>
                  </a:lnTo>
                  <a:lnTo>
                    <a:pt x="71" y="487"/>
                  </a:lnTo>
                  <a:lnTo>
                    <a:pt x="71" y="112"/>
                  </a:lnTo>
                  <a:lnTo>
                    <a:pt x="0" y="112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507"/>
                  </a:lnTo>
                  <a:lnTo>
                    <a:pt x="1" y="524"/>
                  </a:lnTo>
                  <a:lnTo>
                    <a:pt x="4" y="543"/>
                  </a:lnTo>
                  <a:lnTo>
                    <a:pt x="7" y="561"/>
                  </a:lnTo>
                  <a:lnTo>
                    <a:pt x="12" y="578"/>
                  </a:lnTo>
                  <a:lnTo>
                    <a:pt x="16" y="596"/>
                  </a:lnTo>
                  <a:lnTo>
                    <a:pt x="22" y="612"/>
                  </a:lnTo>
                  <a:lnTo>
                    <a:pt x="28" y="628"/>
                  </a:lnTo>
                  <a:lnTo>
                    <a:pt x="36" y="644"/>
                  </a:lnTo>
                  <a:lnTo>
                    <a:pt x="44" y="660"/>
                  </a:lnTo>
                  <a:lnTo>
                    <a:pt x="52" y="675"/>
                  </a:lnTo>
                  <a:lnTo>
                    <a:pt x="61" y="690"/>
                  </a:lnTo>
                  <a:lnTo>
                    <a:pt x="71" y="704"/>
                  </a:lnTo>
                  <a:lnTo>
                    <a:pt x="82" y="718"/>
                  </a:lnTo>
                  <a:lnTo>
                    <a:pt x="93" y="730"/>
                  </a:lnTo>
                  <a:lnTo>
                    <a:pt x="106" y="743"/>
                  </a:lnTo>
                  <a:lnTo>
                    <a:pt x="119" y="755"/>
                  </a:lnTo>
                  <a:lnTo>
                    <a:pt x="131" y="766"/>
                  </a:lnTo>
                  <a:lnTo>
                    <a:pt x="145" y="778"/>
                  </a:lnTo>
                  <a:lnTo>
                    <a:pt x="159" y="787"/>
                  </a:lnTo>
                  <a:lnTo>
                    <a:pt x="174" y="797"/>
                  </a:lnTo>
                  <a:lnTo>
                    <a:pt x="189" y="805"/>
                  </a:lnTo>
                  <a:lnTo>
                    <a:pt x="204" y="813"/>
                  </a:lnTo>
                  <a:lnTo>
                    <a:pt x="220" y="820"/>
                  </a:lnTo>
                  <a:lnTo>
                    <a:pt x="237" y="827"/>
                  </a:lnTo>
                  <a:lnTo>
                    <a:pt x="253" y="833"/>
                  </a:lnTo>
                  <a:lnTo>
                    <a:pt x="271" y="838"/>
                  </a:lnTo>
                  <a:lnTo>
                    <a:pt x="288" y="842"/>
                  </a:lnTo>
                  <a:lnTo>
                    <a:pt x="306" y="845"/>
                  </a:lnTo>
                  <a:lnTo>
                    <a:pt x="324" y="847"/>
                  </a:lnTo>
                  <a:lnTo>
                    <a:pt x="342" y="849"/>
                  </a:lnTo>
                  <a:lnTo>
                    <a:pt x="361" y="849"/>
                  </a:lnTo>
                  <a:lnTo>
                    <a:pt x="541" y="849"/>
                  </a:lnTo>
                  <a:lnTo>
                    <a:pt x="541" y="1718"/>
                  </a:lnTo>
                  <a:lnTo>
                    <a:pt x="645" y="1718"/>
                  </a:lnTo>
                  <a:lnTo>
                    <a:pt x="645" y="1075"/>
                  </a:lnTo>
                  <a:lnTo>
                    <a:pt x="694" y="1075"/>
                  </a:lnTo>
                  <a:lnTo>
                    <a:pt x="694" y="1075"/>
                  </a:lnTo>
                  <a:lnTo>
                    <a:pt x="713" y="1074"/>
                  </a:lnTo>
                  <a:lnTo>
                    <a:pt x="731" y="1073"/>
                  </a:lnTo>
                  <a:lnTo>
                    <a:pt x="750" y="1070"/>
                  </a:lnTo>
                  <a:lnTo>
                    <a:pt x="768" y="1067"/>
                  </a:lnTo>
                  <a:lnTo>
                    <a:pt x="785" y="1063"/>
                  </a:lnTo>
                  <a:lnTo>
                    <a:pt x="803" y="1058"/>
                  </a:lnTo>
                  <a:lnTo>
                    <a:pt x="820" y="1052"/>
                  </a:lnTo>
                  <a:lnTo>
                    <a:pt x="836" y="1046"/>
                  </a:lnTo>
                  <a:lnTo>
                    <a:pt x="852" y="1038"/>
                  </a:lnTo>
                  <a:lnTo>
                    <a:pt x="868" y="1030"/>
                  </a:lnTo>
                  <a:lnTo>
                    <a:pt x="883" y="1022"/>
                  </a:lnTo>
                  <a:lnTo>
                    <a:pt x="898" y="1012"/>
                  </a:lnTo>
                  <a:lnTo>
                    <a:pt x="913" y="1002"/>
                  </a:lnTo>
                  <a:lnTo>
                    <a:pt x="926" y="991"/>
                  </a:lnTo>
                  <a:lnTo>
                    <a:pt x="940" y="979"/>
                  </a:lnTo>
                  <a:lnTo>
                    <a:pt x="952" y="968"/>
                  </a:lnTo>
                  <a:lnTo>
                    <a:pt x="965" y="955"/>
                  </a:lnTo>
                  <a:lnTo>
                    <a:pt x="975" y="941"/>
                  </a:lnTo>
                  <a:lnTo>
                    <a:pt x="987" y="927"/>
                  </a:lnTo>
                  <a:lnTo>
                    <a:pt x="997" y="914"/>
                  </a:lnTo>
                  <a:lnTo>
                    <a:pt x="1007" y="899"/>
                  </a:lnTo>
                  <a:lnTo>
                    <a:pt x="1016" y="884"/>
                  </a:lnTo>
                  <a:lnTo>
                    <a:pt x="1024" y="868"/>
                  </a:lnTo>
                  <a:lnTo>
                    <a:pt x="1031" y="851"/>
                  </a:lnTo>
                  <a:lnTo>
                    <a:pt x="1038" y="835"/>
                  </a:lnTo>
                  <a:lnTo>
                    <a:pt x="1043" y="818"/>
                  </a:lnTo>
                  <a:lnTo>
                    <a:pt x="1048" y="801"/>
                  </a:lnTo>
                  <a:lnTo>
                    <a:pt x="1051" y="783"/>
                  </a:lnTo>
                  <a:lnTo>
                    <a:pt x="1055" y="765"/>
                  </a:lnTo>
                  <a:lnTo>
                    <a:pt x="1057" y="747"/>
                  </a:lnTo>
                  <a:lnTo>
                    <a:pt x="1060" y="728"/>
                  </a:lnTo>
                  <a:lnTo>
                    <a:pt x="1060" y="710"/>
                  </a:lnTo>
                  <a:lnTo>
                    <a:pt x="1060" y="333"/>
                  </a:lnTo>
                  <a:lnTo>
                    <a:pt x="980" y="333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25">
              <a:extLst>
                <a:ext uri="{FF2B5EF4-FFF2-40B4-BE49-F238E27FC236}">
                  <a16:creationId xmlns:a16="http://schemas.microsoft.com/office/drawing/2014/main" id="{38981C35-BAD6-4E6D-930B-4682ED136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713" y="995363"/>
              <a:ext cx="839788" cy="817563"/>
            </a:xfrm>
            <a:custGeom>
              <a:avLst/>
              <a:gdLst>
                <a:gd name="T0" fmla="*/ 1056 w 1059"/>
                <a:gd name="T1" fmla="*/ 592 h 1030"/>
                <a:gd name="T2" fmla="*/ 1056 w 1059"/>
                <a:gd name="T3" fmla="*/ 526 h 1030"/>
                <a:gd name="T4" fmla="*/ 1037 w 1059"/>
                <a:gd name="T5" fmla="*/ 451 h 1030"/>
                <a:gd name="T6" fmla="*/ 996 w 1059"/>
                <a:gd name="T7" fmla="*/ 387 h 1030"/>
                <a:gd name="T8" fmla="*/ 939 w 1059"/>
                <a:gd name="T9" fmla="*/ 336 h 1030"/>
                <a:gd name="T10" fmla="*/ 868 w 1059"/>
                <a:gd name="T11" fmla="*/ 303 h 1030"/>
                <a:gd name="T12" fmla="*/ 841 w 1059"/>
                <a:gd name="T13" fmla="*/ 297 h 1030"/>
                <a:gd name="T14" fmla="*/ 842 w 1059"/>
                <a:gd name="T15" fmla="*/ 271 h 1030"/>
                <a:gd name="T16" fmla="*/ 834 w 1059"/>
                <a:gd name="T17" fmla="*/ 197 h 1030"/>
                <a:gd name="T18" fmla="*/ 805 w 1059"/>
                <a:gd name="T19" fmla="*/ 129 h 1030"/>
                <a:gd name="T20" fmla="*/ 759 w 1059"/>
                <a:gd name="T21" fmla="*/ 71 h 1030"/>
                <a:gd name="T22" fmla="*/ 698 w 1059"/>
                <a:gd name="T23" fmla="*/ 29 h 1030"/>
                <a:gd name="T24" fmla="*/ 626 w 1059"/>
                <a:gd name="T25" fmla="*/ 4 h 1030"/>
                <a:gd name="T26" fmla="*/ 575 w 1059"/>
                <a:gd name="T27" fmla="*/ 0 h 1030"/>
                <a:gd name="T28" fmla="*/ 502 w 1059"/>
                <a:gd name="T29" fmla="*/ 10 h 1030"/>
                <a:gd name="T30" fmla="*/ 437 w 1059"/>
                <a:gd name="T31" fmla="*/ 40 h 1030"/>
                <a:gd name="T32" fmla="*/ 382 w 1059"/>
                <a:gd name="T33" fmla="*/ 86 h 1030"/>
                <a:gd name="T34" fmla="*/ 340 w 1059"/>
                <a:gd name="T35" fmla="*/ 146 h 1030"/>
                <a:gd name="T36" fmla="*/ 323 w 1059"/>
                <a:gd name="T37" fmla="*/ 193 h 1030"/>
                <a:gd name="T38" fmla="*/ 301 w 1059"/>
                <a:gd name="T39" fmla="*/ 189 h 1030"/>
                <a:gd name="T40" fmla="*/ 235 w 1059"/>
                <a:gd name="T41" fmla="*/ 189 h 1030"/>
                <a:gd name="T42" fmla="*/ 160 w 1059"/>
                <a:gd name="T43" fmla="*/ 208 h 1030"/>
                <a:gd name="T44" fmla="*/ 96 w 1059"/>
                <a:gd name="T45" fmla="*/ 249 h 1030"/>
                <a:gd name="T46" fmla="*/ 45 w 1059"/>
                <a:gd name="T47" fmla="*/ 306 h 1030"/>
                <a:gd name="T48" fmla="*/ 12 w 1059"/>
                <a:gd name="T49" fmla="*/ 378 h 1030"/>
                <a:gd name="T50" fmla="*/ 5 w 1059"/>
                <a:gd name="T51" fmla="*/ 404 h 1030"/>
                <a:gd name="T52" fmla="*/ 0 w 1059"/>
                <a:gd name="T53" fmla="*/ 457 h 1030"/>
                <a:gd name="T54" fmla="*/ 14 w 1059"/>
                <a:gd name="T55" fmla="*/ 534 h 1030"/>
                <a:gd name="T56" fmla="*/ 48 w 1059"/>
                <a:gd name="T57" fmla="*/ 602 h 1030"/>
                <a:gd name="T58" fmla="*/ 99 w 1059"/>
                <a:gd name="T59" fmla="*/ 659 h 1030"/>
                <a:gd name="T60" fmla="*/ 166 w 1059"/>
                <a:gd name="T61" fmla="*/ 698 h 1030"/>
                <a:gd name="T62" fmla="*/ 218 w 1059"/>
                <a:gd name="T63" fmla="*/ 713 h 1030"/>
                <a:gd name="T64" fmla="*/ 224 w 1059"/>
                <a:gd name="T65" fmla="*/ 714 h 1030"/>
                <a:gd name="T66" fmla="*/ 221 w 1059"/>
                <a:gd name="T67" fmla="*/ 729 h 1030"/>
                <a:gd name="T68" fmla="*/ 221 w 1059"/>
                <a:gd name="T69" fmla="*/ 795 h 1030"/>
                <a:gd name="T70" fmla="*/ 241 w 1059"/>
                <a:gd name="T71" fmla="*/ 870 h 1030"/>
                <a:gd name="T72" fmla="*/ 281 w 1059"/>
                <a:gd name="T73" fmla="*/ 934 h 1030"/>
                <a:gd name="T74" fmla="*/ 338 w 1059"/>
                <a:gd name="T75" fmla="*/ 985 h 1030"/>
                <a:gd name="T76" fmla="*/ 409 w 1059"/>
                <a:gd name="T77" fmla="*/ 1018 h 1030"/>
                <a:gd name="T78" fmla="*/ 436 w 1059"/>
                <a:gd name="T79" fmla="*/ 1025 h 1030"/>
                <a:gd name="T80" fmla="*/ 515 w 1059"/>
                <a:gd name="T81" fmla="*/ 1028 h 1030"/>
                <a:gd name="T82" fmla="*/ 588 w 1059"/>
                <a:gd name="T83" fmla="*/ 1008 h 1030"/>
                <a:gd name="T84" fmla="*/ 652 w 1059"/>
                <a:gd name="T85" fmla="*/ 969 h 1030"/>
                <a:gd name="T86" fmla="*/ 704 w 1059"/>
                <a:gd name="T87" fmla="*/ 913 h 1030"/>
                <a:gd name="T88" fmla="*/ 737 w 1059"/>
                <a:gd name="T89" fmla="*/ 844 h 1030"/>
                <a:gd name="T90" fmla="*/ 744 w 1059"/>
                <a:gd name="T91" fmla="*/ 818 h 1030"/>
                <a:gd name="T92" fmla="*/ 771 w 1059"/>
                <a:gd name="T93" fmla="*/ 822 h 1030"/>
                <a:gd name="T94" fmla="*/ 849 w 1059"/>
                <a:gd name="T95" fmla="*/ 817 h 1030"/>
                <a:gd name="T96" fmla="*/ 922 w 1059"/>
                <a:gd name="T97" fmla="*/ 790 h 1030"/>
                <a:gd name="T98" fmla="*/ 982 w 1059"/>
                <a:gd name="T99" fmla="*/ 744 h 1030"/>
                <a:gd name="T100" fmla="*/ 1028 w 1059"/>
                <a:gd name="T101" fmla="*/ 682 h 1030"/>
                <a:gd name="T102" fmla="*/ 1051 w 1059"/>
                <a:gd name="T103" fmla="*/ 62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1030">
                  <a:moveTo>
                    <a:pt x="1054" y="606"/>
                  </a:moveTo>
                  <a:lnTo>
                    <a:pt x="1054" y="606"/>
                  </a:lnTo>
                  <a:lnTo>
                    <a:pt x="1056" y="592"/>
                  </a:lnTo>
                  <a:lnTo>
                    <a:pt x="1058" y="579"/>
                  </a:lnTo>
                  <a:lnTo>
                    <a:pt x="1059" y="553"/>
                  </a:lnTo>
                  <a:lnTo>
                    <a:pt x="1056" y="526"/>
                  </a:lnTo>
                  <a:lnTo>
                    <a:pt x="1052" y="501"/>
                  </a:lnTo>
                  <a:lnTo>
                    <a:pt x="1045" y="476"/>
                  </a:lnTo>
                  <a:lnTo>
                    <a:pt x="1037" y="451"/>
                  </a:lnTo>
                  <a:lnTo>
                    <a:pt x="1025" y="428"/>
                  </a:lnTo>
                  <a:lnTo>
                    <a:pt x="1011" y="408"/>
                  </a:lnTo>
                  <a:lnTo>
                    <a:pt x="996" y="387"/>
                  </a:lnTo>
                  <a:lnTo>
                    <a:pt x="979" y="368"/>
                  </a:lnTo>
                  <a:lnTo>
                    <a:pt x="960" y="351"/>
                  </a:lnTo>
                  <a:lnTo>
                    <a:pt x="939" y="336"/>
                  </a:lnTo>
                  <a:lnTo>
                    <a:pt x="917" y="322"/>
                  </a:lnTo>
                  <a:lnTo>
                    <a:pt x="893" y="312"/>
                  </a:lnTo>
                  <a:lnTo>
                    <a:pt x="868" y="303"/>
                  </a:lnTo>
                  <a:lnTo>
                    <a:pt x="855" y="299"/>
                  </a:lnTo>
                  <a:lnTo>
                    <a:pt x="841" y="297"/>
                  </a:lnTo>
                  <a:lnTo>
                    <a:pt x="841" y="297"/>
                  </a:lnTo>
                  <a:lnTo>
                    <a:pt x="841" y="296"/>
                  </a:lnTo>
                  <a:lnTo>
                    <a:pt x="841" y="296"/>
                  </a:lnTo>
                  <a:lnTo>
                    <a:pt x="842" y="271"/>
                  </a:lnTo>
                  <a:lnTo>
                    <a:pt x="842" y="245"/>
                  </a:lnTo>
                  <a:lnTo>
                    <a:pt x="839" y="221"/>
                  </a:lnTo>
                  <a:lnTo>
                    <a:pt x="834" y="197"/>
                  </a:lnTo>
                  <a:lnTo>
                    <a:pt x="826" y="173"/>
                  </a:lnTo>
                  <a:lnTo>
                    <a:pt x="817" y="151"/>
                  </a:lnTo>
                  <a:lnTo>
                    <a:pt x="805" y="129"/>
                  </a:lnTo>
                  <a:lnTo>
                    <a:pt x="792" y="108"/>
                  </a:lnTo>
                  <a:lnTo>
                    <a:pt x="777" y="90"/>
                  </a:lnTo>
                  <a:lnTo>
                    <a:pt x="759" y="71"/>
                  </a:lnTo>
                  <a:lnTo>
                    <a:pt x="741" y="56"/>
                  </a:lnTo>
                  <a:lnTo>
                    <a:pt x="720" y="41"/>
                  </a:lnTo>
                  <a:lnTo>
                    <a:pt x="698" y="29"/>
                  </a:lnTo>
                  <a:lnTo>
                    <a:pt x="675" y="18"/>
                  </a:lnTo>
                  <a:lnTo>
                    <a:pt x="651" y="10"/>
                  </a:lnTo>
                  <a:lnTo>
                    <a:pt x="626" y="4"/>
                  </a:lnTo>
                  <a:lnTo>
                    <a:pt x="626" y="4"/>
                  </a:lnTo>
                  <a:lnTo>
                    <a:pt x="600" y="1"/>
                  </a:lnTo>
                  <a:lnTo>
                    <a:pt x="575" y="0"/>
                  </a:lnTo>
                  <a:lnTo>
                    <a:pt x="551" y="1"/>
                  </a:lnTo>
                  <a:lnTo>
                    <a:pt x="527" y="4"/>
                  </a:lnTo>
                  <a:lnTo>
                    <a:pt x="502" y="10"/>
                  </a:lnTo>
                  <a:lnTo>
                    <a:pt x="479" y="18"/>
                  </a:lnTo>
                  <a:lnTo>
                    <a:pt x="458" y="29"/>
                  </a:lnTo>
                  <a:lnTo>
                    <a:pt x="437" y="40"/>
                  </a:lnTo>
                  <a:lnTo>
                    <a:pt x="417" y="54"/>
                  </a:lnTo>
                  <a:lnTo>
                    <a:pt x="399" y="69"/>
                  </a:lnTo>
                  <a:lnTo>
                    <a:pt x="382" y="86"/>
                  </a:lnTo>
                  <a:lnTo>
                    <a:pt x="367" y="105"/>
                  </a:lnTo>
                  <a:lnTo>
                    <a:pt x="353" y="125"/>
                  </a:lnTo>
                  <a:lnTo>
                    <a:pt x="340" y="146"/>
                  </a:lnTo>
                  <a:lnTo>
                    <a:pt x="330" y="169"/>
                  </a:lnTo>
                  <a:lnTo>
                    <a:pt x="323" y="193"/>
                  </a:lnTo>
                  <a:lnTo>
                    <a:pt x="323" y="193"/>
                  </a:lnTo>
                  <a:lnTo>
                    <a:pt x="315" y="191"/>
                  </a:lnTo>
                  <a:lnTo>
                    <a:pt x="315" y="191"/>
                  </a:lnTo>
                  <a:lnTo>
                    <a:pt x="301" y="189"/>
                  </a:lnTo>
                  <a:lnTo>
                    <a:pt x="288" y="188"/>
                  </a:lnTo>
                  <a:lnTo>
                    <a:pt x="261" y="186"/>
                  </a:lnTo>
                  <a:lnTo>
                    <a:pt x="235" y="189"/>
                  </a:lnTo>
                  <a:lnTo>
                    <a:pt x="210" y="193"/>
                  </a:lnTo>
                  <a:lnTo>
                    <a:pt x="185" y="200"/>
                  </a:lnTo>
                  <a:lnTo>
                    <a:pt x="160" y="208"/>
                  </a:lnTo>
                  <a:lnTo>
                    <a:pt x="137" y="220"/>
                  </a:lnTo>
                  <a:lnTo>
                    <a:pt x="116" y="234"/>
                  </a:lnTo>
                  <a:lnTo>
                    <a:pt x="96" y="249"/>
                  </a:lnTo>
                  <a:lnTo>
                    <a:pt x="78" y="266"/>
                  </a:lnTo>
                  <a:lnTo>
                    <a:pt x="60" y="285"/>
                  </a:lnTo>
                  <a:lnTo>
                    <a:pt x="45" y="306"/>
                  </a:lnTo>
                  <a:lnTo>
                    <a:pt x="31" y="328"/>
                  </a:lnTo>
                  <a:lnTo>
                    <a:pt x="20" y="352"/>
                  </a:lnTo>
                  <a:lnTo>
                    <a:pt x="12" y="378"/>
                  </a:lnTo>
                  <a:lnTo>
                    <a:pt x="8" y="390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3" y="417"/>
                  </a:lnTo>
                  <a:lnTo>
                    <a:pt x="2" y="431"/>
                  </a:lnTo>
                  <a:lnTo>
                    <a:pt x="0" y="457"/>
                  </a:lnTo>
                  <a:lnTo>
                    <a:pt x="3" y="484"/>
                  </a:lnTo>
                  <a:lnTo>
                    <a:pt x="7" y="509"/>
                  </a:lnTo>
                  <a:lnTo>
                    <a:pt x="14" y="534"/>
                  </a:lnTo>
                  <a:lnTo>
                    <a:pt x="22" y="557"/>
                  </a:lnTo>
                  <a:lnTo>
                    <a:pt x="34" y="580"/>
                  </a:lnTo>
                  <a:lnTo>
                    <a:pt x="48" y="602"/>
                  </a:lnTo>
                  <a:lnTo>
                    <a:pt x="63" y="623"/>
                  </a:lnTo>
                  <a:lnTo>
                    <a:pt x="80" y="642"/>
                  </a:lnTo>
                  <a:lnTo>
                    <a:pt x="99" y="659"/>
                  </a:lnTo>
                  <a:lnTo>
                    <a:pt x="120" y="674"/>
                  </a:lnTo>
                  <a:lnTo>
                    <a:pt x="142" y="686"/>
                  </a:lnTo>
                  <a:lnTo>
                    <a:pt x="166" y="698"/>
                  </a:lnTo>
                  <a:lnTo>
                    <a:pt x="192" y="707"/>
                  </a:lnTo>
                  <a:lnTo>
                    <a:pt x="204" y="711"/>
                  </a:lnTo>
                  <a:lnTo>
                    <a:pt x="218" y="713"/>
                  </a:lnTo>
                  <a:lnTo>
                    <a:pt x="218" y="713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4" y="715"/>
                  </a:lnTo>
                  <a:lnTo>
                    <a:pt x="224" y="715"/>
                  </a:lnTo>
                  <a:lnTo>
                    <a:pt x="221" y="729"/>
                  </a:lnTo>
                  <a:lnTo>
                    <a:pt x="220" y="742"/>
                  </a:lnTo>
                  <a:lnTo>
                    <a:pt x="219" y="768"/>
                  </a:lnTo>
                  <a:lnTo>
                    <a:pt x="221" y="795"/>
                  </a:lnTo>
                  <a:lnTo>
                    <a:pt x="225" y="820"/>
                  </a:lnTo>
                  <a:lnTo>
                    <a:pt x="232" y="845"/>
                  </a:lnTo>
                  <a:lnTo>
                    <a:pt x="241" y="870"/>
                  </a:lnTo>
                  <a:lnTo>
                    <a:pt x="253" y="893"/>
                  </a:lnTo>
                  <a:lnTo>
                    <a:pt x="266" y="913"/>
                  </a:lnTo>
                  <a:lnTo>
                    <a:pt x="281" y="934"/>
                  </a:lnTo>
                  <a:lnTo>
                    <a:pt x="299" y="953"/>
                  </a:lnTo>
                  <a:lnTo>
                    <a:pt x="317" y="970"/>
                  </a:lnTo>
                  <a:lnTo>
                    <a:pt x="338" y="985"/>
                  </a:lnTo>
                  <a:lnTo>
                    <a:pt x="361" y="999"/>
                  </a:lnTo>
                  <a:lnTo>
                    <a:pt x="385" y="1009"/>
                  </a:lnTo>
                  <a:lnTo>
                    <a:pt x="409" y="1018"/>
                  </a:lnTo>
                  <a:lnTo>
                    <a:pt x="423" y="1022"/>
                  </a:lnTo>
                  <a:lnTo>
                    <a:pt x="436" y="1025"/>
                  </a:lnTo>
                  <a:lnTo>
                    <a:pt x="436" y="1025"/>
                  </a:lnTo>
                  <a:lnTo>
                    <a:pt x="462" y="1029"/>
                  </a:lnTo>
                  <a:lnTo>
                    <a:pt x="489" y="1030"/>
                  </a:lnTo>
                  <a:lnTo>
                    <a:pt x="515" y="1028"/>
                  </a:lnTo>
                  <a:lnTo>
                    <a:pt x="540" y="1023"/>
                  </a:lnTo>
                  <a:lnTo>
                    <a:pt x="565" y="1017"/>
                  </a:lnTo>
                  <a:lnTo>
                    <a:pt x="588" y="1008"/>
                  </a:lnTo>
                  <a:lnTo>
                    <a:pt x="611" y="998"/>
                  </a:lnTo>
                  <a:lnTo>
                    <a:pt x="633" y="984"/>
                  </a:lnTo>
                  <a:lnTo>
                    <a:pt x="652" y="969"/>
                  </a:lnTo>
                  <a:lnTo>
                    <a:pt x="672" y="953"/>
                  </a:lnTo>
                  <a:lnTo>
                    <a:pt x="688" y="934"/>
                  </a:lnTo>
                  <a:lnTo>
                    <a:pt x="704" y="913"/>
                  </a:lnTo>
                  <a:lnTo>
                    <a:pt x="717" y="892"/>
                  </a:lnTo>
                  <a:lnTo>
                    <a:pt x="728" y="869"/>
                  </a:lnTo>
                  <a:lnTo>
                    <a:pt x="737" y="844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44" y="818"/>
                  </a:lnTo>
                  <a:lnTo>
                    <a:pt x="758" y="820"/>
                  </a:lnTo>
                  <a:lnTo>
                    <a:pt x="771" y="822"/>
                  </a:lnTo>
                  <a:lnTo>
                    <a:pt x="798" y="822"/>
                  </a:lnTo>
                  <a:lnTo>
                    <a:pt x="824" y="821"/>
                  </a:lnTo>
                  <a:lnTo>
                    <a:pt x="849" y="817"/>
                  </a:lnTo>
                  <a:lnTo>
                    <a:pt x="874" y="810"/>
                  </a:lnTo>
                  <a:lnTo>
                    <a:pt x="899" y="801"/>
                  </a:lnTo>
                  <a:lnTo>
                    <a:pt x="922" y="790"/>
                  </a:lnTo>
                  <a:lnTo>
                    <a:pt x="944" y="776"/>
                  </a:lnTo>
                  <a:lnTo>
                    <a:pt x="963" y="761"/>
                  </a:lnTo>
                  <a:lnTo>
                    <a:pt x="982" y="744"/>
                  </a:lnTo>
                  <a:lnTo>
                    <a:pt x="999" y="724"/>
                  </a:lnTo>
                  <a:lnTo>
                    <a:pt x="1014" y="704"/>
                  </a:lnTo>
                  <a:lnTo>
                    <a:pt x="1028" y="682"/>
                  </a:lnTo>
                  <a:lnTo>
                    <a:pt x="1039" y="658"/>
                  </a:lnTo>
                  <a:lnTo>
                    <a:pt x="1047" y="632"/>
                  </a:lnTo>
                  <a:lnTo>
                    <a:pt x="1051" y="620"/>
                  </a:lnTo>
                  <a:lnTo>
                    <a:pt x="1054" y="606"/>
                  </a:lnTo>
                  <a:lnTo>
                    <a:pt x="1054" y="606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26">
              <a:extLst>
                <a:ext uri="{FF2B5EF4-FFF2-40B4-BE49-F238E27FC236}">
                  <a16:creationId xmlns:a16="http://schemas.microsoft.com/office/drawing/2014/main" id="{BE5E0547-A531-4A50-9C53-7B332BC70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6" y="1057275"/>
              <a:ext cx="392113" cy="1363663"/>
            </a:xfrm>
            <a:custGeom>
              <a:avLst/>
              <a:gdLst>
                <a:gd name="T0" fmla="*/ 414 w 494"/>
                <a:gd name="T1" fmla="*/ 710 h 1718"/>
                <a:gd name="T2" fmla="*/ 413 w 494"/>
                <a:gd name="T3" fmla="*/ 724 h 1718"/>
                <a:gd name="T4" fmla="*/ 411 w 494"/>
                <a:gd name="T5" fmla="*/ 752 h 1718"/>
                <a:gd name="T6" fmla="*/ 405 w 494"/>
                <a:gd name="T7" fmla="*/ 781 h 1718"/>
                <a:gd name="T8" fmla="*/ 397 w 494"/>
                <a:gd name="T9" fmla="*/ 808 h 1718"/>
                <a:gd name="T10" fmla="*/ 380 w 494"/>
                <a:gd name="T11" fmla="*/ 846 h 1718"/>
                <a:gd name="T12" fmla="*/ 348 w 494"/>
                <a:gd name="T13" fmla="*/ 891 h 1718"/>
                <a:gd name="T14" fmla="*/ 309 w 494"/>
                <a:gd name="T15" fmla="*/ 930 h 1718"/>
                <a:gd name="T16" fmla="*/ 264 w 494"/>
                <a:gd name="T17" fmla="*/ 960 h 1718"/>
                <a:gd name="T18" fmla="*/ 226 w 494"/>
                <a:gd name="T19" fmla="*/ 977 h 1718"/>
                <a:gd name="T20" fmla="*/ 200 w 494"/>
                <a:gd name="T21" fmla="*/ 986 h 1718"/>
                <a:gd name="T22" fmla="*/ 172 w 494"/>
                <a:gd name="T23" fmla="*/ 991 h 1718"/>
                <a:gd name="T24" fmla="*/ 143 w 494"/>
                <a:gd name="T25" fmla="*/ 994 h 1718"/>
                <a:gd name="T26" fmla="*/ 79 w 494"/>
                <a:gd name="T27" fmla="*/ 994 h 1718"/>
                <a:gd name="T28" fmla="*/ 27 w 494"/>
                <a:gd name="T29" fmla="*/ 0 h 1718"/>
                <a:gd name="T30" fmla="*/ 27 w 494"/>
                <a:gd name="T31" fmla="*/ 872 h 1718"/>
                <a:gd name="T32" fmla="*/ 23 w 494"/>
                <a:gd name="T33" fmla="*/ 924 h 1718"/>
                <a:gd name="T34" fmla="*/ 10 w 494"/>
                <a:gd name="T35" fmla="*/ 976 h 1718"/>
                <a:gd name="T36" fmla="*/ 5 w 494"/>
                <a:gd name="T37" fmla="*/ 991 h 1718"/>
                <a:gd name="T38" fmla="*/ 1 w 494"/>
                <a:gd name="T39" fmla="*/ 1021 h 1718"/>
                <a:gd name="T40" fmla="*/ 0 w 494"/>
                <a:gd name="T41" fmla="*/ 1033 h 1718"/>
                <a:gd name="T42" fmla="*/ 2 w 494"/>
                <a:gd name="T43" fmla="*/ 1060 h 1718"/>
                <a:gd name="T44" fmla="*/ 10 w 494"/>
                <a:gd name="T45" fmla="*/ 1090 h 1718"/>
                <a:gd name="T46" fmla="*/ 17 w 494"/>
                <a:gd name="T47" fmla="*/ 1115 h 1718"/>
                <a:gd name="T48" fmla="*/ 26 w 494"/>
                <a:gd name="T49" fmla="*/ 1167 h 1718"/>
                <a:gd name="T50" fmla="*/ 27 w 494"/>
                <a:gd name="T51" fmla="*/ 1718 h 1718"/>
                <a:gd name="T52" fmla="*/ 79 w 494"/>
                <a:gd name="T53" fmla="*/ 1075 h 1718"/>
                <a:gd name="T54" fmla="*/ 128 w 494"/>
                <a:gd name="T55" fmla="*/ 1075 h 1718"/>
                <a:gd name="T56" fmla="*/ 165 w 494"/>
                <a:gd name="T57" fmla="*/ 1073 h 1718"/>
                <a:gd name="T58" fmla="*/ 202 w 494"/>
                <a:gd name="T59" fmla="*/ 1067 h 1718"/>
                <a:gd name="T60" fmla="*/ 237 w 494"/>
                <a:gd name="T61" fmla="*/ 1058 h 1718"/>
                <a:gd name="T62" fmla="*/ 270 w 494"/>
                <a:gd name="T63" fmla="*/ 1046 h 1718"/>
                <a:gd name="T64" fmla="*/ 302 w 494"/>
                <a:gd name="T65" fmla="*/ 1030 h 1718"/>
                <a:gd name="T66" fmla="*/ 332 w 494"/>
                <a:gd name="T67" fmla="*/ 1012 h 1718"/>
                <a:gd name="T68" fmla="*/ 360 w 494"/>
                <a:gd name="T69" fmla="*/ 991 h 1718"/>
                <a:gd name="T70" fmla="*/ 386 w 494"/>
                <a:gd name="T71" fmla="*/ 968 h 1718"/>
                <a:gd name="T72" fmla="*/ 409 w 494"/>
                <a:gd name="T73" fmla="*/ 941 h 1718"/>
                <a:gd name="T74" fmla="*/ 431 w 494"/>
                <a:gd name="T75" fmla="*/ 914 h 1718"/>
                <a:gd name="T76" fmla="*/ 450 w 494"/>
                <a:gd name="T77" fmla="*/ 884 h 1718"/>
                <a:gd name="T78" fmla="*/ 465 w 494"/>
                <a:gd name="T79" fmla="*/ 851 h 1718"/>
                <a:gd name="T80" fmla="*/ 477 w 494"/>
                <a:gd name="T81" fmla="*/ 818 h 1718"/>
                <a:gd name="T82" fmla="*/ 487 w 494"/>
                <a:gd name="T83" fmla="*/ 783 h 1718"/>
                <a:gd name="T84" fmla="*/ 491 w 494"/>
                <a:gd name="T85" fmla="*/ 747 h 1718"/>
                <a:gd name="T86" fmla="*/ 494 w 494"/>
                <a:gd name="T87" fmla="*/ 710 h 1718"/>
                <a:gd name="T88" fmla="*/ 414 w 494"/>
                <a:gd name="T89" fmla="*/ 33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4" h="1718">
                  <a:moveTo>
                    <a:pt x="414" y="333"/>
                  </a:moveTo>
                  <a:lnTo>
                    <a:pt x="414" y="710"/>
                  </a:lnTo>
                  <a:lnTo>
                    <a:pt x="414" y="710"/>
                  </a:lnTo>
                  <a:lnTo>
                    <a:pt x="413" y="724"/>
                  </a:lnTo>
                  <a:lnTo>
                    <a:pt x="412" y="739"/>
                  </a:lnTo>
                  <a:lnTo>
                    <a:pt x="411" y="752"/>
                  </a:lnTo>
                  <a:lnTo>
                    <a:pt x="408" y="767"/>
                  </a:lnTo>
                  <a:lnTo>
                    <a:pt x="405" y="781"/>
                  </a:lnTo>
                  <a:lnTo>
                    <a:pt x="400" y="794"/>
                  </a:lnTo>
                  <a:lnTo>
                    <a:pt x="397" y="808"/>
                  </a:lnTo>
                  <a:lnTo>
                    <a:pt x="391" y="820"/>
                  </a:lnTo>
                  <a:lnTo>
                    <a:pt x="380" y="846"/>
                  </a:lnTo>
                  <a:lnTo>
                    <a:pt x="365" y="869"/>
                  </a:lnTo>
                  <a:lnTo>
                    <a:pt x="348" y="891"/>
                  </a:lnTo>
                  <a:lnTo>
                    <a:pt x="330" y="911"/>
                  </a:lnTo>
                  <a:lnTo>
                    <a:pt x="309" y="930"/>
                  </a:lnTo>
                  <a:lnTo>
                    <a:pt x="287" y="946"/>
                  </a:lnTo>
                  <a:lnTo>
                    <a:pt x="264" y="960"/>
                  </a:lnTo>
                  <a:lnTo>
                    <a:pt x="239" y="972"/>
                  </a:lnTo>
                  <a:lnTo>
                    <a:pt x="226" y="977"/>
                  </a:lnTo>
                  <a:lnTo>
                    <a:pt x="214" y="982"/>
                  </a:lnTo>
                  <a:lnTo>
                    <a:pt x="200" y="986"/>
                  </a:lnTo>
                  <a:lnTo>
                    <a:pt x="186" y="989"/>
                  </a:lnTo>
                  <a:lnTo>
                    <a:pt x="172" y="991"/>
                  </a:lnTo>
                  <a:lnTo>
                    <a:pt x="157" y="993"/>
                  </a:lnTo>
                  <a:lnTo>
                    <a:pt x="143" y="994"/>
                  </a:lnTo>
                  <a:lnTo>
                    <a:pt x="128" y="994"/>
                  </a:lnTo>
                  <a:lnTo>
                    <a:pt x="79" y="994"/>
                  </a:lnTo>
                  <a:lnTo>
                    <a:pt x="79" y="0"/>
                  </a:lnTo>
                  <a:lnTo>
                    <a:pt x="27" y="0"/>
                  </a:lnTo>
                  <a:lnTo>
                    <a:pt x="27" y="872"/>
                  </a:lnTo>
                  <a:lnTo>
                    <a:pt x="27" y="872"/>
                  </a:lnTo>
                  <a:lnTo>
                    <a:pt x="26" y="899"/>
                  </a:lnTo>
                  <a:lnTo>
                    <a:pt x="23" y="924"/>
                  </a:lnTo>
                  <a:lnTo>
                    <a:pt x="17" y="951"/>
                  </a:lnTo>
                  <a:lnTo>
                    <a:pt x="10" y="976"/>
                  </a:lnTo>
                  <a:lnTo>
                    <a:pt x="10" y="976"/>
                  </a:lnTo>
                  <a:lnTo>
                    <a:pt x="5" y="991"/>
                  </a:lnTo>
                  <a:lnTo>
                    <a:pt x="2" y="1006"/>
                  </a:lnTo>
                  <a:lnTo>
                    <a:pt x="1" y="1021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1" y="1045"/>
                  </a:lnTo>
                  <a:lnTo>
                    <a:pt x="2" y="1060"/>
                  </a:lnTo>
                  <a:lnTo>
                    <a:pt x="5" y="1075"/>
                  </a:lnTo>
                  <a:lnTo>
                    <a:pt x="10" y="1090"/>
                  </a:lnTo>
                  <a:lnTo>
                    <a:pt x="10" y="1090"/>
                  </a:lnTo>
                  <a:lnTo>
                    <a:pt x="17" y="1115"/>
                  </a:lnTo>
                  <a:lnTo>
                    <a:pt x="23" y="1142"/>
                  </a:lnTo>
                  <a:lnTo>
                    <a:pt x="26" y="1167"/>
                  </a:lnTo>
                  <a:lnTo>
                    <a:pt x="27" y="1194"/>
                  </a:lnTo>
                  <a:lnTo>
                    <a:pt x="27" y="1718"/>
                  </a:lnTo>
                  <a:lnTo>
                    <a:pt x="79" y="1718"/>
                  </a:lnTo>
                  <a:lnTo>
                    <a:pt x="79" y="1075"/>
                  </a:lnTo>
                  <a:lnTo>
                    <a:pt x="128" y="1075"/>
                  </a:lnTo>
                  <a:lnTo>
                    <a:pt x="128" y="1075"/>
                  </a:lnTo>
                  <a:lnTo>
                    <a:pt x="147" y="1074"/>
                  </a:lnTo>
                  <a:lnTo>
                    <a:pt x="165" y="1073"/>
                  </a:lnTo>
                  <a:lnTo>
                    <a:pt x="184" y="1070"/>
                  </a:lnTo>
                  <a:lnTo>
                    <a:pt x="202" y="1067"/>
                  </a:lnTo>
                  <a:lnTo>
                    <a:pt x="219" y="1063"/>
                  </a:lnTo>
                  <a:lnTo>
                    <a:pt x="237" y="1058"/>
                  </a:lnTo>
                  <a:lnTo>
                    <a:pt x="254" y="1052"/>
                  </a:lnTo>
                  <a:lnTo>
                    <a:pt x="270" y="1046"/>
                  </a:lnTo>
                  <a:lnTo>
                    <a:pt x="286" y="1038"/>
                  </a:lnTo>
                  <a:lnTo>
                    <a:pt x="302" y="1030"/>
                  </a:lnTo>
                  <a:lnTo>
                    <a:pt x="317" y="1022"/>
                  </a:lnTo>
                  <a:lnTo>
                    <a:pt x="332" y="1012"/>
                  </a:lnTo>
                  <a:lnTo>
                    <a:pt x="347" y="1002"/>
                  </a:lnTo>
                  <a:lnTo>
                    <a:pt x="360" y="991"/>
                  </a:lnTo>
                  <a:lnTo>
                    <a:pt x="374" y="979"/>
                  </a:lnTo>
                  <a:lnTo>
                    <a:pt x="386" y="968"/>
                  </a:lnTo>
                  <a:lnTo>
                    <a:pt x="399" y="955"/>
                  </a:lnTo>
                  <a:lnTo>
                    <a:pt x="409" y="941"/>
                  </a:lnTo>
                  <a:lnTo>
                    <a:pt x="421" y="927"/>
                  </a:lnTo>
                  <a:lnTo>
                    <a:pt x="431" y="914"/>
                  </a:lnTo>
                  <a:lnTo>
                    <a:pt x="441" y="899"/>
                  </a:lnTo>
                  <a:lnTo>
                    <a:pt x="450" y="884"/>
                  </a:lnTo>
                  <a:lnTo>
                    <a:pt x="458" y="868"/>
                  </a:lnTo>
                  <a:lnTo>
                    <a:pt x="465" y="851"/>
                  </a:lnTo>
                  <a:lnTo>
                    <a:pt x="472" y="835"/>
                  </a:lnTo>
                  <a:lnTo>
                    <a:pt x="477" y="818"/>
                  </a:lnTo>
                  <a:lnTo>
                    <a:pt x="482" y="801"/>
                  </a:lnTo>
                  <a:lnTo>
                    <a:pt x="487" y="783"/>
                  </a:lnTo>
                  <a:lnTo>
                    <a:pt x="489" y="765"/>
                  </a:lnTo>
                  <a:lnTo>
                    <a:pt x="491" y="747"/>
                  </a:lnTo>
                  <a:lnTo>
                    <a:pt x="494" y="728"/>
                  </a:lnTo>
                  <a:lnTo>
                    <a:pt x="494" y="710"/>
                  </a:lnTo>
                  <a:lnTo>
                    <a:pt x="494" y="333"/>
                  </a:lnTo>
                  <a:lnTo>
                    <a:pt x="414" y="33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27">
              <a:extLst>
                <a:ext uri="{FF2B5EF4-FFF2-40B4-BE49-F238E27FC236}">
                  <a16:creationId xmlns:a16="http://schemas.microsoft.com/office/drawing/2014/main" id="{01D681DB-3B98-4091-B71A-29180246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736600"/>
              <a:ext cx="735013" cy="720725"/>
            </a:xfrm>
            <a:custGeom>
              <a:avLst/>
              <a:gdLst>
                <a:gd name="T0" fmla="*/ 39 w 927"/>
                <a:gd name="T1" fmla="*/ 160 h 909"/>
                <a:gd name="T2" fmla="*/ 9 w 927"/>
                <a:gd name="T3" fmla="*/ 230 h 909"/>
                <a:gd name="T4" fmla="*/ 0 w 927"/>
                <a:gd name="T5" fmla="*/ 305 h 909"/>
                <a:gd name="T6" fmla="*/ 13 w 927"/>
                <a:gd name="T7" fmla="*/ 379 h 909"/>
                <a:gd name="T8" fmla="*/ 45 w 927"/>
                <a:gd name="T9" fmla="*/ 445 h 909"/>
                <a:gd name="T10" fmla="*/ 99 w 927"/>
                <a:gd name="T11" fmla="*/ 503 h 909"/>
                <a:gd name="T12" fmla="*/ 99 w 927"/>
                <a:gd name="T13" fmla="*/ 503 h 909"/>
                <a:gd name="T14" fmla="*/ 67 w 927"/>
                <a:gd name="T15" fmla="*/ 570 h 909"/>
                <a:gd name="T16" fmla="*/ 54 w 927"/>
                <a:gd name="T17" fmla="*/ 640 h 909"/>
                <a:gd name="T18" fmla="*/ 62 w 927"/>
                <a:gd name="T19" fmla="*/ 712 h 909"/>
                <a:gd name="T20" fmla="*/ 89 w 927"/>
                <a:gd name="T21" fmla="*/ 778 h 909"/>
                <a:gd name="T22" fmla="*/ 135 w 927"/>
                <a:gd name="T23" fmla="*/ 836 h 909"/>
                <a:gd name="T24" fmla="*/ 174 w 927"/>
                <a:gd name="T25" fmla="*/ 868 h 909"/>
                <a:gd name="T26" fmla="*/ 241 w 927"/>
                <a:gd name="T27" fmla="*/ 898 h 909"/>
                <a:gd name="T28" fmla="*/ 310 w 927"/>
                <a:gd name="T29" fmla="*/ 909 h 909"/>
                <a:gd name="T30" fmla="*/ 380 w 927"/>
                <a:gd name="T31" fmla="*/ 899 h 909"/>
                <a:gd name="T32" fmla="*/ 446 w 927"/>
                <a:gd name="T33" fmla="*/ 873 h 909"/>
                <a:gd name="T34" fmla="*/ 502 w 927"/>
                <a:gd name="T35" fmla="*/ 827 h 909"/>
                <a:gd name="T36" fmla="*/ 508 w 927"/>
                <a:gd name="T37" fmla="*/ 831 h 909"/>
                <a:gd name="T38" fmla="*/ 576 w 927"/>
                <a:gd name="T39" fmla="*/ 871 h 909"/>
                <a:gd name="T40" fmla="*/ 650 w 927"/>
                <a:gd name="T41" fmla="*/ 887 h 909"/>
                <a:gd name="T42" fmla="*/ 724 w 927"/>
                <a:gd name="T43" fmla="*/ 881 h 909"/>
                <a:gd name="T44" fmla="*/ 794 w 927"/>
                <a:gd name="T45" fmla="*/ 854 h 909"/>
                <a:gd name="T46" fmla="*/ 855 w 927"/>
                <a:gd name="T47" fmla="*/ 808 h 909"/>
                <a:gd name="T48" fmla="*/ 888 w 927"/>
                <a:gd name="T49" fmla="*/ 766 h 909"/>
                <a:gd name="T50" fmla="*/ 919 w 927"/>
                <a:gd name="T51" fmla="*/ 695 h 909"/>
                <a:gd name="T52" fmla="*/ 927 w 927"/>
                <a:gd name="T53" fmla="*/ 622 h 909"/>
                <a:gd name="T54" fmla="*/ 916 w 927"/>
                <a:gd name="T55" fmla="*/ 548 h 909"/>
                <a:gd name="T56" fmla="*/ 882 w 927"/>
                <a:gd name="T57" fmla="*/ 480 h 909"/>
                <a:gd name="T58" fmla="*/ 828 w 927"/>
                <a:gd name="T59" fmla="*/ 424 h 909"/>
                <a:gd name="T60" fmla="*/ 823 w 927"/>
                <a:gd name="T61" fmla="*/ 420 h 909"/>
                <a:gd name="T62" fmla="*/ 840 w 927"/>
                <a:gd name="T63" fmla="*/ 397 h 909"/>
                <a:gd name="T64" fmla="*/ 870 w 927"/>
                <a:gd name="T65" fmla="*/ 327 h 909"/>
                <a:gd name="T66" fmla="*/ 879 w 927"/>
                <a:gd name="T67" fmla="*/ 252 h 909"/>
                <a:gd name="T68" fmla="*/ 866 w 927"/>
                <a:gd name="T69" fmla="*/ 179 h 909"/>
                <a:gd name="T70" fmla="*/ 833 w 927"/>
                <a:gd name="T71" fmla="*/ 111 h 909"/>
                <a:gd name="T72" fmla="*/ 780 w 927"/>
                <a:gd name="T73" fmla="*/ 55 h 909"/>
                <a:gd name="T74" fmla="*/ 736 w 927"/>
                <a:gd name="T75" fmla="*/ 27 h 909"/>
                <a:gd name="T76" fmla="*/ 665 w 927"/>
                <a:gd name="T77" fmla="*/ 3 h 909"/>
                <a:gd name="T78" fmla="*/ 591 w 927"/>
                <a:gd name="T79" fmla="*/ 1 h 909"/>
                <a:gd name="T80" fmla="*/ 519 w 927"/>
                <a:gd name="T81" fmla="*/ 19 h 909"/>
                <a:gd name="T82" fmla="*/ 456 w 927"/>
                <a:gd name="T83" fmla="*/ 57 h 909"/>
                <a:gd name="T84" fmla="*/ 419 w 927"/>
                <a:gd name="T85" fmla="*/ 94 h 909"/>
                <a:gd name="T86" fmla="*/ 397 w 927"/>
                <a:gd name="T87" fmla="*/ 79 h 909"/>
                <a:gd name="T88" fmla="*/ 327 w 927"/>
                <a:gd name="T89" fmla="*/ 48 h 909"/>
                <a:gd name="T90" fmla="*/ 252 w 927"/>
                <a:gd name="T91" fmla="*/ 39 h 909"/>
                <a:gd name="T92" fmla="*/ 180 w 927"/>
                <a:gd name="T93" fmla="*/ 51 h 909"/>
                <a:gd name="T94" fmla="*/ 112 w 927"/>
                <a:gd name="T95" fmla="*/ 85 h 909"/>
                <a:gd name="T96" fmla="*/ 55 w 927"/>
                <a:gd name="T97" fmla="*/ 13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7" h="909">
                  <a:moveTo>
                    <a:pt x="55" y="138"/>
                  </a:moveTo>
                  <a:lnTo>
                    <a:pt x="55" y="138"/>
                  </a:lnTo>
                  <a:lnTo>
                    <a:pt x="39" y="160"/>
                  </a:lnTo>
                  <a:lnTo>
                    <a:pt x="27" y="183"/>
                  </a:lnTo>
                  <a:lnTo>
                    <a:pt x="16" y="206"/>
                  </a:lnTo>
                  <a:lnTo>
                    <a:pt x="9" y="230"/>
                  </a:lnTo>
                  <a:lnTo>
                    <a:pt x="4" y="255"/>
                  </a:lnTo>
                  <a:lnTo>
                    <a:pt x="0" y="280"/>
                  </a:lnTo>
                  <a:lnTo>
                    <a:pt x="0" y="305"/>
                  </a:lnTo>
                  <a:lnTo>
                    <a:pt x="1" y="329"/>
                  </a:lnTo>
                  <a:lnTo>
                    <a:pt x="6" y="354"/>
                  </a:lnTo>
                  <a:lnTo>
                    <a:pt x="13" y="379"/>
                  </a:lnTo>
                  <a:lnTo>
                    <a:pt x="21" y="402"/>
                  </a:lnTo>
                  <a:lnTo>
                    <a:pt x="32" y="425"/>
                  </a:lnTo>
                  <a:lnTo>
                    <a:pt x="45" y="445"/>
                  </a:lnTo>
                  <a:lnTo>
                    <a:pt x="61" y="466"/>
                  </a:lnTo>
                  <a:lnTo>
                    <a:pt x="80" y="485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86" y="524"/>
                  </a:lnTo>
                  <a:lnTo>
                    <a:pt x="76" y="547"/>
                  </a:lnTo>
                  <a:lnTo>
                    <a:pt x="67" y="570"/>
                  </a:lnTo>
                  <a:lnTo>
                    <a:pt x="61" y="593"/>
                  </a:lnTo>
                  <a:lnTo>
                    <a:pt x="56" y="617"/>
                  </a:lnTo>
                  <a:lnTo>
                    <a:pt x="54" y="640"/>
                  </a:lnTo>
                  <a:lnTo>
                    <a:pt x="55" y="664"/>
                  </a:lnTo>
                  <a:lnTo>
                    <a:pt x="58" y="689"/>
                  </a:lnTo>
                  <a:lnTo>
                    <a:pt x="62" y="712"/>
                  </a:lnTo>
                  <a:lnTo>
                    <a:pt x="69" y="735"/>
                  </a:lnTo>
                  <a:lnTo>
                    <a:pt x="78" y="757"/>
                  </a:lnTo>
                  <a:lnTo>
                    <a:pt x="89" y="778"/>
                  </a:lnTo>
                  <a:lnTo>
                    <a:pt x="103" y="799"/>
                  </a:lnTo>
                  <a:lnTo>
                    <a:pt x="118" y="819"/>
                  </a:lnTo>
                  <a:lnTo>
                    <a:pt x="135" y="836"/>
                  </a:lnTo>
                  <a:lnTo>
                    <a:pt x="153" y="853"/>
                  </a:lnTo>
                  <a:lnTo>
                    <a:pt x="153" y="853"/>
                  </a:lnTo>
                  <a:lnTo>
                    <a:pt x="174" y="868"/>
                  </a:lnTo>
                  <a:lnTo>
                    <a:pt x="196" y="880"/>
                  </a:lnTo>
                  <a:lnTo>
                    <a:pt x="218" y="890"/>
                  </a:lnTo>
                  <a:lnTo>
                    <a:pt x="241" y="898"/>
                  </a:lnTo>
                  <a:lnTo>
                    <a:pt x="264" y="904"/>
                  </a:lnTo>
                  <a:lnTo>
                    <a:pt x="287" y="907"/>
                  </a:lnTo>
                  <a:lnTo>
                    <a:pt x="310" y="909"/>
                  </a:lnTo>
                  <a:lnTo>
                    <a:pt x="334" y="907"/>
                  </a:lnTo>
                  <a:lnTo>
                    <a:pt x="357" y="905"/>
                  </a:lnTo>
                  <a:lnTo>
                    <a:pt x="380" y="899"/>
                  </a:lnTo>
                  <a:lnTo>
                    <a:pt x="403" y="892"/>
                  </a:lnTo>
                  <a:lnTo>
                    <a:pt x="425" y="883"/>
                  </a:lnTo>
                  <a:lnTo>
                    <a:pt x="446" y="873"/>
                  </a:lnTo>
                  <a:lnTo>
                    <a:pt x="465" y="859"/>
                  </a:lnTo>
                  <a:lnTo>
                    <a:pt x="485" y="844"/>
                  </a:lnTo>
                  <a:lnTo>
                    <a:pt x="502" y="827"/>
                  </a:lnTo>
                  <a:lnTo>
                    <a:pt x="502" y="827"/>
                  </a:lnTo>
                  <a:lnTo>
                    <a:pt x="508" y="831"/>
                  </a:lnTo>
                  <a:lnTo>
                    <a:pt x="508" y="831"/>
                  </a:lnTo>
                  <a:lnTo>
                    <a:pt x="530" y="848"/>
                  </a:lnTo>
                  <a:lnTo>
                    <a:pt x="553" y="860"/>
                  </a:lnTo>
                  <a:lnTo>
                    <a:pt x="576" y="871"/>
                  </a:lnTo>
                  <a:lnTo>
                    <a:pt x="600" y="879"/>
                  </a:lnTo>
                  <a:lnTo>
                    <a:pt x="625" y="883"/>
                  </a:lnTo>
                  <a:lnTo>
                    <a:pt x="650" y="887"/>
                  </a:lnTo>
                  <a:lnTo>
                    <a:pt x="675" y="887"/>
                  </a:lnTo>
                  <a:lnTo>
                    <a:pt x="699" y="886"/>
                  </a:lnTo>
                  <a:lnTo>
                    <a:pt x="724" y="881"/>
                  </a:lnTo>
                  <a:lnTo>
                    <a:pt x="749" y="875"/>
                  </a:lnTo>
                  <a:lnTo>
                    <a:pt x="772" y="866"/>
                  </a:lnTo>
                  <a:lnTo>
                    <a:pt x="794" y="854"/>
                  </a:lnTo>
                  <a:lnTo>
                    <a:pt x="815" y="842"/>
                  </a:lnTo>
                  <a:lnTo>
                    <a:pt x="836" y="826"/>
                  </a:lnTo>
                  <a:lnTo>
                    <a:pt x="855" y="808"/>
                  </a:lnTo>
                  <a:lnTo>
                    <a:pt x="872" y="788"/>
                  </a:lnTo>
                  <a:lnTo>
                    <a:pt x="872" y="788"/>
                  </a:lnTo>
                  <a:lnTo>
                    <a:pt x="888" y="766"/>
                  </a:lnTo>
                  <a:lnTo>
                    <a:pt x="901" y="744"/>
                  </a:lnTo>
                  <a:lnTo>
                    <a:pt x="911" y="720"/>
                  </a:lnTo>
                  <a:lnTo>
                    <a:pt x="919" y="695"/>
                  </a:lnTo>
                  <a:lnTo>
                    <a:pt x="924" y="671"/>
                  </a:lnTo>
                  <a:lnTo>
                    <a:pt x="927" y="646"/>
                  </a:lnTo>
                  <a:lnTo>
                    <a:pt x="927" y="622"/>
                  </a:lnTo>
                  <a:lnTo>
                    <a:pt x="926" y="596"/>
                  </a:lnTo>
                  <a:lnTo>
                    <a:pt x="921" y="572"/>
                  </a:lnTo>
                  <a:lnTo>
                    <a:pt x="916" y="548"/>
                  </a:lnTo>
                  <a:lnTo>
                    <a:pt x="906" y="525"/>
                  </a:lnTo>
                  <a:lnTo>
                    <a:pt x="895" y="502"/>
                  </a:lnTo>
                  <a:lnTo>
                    <a:pt x="882" y="480"/>
                  </a:lnTo>
                  <a:lnTo>
                    <a:pt x="866" y="460"/>
                  </a:lnTo>
                  <a:lnTo>
                    <a:pt x="849" y="441"/>
                  </a:lnTo>
                  <a:lnTo>
                    <a:pt x="828" y="424"/>
                  </a:lnTo>
                  <a:lnTo>
                    <a:pt x="828" y="424"/>
                  </a:lnTo>
                  <a:lnTo>
                    <a:pt x="823" y="420"/>
                  </a:lnTo>
                  <a:lnTo>
                    <a:pt x="823" y="420"/>
                  </a:lnTo>
                  <a:lnTo>
                    <a:pt x="823" y="419"/>
                  </a:lnTo>
                  <a:lnTo>
                    <a:pt x="823" y="419"/>
                  </a:lnTo>
                  <a:lnTo>
                    <a:pt x="840" y="397"/>
                  </a:lnTo>
                  <a:lnTo>
                    <a:pt x="852" y="374"/>
                  </a:lnTo>
                  <a:lnTo>
                    <a:pt x="863" y="351"/>
                  </a:lnTo>
                  <a:lnTo>
                    <a:pt x="870" y="327"/>
                  </a:lnTo>
                  <a:lnTo>
                    <a:pt x="875" y="303"/>
                  </a:lnTo>
                  <a:lnTo>
                    <a:pt x="879" y="277"/>
                  </a:lnTo>
                  <a:lnTo>
                    <a:pt x="879" y="252"/>
                  </a:lnTo>
                  <a:lnTo>
                    <a:pt x="878" y="228"/>
                  </a:lnTo>
                  <a:lnTo>
                    <a:pt x="873" y="203"/>
                  </a:lnTo>
                  <a:lnTo>
                    <a:pt x="866" y="179"/>
                  </a:lnTo>
                  <a:lnTo>
                    <a:pt x="858" y="155"/>
                  </a:lnTo>
                  <a:lnTo>
                    <a:pt x="846" y="133"/>
                  </a:lnTo>
                  <a:lnTo>
                    <a:pt x="833" y="111"/>
                  </a:lnTo>
                  <a:lnTo>
                    <a:pt x="818" y="91"/>
                  </a:lnTo>
                  <a:lnTo>
                    <a:pt x="799" y="72"/>
                  </a:lnTo>
                  <a:lnTo>
                    <a:pt x="780" y="55"/>
                  </a:lnTo>
                  <a:lnTo>
                    <a:pt x="780" y="55"/>
                  </a:lnTo>
                  <a:lnTo>
                    <a:pt x="758" y="40"/>
                  </a:lnTo>
                  <a:lnTo>
                    <a:pt x="736" y="27"/>
                  </a:lnTo>
                  <a:lnTo>
                    <a:pt x="713" y="17"/>
                  </a:lnTo>
                  <a:lnTo>
                    <a:pt x="689" y="9"/>
                  </a:lnTo>
                  <a:lnTo>
                    <a:pt x="665" y="3"/>
                  </a:lnTo>
                  <a:lnTo>
                    <a:pt x="640" y="0"/>
                  </a:lnTo>
                  <a:lnTo>
                    <a:pt x="616" y="0"/>
                  </a:lnTo>
                  <a:lnTo>
                    <a:pt x="591" y="1"/>
                  </a:lnTo>
                  <a:lnTo>
                    <a:pt x="567" y="5"/>
                  </a:lnTo>
                  <a:lnTo>
                    <a:pt x="544" y="11"/>
                  </a:lnTo>
                  <a:lnTo>
                    <a:pt x="519" y="19"/>
                  </a:lnTo>
                  <a:lnTo>
                    <a:pt x="498" y="29"/>
                  </a:lnTo>
                  <a:lnTo>
                    <a:pt x="476" y="42"/>
                  </a:lnTo>
                  <a:lnTo>
                    <a:pt x="456" y="57"/>
                  </a:lnTo>
                  <a:lnTo>
                    <a:pt x="437" y="7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397" y="79"/>
                  </a:lnTo>
                  <a:lnTo>
                    <a:pt x="374" y="66"/>
                  </a:lnTo>
                  <a:lnTo>
                    <a:pt x="351" y="56"/>
                  </a:lnTo>
                  <a:lnTo>
                    <a:pt x="327" y="48"/>
                  </a:lnTo>
                  <a:lnTo>
                    <a:pt x="303" y="42"/>
                  </a:lnTo>
                  <a:lnTo>
                    <a:pt x="278" y="40"/>
                  </a:lnTo>
                  <a:lnTo>
                    <a:pt x="252" y="39"/>
                  </a:lnTo>
                  <a:lnTo>
                    <a:pt x="228" y="41"/>
                  </a:lnTo>
                  <a:lnTo>
                    <a:pt x="204" y="44"/>
                  </a:lnTo>
                  <a:lnTo>
                    <a:pt x="180" y="51"/>
                  </a:lnTo>
                  <a:lnTo>
                    <a:pt x="156" y="61"/>
                  </a:lnTo>
                  <a:lnTo>
                    <a:pt x="134" y="71"/>
                  </a:lnTo>
                  <a:lnTo>
                    <a:pt x="112" y="85"/>
                  </a:lnTo>
                  <a:lnTo>
                    <a:pt x="91" y="100"/>
                  </a:lnTo>
                  <a:lnTo>
                    <a:pt x="73" y="118"/>
                  </a:lnTo>
                  <a:lnTo>
                    <a:pt x="55" y="138"/>
                  </a:lnTo>
                  <a:lnTo>
                    <a:pt x="55" y="138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28">
              <a:extLst>
                <a:ext uri="{FF2B5EF4-FFF2-40B4-BE49-F238E27FC236}">
                  <a16:creationId xmlns:a16="http://schemas.microsoft.com/office/drawing/2014/main" id="{82EA09E2-F6E6-4C1D-99C0-6698FBBB1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1006475"/>
              <a:ext cx="922338" cy="896938"/>
            </a:xfrm>
            <a:custGeom>
              <a:avLst/>
              <a:gdLst>
                <a:gd name="T0" fmla="*/ 995 w 1162"/>
                <a:gd name="T1" fmla="*/ 722 h 1129"/>
                <a:gd name="T2" fmla="*/ 1046 w 1162"/>
                <a:gd name="T3" fmla="*/ 691 h 1129"/>
                <a:gd name="T4" fmla="*/ 1089 w 1162"/>
                <a:gd name="T5" fmla="*/ 652 h 1129"/>
                <a:gd name="T6" fmla="*/ 1135 w 1162"/>
                <a:gd name="T7" fmla="*/ 580 h 1129"/>
                <a:gd name="T8" fmla="*/ 1159 w 1162"/>
                <a:gd name="T9" fmla="*/ 497 h 1129"/>
                <a:gd name="T10" fmla="*/ 1162 w 1162"/>
                <a:gd name="T11" fmla="*/ 440 h 1129"/>
                <a:gd name="T12" fmla="*/ 1153 w 1162"/>
                <a:gd name="T13" fmla="*/ 381 h 1129"/>
                <a:gd name="T14" fmla="*/ 1138 w 1162"/>
                <a:gd name="T15" fmla="*/ 338 h 1129"/>
                <a:gd name="T16" fmla="*/ 1109 w 1162"/>
                <a:gd name="T17" fmla="*/ 285 h 1129"/>
                <a:gd name="T18" fmla="*/ 1073 w 1162"/>
                <a:gd name="T19" fmla="*/ 242 h 1129"/>
                <a:gd name="T20" fmla="*/ 1015 w 1162"/>
                <a:gd name="T21" fmla="*/ 198 h 1129"/>
                <a:gd name="T22" fmla="*/ 922 w 1162"/>
                <a:gd name="T23" fmla="*/ 163 h 1129"/>
                <a:gd name="T24" fmla="*/ 864 w 1162"/>
                <a:gd name="T25" fmla="*/ 157 h 1129"/>
                <a:gd name="T26" fmla="*/ 807 w 1162"/>
                <a:gd name="T27" fmla="*/ 163 h 1129"/>
                <a:gd name="T28" fmla="*/ 763 w 1162"/>
                <a:gd name="T29" fmla="*/ 176 h 1129"/>
                <a:gd name="T30" fmla="*/ 749 w 1162"/>
                <a:gd name="T31" fmla="*/ 151 h 1129"/>
                <a:gd name="T32" fmla="*/ 676 w 1162"/>
                <a:gd name="T33" fmla="*/ 65 h 1129"/>
                <a:gd name="T34" fmla="*/ 581 w 1162"/>
                <a:gd name="T35" fmla="*/ 15 h 1129"/>
                <a:gd name="T36" fmla="*/ 471 w 1162"/>
                <a:gd name="T37" fmla="*/ 1 h 1129"/>
                <a:gd name="T38" fmla="*/ 401 w 1162"/>
                <a:gd name="T39" fmla="*/ 13 h 1129"/>
                <a:gd name="T40" fmla="*/ 361 w 1162"/>
                <a:gd name="T41" fmla="*/ 30 h 1129"/>
                <a:gd name="T42" fmla="*/ 272 w 1162"/>
                <a:gd name="T43" fmla="*/ 95 h 1129"/>
                <a:gd name="T44" fmla="*/ 215 w 1162"/>
                <a:gd name="T45" fmla="*/ 186 h 1129"/>
                <a:gd name="T46" fmla="*/ 193 w 1162"/>
                <a:gd name="T47" fmla="*/ 291 h 1129"/>
                <a:gd name="T48" fmla="*/ 203 w 1162"/>
                <a:gd name="T49" fmla="*/ 374 h 1129"/>
                <a:gd name="T50" fmla="*/ 167 w 1162"/>
                <a:gd name="T51" fmla="*/ 389 h 1129"/>
                <a:gd name="T52" fmla="*/ 117 w 1162"/>
                <a:gd name="T53" fmla="*/ 420 h 1129"/>
                <a:gd name="T54" fmla="*/ 74 w 1162"/>
                <a:gd name="T55" fmla="*/ 459 h 1129"/>
                <a:gd name="T56" fmla="*/ 28 w 1162"/>
                <a:gd name="T57" fmla="*/ 532 h 1129"/>
                <a:gd name="T58" fmla="*/ 4 w 1162"/>
                <a:gd name="T59" fmla="*/ 614 h 1129"/>
                <a:gd name="T60" fmla="*/ 0 w 1162"/>
                <a:gd name="T61" fmla="*/ 671 h 1129"/>
                <a:gd name="T62" fmla="*/ 10 w 1162"/>
                <a:gd name="T63" fmla="*/ 730 h 1129"/>
                <a:gd name="T64" fmla="*/ 25 w 1162"/>
                <a:gd name="T65" fmla="*/ 774 h 1129"/>
                <a:gd name="T66" fmla="*/ 53 w 1162"/>
                <a:gd name="T67" fmla="*/ 826 h 1129"/>
                <a:gd name="T68" fmla="*/ 90 w 1162"/>
                <a:gd name="T69" fmla="*/ 869 h 1129"/>
                <a:gd name="T70" fmla="*/ 148 w 1162"/>
                <a:gd name="T71" fmla="*/ 913 h 1129"/>
                <a:gd name="T72" fmla="*/ 241 w 1162"/>
                <a:gd name="T73" fmla="*/ 948 h 1129"/>
                <a:gd name="T74" fmla="*/ 299 w 1162"/>
                <a:gd name="T75" fmla="*/ 954 h 1129"/>
                <a:gd name="T76" fmla="*/ 356 w 1162"/>
                <a:gd name="T77" fmla="*/ 948 h 1129"/>
                <a:gd name="T78" fmla="*/ 400 w 1162"/>
                <a:gd name="T79" fmla="*/ 935 h 1129"/>
                <a:gd name="T80" fmla="*/ 408 w 1162"/>
                <a:gd name="T81" fmla="*/ 934 h 1129"/>
                <a:gd name="T82" fmla="*/ 435 w 1162"/>
                <a:gd name="T83" fmla="*/ 988 h 1129"/>
                <a:gd name="T84" fmla="*/ 469 w 1162"/>
                <a:gd name="T85" fmla="*/ 1034 h 1129"/>
                <a:gd name="T86" fmla="*/ 513 w 1162"/>
                <a:gd name="T87" fmla="*/ 1072 h 1129"/>
                <a:gd name="T88" fmla="*/ 615 w 1162"/>
                <a:gd name="T89" fmla="*/ 1120 h 1129"/>
                <a:gd name="T90" fmla="*/ 673 w 1162"/>
                <a:gd name="T91" fmla="*/ 1128 h 1129"/>
                <a:gd name="T92" fmla="*/ 732 w 1162"/>
                <a:gd name="T93" fmla="*/ 1125 h 1129"/>
                <a:gd name="T94" fmla="*/ 789 w 1162"/>
                <a:gd name="T95" fmla="*/ 1110 h 1129"/>
                <a:gd name="T96" fmla="*/ 831 w 1162"/>
                <a:gd name="T97" fmla="*/ 1092 h 1129"/>
                <a:gd name="T98" fmla="*/ 878 w 1162"/>
                <a:gd name="T99" fmla="*/ 1058 h 1129"/>
                <a:gd name="T100" fmla="*/ 942 w 1162"/>
                <a:gd name="T101" fmla="*/ 984 h 1129"/>
                <a:gd name="T102" fmla="*/ 980 w 1162"/>
                <a:gd name="T103" fmla="*/ 878 h 1129"/>
                <a:gd name="T104" fmla="*/ 983 w 1162"/>
                <a:gd name="T105" fmla="*/ 806 h 1129"/>
                <a:gd name="T106" fmla="*/ 972 w 1162"/>
                <a:gd name="T107" fmla="*/ 749 h 1129"/>
                <a:gd name="T108" fmla="*/ 968 w 1162"/>
                <a:gd name="T109" fmla="*/ 73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129">
                  <a:moveTo>
                    <a:pt x="968" y="735"/>
                  </a:moveTo>
                  <a:lnTo>
                    <a:pt x="968" y="735"/>
                  </a:lnTo>
                  <a:lnTo>
                    <a:pt x="982" y="729"/>
                  </a:lnTo>
                  <a:lnTo>
                    <a:pt x="995" y="722"/>
                  </a:lnTo>
                  <a:lnTo>
                    <a:pt x="1009" y="715"/>
                  </a:lnTo>
                  <a:lnTo>
                    <a:pt x="1022" y="708"/>
                  </a:lnTo>
                  <a:lnTo>
                    <a:pt x="1035" y="700"/>
                  </a:lnTo>
                  <a:lnTo>
                    <a:pt x="1046" y="691"/>
                  </a:lnTo>
                  <a:lnTo>
                    <a:pt x="1058" y="682"/>
                  </a:lnTo>
                  <a:lnTo>
                    <a:pt x="1068" y="672"/>
                  </a:lnTo>
                  <a:lnTo>
                    <a:pt x="1078" y="662"/>
                  </a:lnTo>
                  <a:lnTo>
                    <a:pt x="1089" y="652"/>
                  </a:lnTo>
                  <a:lnTo>
                    <a:pt x="1098" y="640"/>
                  </a:lnTo>
                  <a:lnTo>
                    <a:pt x="1106" y="629"/>
                  </a:lnTo>
                  <a:lnTo>
                    <a:pt x="1122" y="604"/>
                  </a:lnTo>
                  <a:lnTo>
                    <a:pt x="1135" y="580"/>
                  </a:lnTo>
                  <a:lnTo>
                    <a:pt x="1146" y="554"/>
                  </a:lnTo>
                  <a:lnTo>
                    <a:pt x="1154" y="526"/>
                  </a:lnTo>
                  <a:lnTo>
                    <a:pt x="1157" y="512"/>
                  </a:lnTo>
                  <a:lnTo>
                    <a:pt x="1159" y="497"/>
                  </a:lnTo>
                  <a:lnTo>
                    <a:pt x="1161" y="484"/>
                  </a:lnTo>
                  <a:lnTo>
                    <a:pt x="1162" y="469"/>
                  </a:lnTo>
                  <a:lnTo>
                    <a:pt x="1162" y="455"/>
                  </a:lnTo>
                  <a:lnTo>
                    <a:pt x="1162" y="440"/>
                  </a:lnTo>
                  <a:lnTo>
                    <a:pt x="1161" y="425"/>
                  </a:lnTo>
                  <a:lnTo>
                    <a:pt x="1159" y="411"/>
                  </a:lnTo>
                  <a:lnTo>
                    <a:pt x="1157" y="396"/>
                  </a:lnTo>
                  <a:lnTo>
                    <a:pt x="1153" y="381"/>
                  </a:lnTo>
                  <a:lnTo>
                    <a:pt x="1149" y="367"/>
                  </a:lnTo>
                  <a:lnTo>
                    <a:pt x="1144" y="352"/>
                  </a:lnTo>
                  <a:lnTo>
                    <a:pt x="1144" y="352"/>
                  </a:lnTo>
                  <a:lnTo>
                    <a:pt x="1138" y="338"/>
                  </a:lnTo>
                  <a:lnTo>
                    <a:pt x="1132" y="324"/>
                  </a:lnTo>
                  <a:lnTo>
                    <a:pt x="1126" y="311"/>
                  </a:lnTo>
                  <a:lnTo>
                    <a:pt x="1117" y="298"/>
                  </a:lnTo>
                  <a:lnTo>
                    <a:pt x="1109" y="285"/>
                  </a:lnTo>
                  <a:lnTo>
                    <a:pt x="1101" y="274"/>
                  </a:lnTo>
                  <a:lnTo>
                    <a:pt x="1092" y="262"/>
                  </a:lnTo>
                  <a:lnTo>
                    <a:pt x="1082" y="252"/>
                  </a:lnTo>
                  <a:lnTo>
                    <a:pt x="1073" y="242"/>
                  </a:lnTo>
                  <a:lnTo>
                    <a:pt x="1061" y="231"/>
                  </a:lnTo>
                  <a:lnTo>
                    <a:pt x="1051" y="222"/>
                  </a:lnTo>
                  <a:lnTo>
                    <a:pt x="1039" y="214"/>
                  </a:lnTo>
                  <a:lnTo>
                    <a:pt x="1015" y="198"/>
                  </a:lnTo>
                  <a:lnTo>
                    <a:pt x="990" y="185"/>
                  </a:lnTo>
                  <a:lnTo>
                    <a:pt x="963" y="175"/>
                  </a:lnTo>
                  <a:lnTo>
                    <a:pt x="935" y="167"/>
                  </a:lnTo>
                  <a:lnTo>
                    <a:pt x="922" y="163"/>
                  </a:lnTo>
                  <a:lnTo>
                    <a:pt x="908" y="161"/>
                  </a:lnTo>
                  <a:lnTo>
                    <a:pt x="893" y="159"/>
                  </a:lnTo>
                  <a:lnTo>
                    <a:pt x="879" y="157"/>
                  </a:lnTo>
                  <a:lnTo>
                    <a:pt x="864" y="157"/>
                  </a:lnTo>
                  <a:lnTo>
                    <a:pt x="850" y="157"/>
                  </a:lnTo>
                  <a:lnTo>
                    <a:pt x="835" y="159"/>
                  </a:lnTo>
                  <a:lnTo>
                    <a:pt x="820" y="161"/>
                  </a:lnTo>
                  <a:lnTo>
                    <a:pt x="807" y="163"/>
                  </a:lnTo>
                  <a:lnTo>
                    <a:pt x="792" y="167"/>
                  </a:lnTo>
                  <a:lnTo>
                    <a:pt x="777" y="171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2" y="176"/>
                  </a:lnTo>
                  <a:lnTo>
                    <a:pt x="762" y="176"/>
                  </a:lnTo>
                  <a:lnTo>
                    <a:pt x="756" y="163"/>
                  </a:lnTo>
                  <a:lnTo>
                    <a:pt x="749" y="151"/>
                  </a:lnTo>
                  <a:lnTo>
                    <a:pt x="734" y="126"/>
                  </a:lnTo>
                  <a:lnTo>
                    <a:pt x="717" y="104"/>
                  </a:lnTo>
                  <a:lnTo>
                    <a:pt x="697" y="84"/>
                  </a:lnTo>
                  <a:lnTo>
                    <a:pt x="676" y="65"/>
                  </a:lnTo>
                  <a:lnTo>
                    <a:pt x="654" y="49"/>
                  </a:lnTo>
                  <a:lnTo>
                    <a:pt x="631" y="35"/>
                  </a:lnTo>
                  <a:lnTo>
                    <a:pt x="606" y="24"/>
                  </a:lnTo>
                  <a:lnTo>
                    <a:pt x="581" y="15"/>
                  </a:lnTo>
                  <a:lnTo>
                    <a:pt x="554" y="6"/>
                  </a:lnTo>
                  <a:lnTo>
                    <a:pt x="527" y="2"/>
                  </a:lnTo>
                  <a:lnTo>
                    <a:pt x="499" y="0"/>
                  </a:lnTo>
                  <a:lnTo>
                    <a:pt x="471" y="1"/>
                  </a:lnTo>
                  <a:lnTo>
                    <a:pt x="444" y="4"/>
                  </a:lnTo>
                  <a:lnTo>
                    <a:pt x="429" y="6"/>
                  </a:lnTo>
                  <a:lnTo>
                    <a:pt x="415" y="10"/>
                  </a:lnTo>
                  <a:lnTo>
                    <a:pt x="401" y="13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74" y="24"/>
                  </a:lnTo>
                  <a:lnTo>
                    <a:pt x="361" y="30"/>
                  </a:lnTo>
                  <a:lnTo>
                    <a:pt x="337" y="43"/>
                  </a:lnTo>
                  <a:lnTo>
                    <a:pt x="312" y="58"/>
                  </a:lnTo>
                  <a:lnTo>
                    <a:pt x="292" y="76"/>
                  </a:lnTo>
                  <a:lnTo>
                    <a:pt x="272" y="95"/>
                  </a:lnTo>
                  <a:lnTo>
                    <a:pt x="255" y="116"/>
                  </a:lnTo>
                  <a:lnTo>
                    <a:pt x="239" y="138"/>
                  </a:lnTo>
                  <a:lnTo>
                    <a:pt x="226" y="161"/>
                  </a:lnTo>
                  <a:lnTo>
                    <a:pt x="215" y="186"/>
                  </a:lnTo>
                  <a:lnTo>
                    <a:pt x="205" y="212"/>
                  </a:lnTo>
                  <a:lnTo>
                    <a:pt x="198" y="237"/>
                  </a:lnTo>
                  <a:lnTo>
                    <a:pt x="195" y="265"/>
                  </a:lnTo>
                  <a:lnTo>
                    <a:pt x="193" y="291"/>
                  </a:lnTo>
                  <a:lnTo>
                    <a:pt x="194" y="319"/>
                  </a:lnTo>
                  <a:lnTo>
                    <a:pt x="197" y="34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195" y="378"/>
                  </a:lnTo>
                  <a:lnTo>
                    <a:pt x="195" y="378"/>
                  </a:lnTo>
                  <a:lnTo>
                    <a:pt x="180" y="383"/>
                  </a:lnTo>
                  <a:lnTo>
                    <a:pt x="167" y="389"/>
                  </a:lnTo>
                  <a:lnTo>
                    <a:pt x="154" y="396"/>
                  </a:lnTo>
                  <a:lnTo>
                    <a:pt x="141" y="404"/>
                  </a:lnTo>
                  <a:lnTo>
                    <a:pt x="128" y="412"/>
                  </a:lnTo>
                  <a:lnTo>
                    <a:pt x="117" y="420"/>
                  </a:lnTo>
                  <a:lnTo>
                    <a:pt x="105" y="429"/>
                  </a:lnTo>
                  <a:lnTo>
                    <a:pt x="95" y="439"/>
                  </a:lnTo>
                  <a:lnTo>
                    <a:pt x="84" y="449"/>
                  </a:lnTo>
                  <a:lnTo>
                    <a:pt x="74" y="459"/>
                  </a:lnTo>
                  <a:lnTo>
                    <a:pt x="65" y="471"/>
                  </a:lnTo>
                  <a:lnTo>
                    <a:pt x="57" y="482"/>
                  </a:lnTo>
                  <a:lnTo>
                    <a:pt x="41" y="507"/>
                  </a:lnTo>
                  <a:lnTo>
                    <a:pt x="28" y="532"/>
                  </a:lnTo>
                  <a:lnTo>
                    <a:pt x="17" y="558"/>
                  </a:lnTo>
                  <a:lnTo>
                    <a:pt x="8" y="586"/>
                  </a:lnTo>
                  <a:lnTo>
                    <a:pt x="6" y="600"/>
                  </a:lnTo>
                  <a:lnTo>
                    <a:pt x="4" y="614"/>
                  </a:lnTo>
                  <a:lnTo>
                    <a:pt x="2" y="628"/>
                  </a:lnTo>
                  <a:lnTo>
                    <a:pt x="0" y="643"/>
                  </a:lnTo>
                  <a:lnTo>
                    <a:pt x="0" y="656"/>
                  </a:lnTo>
                  <a:lnTo>
                    <a:pt x="0" y="671"/>
                  </a:lnTo>
                  <a:lnTo>
                    <a:pt x="2" y="686"/>
                  </a:lnTo>
                  <a:lnTo>
                    <a:pt x="4" y="701"/>
                  </a:lnTo>
                  <a:lnTo>
                    <a:pt x="6" y="715"/>
                  </a:lnTo>
                  <a:lnTo>
                    <a:pt x="10" y="730"/>
                  </a:lnTo>
                  <a:lnTo>
                    <a:pt x="14" y="745"/>
                  </a:lnTo>
                  <a:lnTo>
                    <a:pt x="19" y="759"/>
                  </a:lnTo>
                  <a:lnTo>
                    <a:pt x="19" y="759"/>
                  </a:lnTo>
                  <a:lnTo>
                    <a:pt x="25" y="774"/>
                  </a:lnTo>
                  <a:lnTo>
                    <a:pt x="30" y="788"/>
                  </a:lnTo>
                  <a:lnTo>
                    <a:pt x="37" y="800"/>
                  </a:lnTo>
                  <a:lnTo>
                    <a:pt x="45" y="813"/>
                  </a:lnTo>
                  <a:lnTo>
                    <a:pt x="53" y="826"/>
                  </a:lnTo>
                  <a:lnTo>
                    <a:pt x="61" y="837"/>
                  </a:lnTo>
                  <a:lnTo>
                    <a:pt x="71" y="849"/>
                  </a:lnTo>
                  <a:lnTo>
                    <a:pt x="81" y="859"/>
                  </a:lnTo>
                  <a:lnTo>
                    <a:pt x="90" y="869"/>
                  </a:lnTo>
                  <a:lnTo>
                    <a:pt x="102" y="880"/>
                  </a:lnTo>
                  <a:lnTo>
                    <a:pt x="112" y="889"/>
                  </a:lnTo>
                  <a:lnTo>
                    <a:pt x="124" y="897"/>
                  </a:lnTo>
                  <a:lnTo>
                    <a:pt x="148" y="913"/>
                  </a:lnTo>
                  <a:lnTo>
                    <a:pt x="173" y="926"/>
                  </a:lnTo>
                  <a:lnTo>
                    <a:pt x="200" y="937"/>
                  </a:lnTo>
                  <a:lnTo>
                    <a:pt x="227" y="946"/>
                  </a:lnTo>
                  <a:lnTo>
                    <a:pt x="241" y="948"/>
                  </a:lnTo>
                  <a:lnTo>
                    <a:pt x="255" y="950"/>
                  </a:lnTo>
                  <a:lnTo>
                    <a:pt x="270" y="952"/>
                  </a:lnTo>
                  <a:lnTo>
                    <a:pt x="284" y="954"/>
                  </a:lnTo>
                  <a:lnTo>
                    <a:pt x="299" y="954"/>
                  </a:lnTo>
                  <a:lnTo>
                    <a:pt x="312" y="954"/>
                  </a:lnTo>
                  <a:lnTo>
                    <a:pt x="327" y="952"/>
                  </a:lnTo>
                  <a:lnTo>
                    <a:pt x="342" y="950"/>
                  </a:lnTo>
                  <a:lnTo>
                    <a:pt x="356" y="948"/>
                  </a:lnTo>
                  <a:lnTo>
                    <a:pt x="371" y="944"/>
                  </a:lnTo>
                  <a:lnTo>
                    <a:pt x="386" y="940"/>
                  </a:lnTo>
                  <a:lnTo>
                    <a:pt x="400" y="935"/>
                  </a:lnTo>
                  <a:lnTo>
                    <a:pt x="400" y="935"/>
                  </a:lnTo>
                  <a:lnTo>
                    <a:pt x="407" y="933"/>
                  </a:lnTo>
                  <a:lnTo>
                    <a:pt x="407" y="933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414" y="948"/>
                  </a:lnTo>
                  <a:lnTo>
                    <a:pt x="420" y="962"/>
                  </a:lnTo>
                  <a:lnTo>
                    <a:pt x="426" y="975"/>
                  </a:lnTo>
                  <a:lnTo>
                    <a:pt x="435" y="988"/>
                  </a:lnTo>
                  <a:lnTo>
                    <a:pt x="443" y="1000"/>
                  </a:lnTo>
                  <a:lnTo>
                    <a:pt x="451" y="1012"/>
                  </a:lnTo>
                  <a:lnTo>
                    <a:pt x="460" y="1024"/>
                  </a:lnTo>
                  <a:lnTo>
                    <a:pt x="469" y="1034"/>
                  </a:lnTo>
                  <a:lnTo>
                    <a:pt x="479" y="1045"/>
                  </a:lnTo>
                  <a:lnTo>
                    <a:pt x="490" y="1054"/>
                  </a:lnTo>
                  <a:lnTo>
                    <a:pt x="501" y="1063"/>
                  </a:lnTo>
                  <a:lnTo>
                    <a:pt x="513" y="1072"/>
                  </a:lnTo>
                  <a:lnTo>
                    <a:pt x="537" y="1087"/>
                  </a:lnTo>
                  <a:lnTo>
                    <a:pt x="562" y="1101"/>
                  </a:lnTo>
                  <a:lnTo>
                    <a:pt x="589" y="1111"/>
                  </a:lnTo>
                  <a:lnTo>
                    <a:pt x="615" y="1120"/>
                  </a:lnTo>
                  <a:lnTo>
                    <a:pt x="630" y="1123"/>
                  </a:lnTo>
                  <a:lnTo>
                    <a:pt x="644" y="1125"/>
                  </a:lnTo>
                  <a:lnTo>
                    <a:pt x="658" y="1128"/>
                  </a:lnTo>
                  <a:lnTo>
                    <a:pt x="673" y="1128"/>
                  </a:lnTo>
                  <a:lnTo>
                    <a:pt x="687" y="1129"/>
                  </a:lnTo>
                  <a:lnTo>
                    <a:pt x="702" y="1128"/>
                  </a:lnTo>
                  <a:lnTo>
                    <a:pt x="717" y="1126"/>
                  </a:lnTo>
                  <a:lnTo>
                    <a:pt x="732" y="1125"/>
                  </a:lnTo>
                  <a:lnTo>
                    <a:pt x="745" y="1123"/>
                  </a:lnTo>
                  <a:lnTo>
                    <a:pt x="760" y="1120"/>
                  </a:lnTo>
                  <a:lnTo>
                    <a:pt x="775" y="1115"/>
                  </a:lnTo>
                  <a:lnTo>
                    <a:pt x="789" y="1110"/>
                  </a:lnTo>
                  <a:lnTo>
                    <a:pt x="789" y="1110"/>
                  </a:lnTo>
                  <a:lnTo>
                    <a:pt x="803" y="1105"/>
                  </a:lnTo>
                  <a:lnTo>
                    <a:pt x="817" y="1098"/>
                  </a:lnTo>
                  <a:lnTo>
                    <a:pt x="831" y="1092"/>
                  </a:lnTo>
                  <a:lnTo>
                    <a:pt x="843" y="1084"/>
                  </a:lnTo>
                  <a:lnTo>
                    <a:pt x="855" y="1076"/>
                  </a:lnTo>
                  <a:lnTo>
                    <a:pt x="866" y="1068"/>
                  </a:lnTo>
                  <a:lnTo>
                    <a:pt x="878" y="1058"/>
                  </a:lnTo>
                  <a:lnTo>
                    <a:pt x="888" y="1049"/>
                  </a:lnTo>
                  <a:lnTo>
                    <a:pt x="909" y="1028"/>
                  </a:lnTo>
                  <a:lnTo>
                    <a:pt x="926" y="1007"/>
                  </a:lnTo>
                  <a:lnTo>
                    <a:pt x="942" y="984"/>
                  </a:lnTo>
                  <a:lnTo>
                    <a:pt x="955" y="958"/>
                  </a:lnTo>
                  <a:lnTo>
                    <a:pt x="967" y="933"/>
                  </a:lnTo>
                  <a:lnTo>
                    <a:pt x="975" y="905"/>
                  </a:lnTo>
                  <a:lnTo>
                    <a:pt x="980" y="878"/>
                  </a:lnTo>
                  <a:lnTo>
                    <a:pt x="984" y="850"/>
                  </a:lnTo>
                  <a:lnTo>
                    <a:pt x="984" y="835"/>
                  </a:lnTo>
                  <a:lnTo>
                    <a:pt x="984" y="821"/>
                  </a:lnTo>
                  <a:lnTo>
                    <a:pt x="983" y="806"/>
                  </a:lnTo>
                  <a:lnTo>
                    <a:pt x="982" y="792"/>
                  </a:lnTo>
                  <a:lnTo>
                    <a:pt x="979" y="777"/>
                  </a:lnTo>
                  <a:lnTo>
                    <a:pt x="976" y="763"/>
                  </a:lnTo>
                  <a:lnTo>
                    <a:pt x="972" y="749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lnTo>
                    <a:pt x="968" y="735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31532AB-D009-4796-A091-491F2A8BFC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2975" y="6094000"/>
            <a:ext cx="490935" cy="640080"/>
            <a:chOff x="5891213" y="2627313"/>
            <a:chExt cx="1379538" cy="1798638"/>
          </a:xfrm>
        </p:grpSpPr>
        <p:sp>
          <p:nvSpPr>
            <p:cNvPr id="324" name="Freeform 112">
              <a:extLst>
                <a:ext uri="{FF2B5EF4-FFF2-40B4-BE49-F238E27FC236}">
                  <a16:creationId xmlns:a16="http://schemas.microsoft.com/office/drawing/2014/main" id="{B2D79DEC-A6CE-4E40-9C90-E3941FA6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3567113"/>
              <a:ext cx="390525" cy="388938"/>
            </a:xfrm>
            <a:custGeom>
              <a:avLst/>
              <a:gdLst>
                <a:gd name="T0" fmla="*/ 0 w 491"/>
                <a:gd name="T1" fmla="*/ 41 h 490"/>
                <a:gd name="T2" fmla="*/ 450 w 491"/>
                <a:gd name="T3" fmla="*/ 490 h 490"/>
                <a:gd name="T4" fmla="*/ 491 w 491"/>
                <a:gd name="T5" fmla="*/ 450 h 490"/>
                <a:gd name="T6" fmla="*/ 41 w 491"/>
                <a:gd name="T7" fmla="*/ 0 h 490"/>
                <a:gd name="T8" fmla="*/ 0 w 491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90">
                  <a:moveTo>
                    <a:pt x="0" y="41"/>
                  </a:moveTo>
                  <a:lnTo>
                    <a:pt x="450" y="490"/>
                  </a:lnTo>
                  <a:lnTo>
                    <a:pt x="491" y="450"/>
                  </a:lnTo>
                  <a:lnTo>
                    <a:pt x="4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3">
              <a:extLst>
                <a:ext uri="{FF2B5EF4-FFF2-40B4-BE49-F238E27FC236}">
                  <a16:creationId xmlns:a16="http://schemas.microsoft.com/office/drawing/2014/main" id="{D74D6D33-7985-4F8A-ABE9-2F0E33D7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3567113"/>
              <a:ext cx="388938" cy="388938"/>
            </a:xfrm>
            <a:custGeom>
              <a:avLst/>
              <a:gdLst>
                <a:gd name="T0" fmla="*/ 489 w 489"/>
                <a:gd name="T1" fmla="*/ 41 h 490"/>
                <a:gd name="T2" fmla="*/ 40 w 489"/>
                <a:gd name="T3" fmla="*/ 490 h 490"/>
                <a:gd name="T4" fmla="*/ 0 w 489"/>
                <a:gd name="T5" fmla="*/ 450 h 490"/>
                <a:gd name="T6" fmla="*/ 449 w 489"/>
                <a:gd name="T7" fmla="*/ 0 h 490"/>
                <a:gd name="T8" fmla="*/ 489 w 489"/>
                <a:gd name="T9" fmla="*/ 4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90">
                  <a:moveTo>
                    <a:pt x="489" y="41"/>
                  </a:moveTo>
                  <a:lnTo>
                    <a:pt x="40" y="490"/>
                  </a:lnTo>
                  <a:lnTo>
                    <a:pt x="0" y="450"/>
                  </a:lnTo>
                  <a:lnTo>
                    <a:pt x="449" y="0"/>
                  </a:lnTo>
                  <a:lnTo>
                    <a:pt x="489" y="41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14">
              <a:extLst>
                <a:ext uri="{FF2B5EF4-FFF2-40B4-BE49-F238E27FC236}">
                  <a16:creationId xmlns:a16="http://schemas.microsoft.com/office/drawing/2014/main" id="{390E5C06-926C-4AAA-A112-56F5E48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6" y="3362325"/>
              <a:ext cx="117475" cy="1060450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15">
              <a:extLst>
                <a:ext uri="{FF2B5EF4-FFF2-40B4-BE49-F238E27FC236}">
                  <a16:creationId xmlns:a16="http://schemas.microsoft.com/office/drawing/2014/main" id="{4577506F-3BD1-4B8A-A176-96A1EA9D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362325"/>
              <a:ext cx="57150" cy="1060450"/>
            </a:xfrm>
            <a:custGeom>
              <a:avLst/>
              <a:gdLst>
                <a:gd name="T0" fmla="*/ 74 w 74"/>
                <a:gd name="T1" fmla="*/ 0 h 1335"/>
                <a:gd name="T2" fmla="*/ 74 w 74"/>
                <a:gd name="T3" fmla="*/ 1335 h 1335"/>
                <a:gd name="T4" fmla="*/ 0 w 74"/>
                <a:gd name="T5" fmla="*/ 1335 h 1335"/>
                <a:gd name="T6" fmla="*/ 0 w 74"/>
                <a:gd name="T7" fmla="*/ 1056 h 1335"/>
                <a:gd name="T8" fmla="*/ 0 w 74"/>
                <a:gd name="T9" fmla="*/ 1056 h 1335"/>
                <a:gd name="T10" fmla="*/ 1 w 74"/>
                <a:gd name="T11" fmla="*/ 1037 h 1335"/>
                <a:gd name="T12" fmla="*/ 5 w 74"/>
                <a:gd name="T13" fmla="*/ 1017 h 1335"/>
                <a:gd name="T14" fmla="*/ 12 w 74"/>
                <a:gd name="T15" fmla="*/ 1000 h 1335"/>
                <a:gd name="T16" fmla="*/ 21 w 74"/>
                <a:gd name="T17" fmla="*/ 982 h 1335"/>
                <a:gd name="T18" fmla="*/ 21 w 74"/>
                <a:gd name="T19" fmla="*/ 982 h 1335"/>
                <a:gd name="T20" fmla="*/ 24 w 74"/>
                <a:gd name="T21" fmla="*/ 976 h 1335"/>
                <a:gd name="T22" fmla="*/ 28 w 74"/>
                <a:gd name="T23" fmla="*/ 969 h 1335"/>
                <a:gd name="T24" fmla="*/ 31 w 74"/>
                <a:gd name="T25" fmla="*/ 959 h 1335"/>
                <a:gd name="T26" fmla="*/ 33 w 74"/>
                <a:gd name="T27" fmla="*/ 949 h 1335"/>
                <a:gd name="T28" fmla="*/ 36 w 74"/>
                <a:gd name="T29" fmla="*/ 936 h 1335"/>
                <a:gd name="T30" fmla="*/ 38 w 74"/>
                <a:gd name="T31" fmla="*/ 923 h 1335"/>
                <a:gd name="T32" fmla="*/ 39 w 74"/>
                <a:gd name="T33" fmla="*/ 908 h 1335"/>
                <a:gd name="T34" fmla="*/ 39 w 74"/>
                <a:gd name="T35" fmla="*/ 890 h 1335"/>
                <a:gd name="T36" fmla="*/ 39 w 74"/>
                <a:gd name="T37" fmla="*/ 606 h 1335"/>
                <a:gd name="T38" fmla="*/ 39 w 74"/>
                <a:gd name="T39" fmla="*/ 606 h 1335"/>
                <a:gd name="T40" fmla="*/ 39 w 74"/>
                <a:gd name="T41" fmla="*/ 591 h 1335"/>
                <a:gd name="T42" fmla="*/ 38 w 74"/>
                <a:gd name="T43" fmla="*/ 576 h 1335"/>
                <a:gd name="T44" fmla="*/ 36 w 74"/>
                <a:gd name="T45" fmla="*/ 562 h 1335"/>
                <a:gd name="T46" fmla="*/ 33 w 74"/>
                <a:gd name="T47" fmla="*/ 549 h 1335"/>
                <a:gd name="T48" fmla="*/ 31 w 74"/>
                <a:gd name="T49" fmla="*/ 538 h 1335"/>
                <a:gd name="T50" fmla="*/ 28 w 74"/>
                <a:gd name="T51" fmla="*/ 526 h 1335"/>
                <a:gd name="T52" fmla="*/ 24 w 74"/>
                <a:gd name="T53" fmla="*/ 517 h 1335"/>
                <a:gd name="T54" fmla="*/ 20 w 74"/>
                <a:gd name="T55" fmla="*/ 509 h 1335"/>
                <a:gd name="T56" fmla="*/ 20 w 74"/>
                <a:gd name="T57" fmla="*/ 509 h 1335"/>
                <a:gd name="T58" fmla="*/ 12 w 74"/>
                <a:gd name="T59" fmla="*/ 493 h 1335"/>
                <a:gd name="T60" fmla="*/ 5 w 74"/>
                <a:gd name="T61" fmla="*/ 474 h 1335"/>
                <a:gd name="T62" fmla="*/ 1 w 74"/>
                <a:gd name="T63" fmla="*/ 456 h 1335"/>
                <a:gd name="T64" fmla="*/ 0 w 74"/>
                <a:gd name="T65" fmla="*/ 437 h 1335"/>
                <a:gd name="T66" fmla="*/ 0 w 74"/>
                <a:gd name="T67" fmla="*/ 0 h 1335"/>
                <a:gd name="T68" fmla="*/ 74 w 74"/>
                <a:gd name="T69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335">
                  <a:moveTo>
                    <a:pt x="74" y="0"/>
                  </a:moveTo>
                  <a:lnTo>
                    <a:pt x="74" y="1335"/>
                  </a:lnTo>
                  <a:lnTo>
                    <a:pt x="0" y="1335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1" y="1037"/>
                  </a:lnTo>
                  <a:lnTo>
                    <a:pt x="5" y="1017"/>
                  </a:lnTo>
                  <a:lnTo>
                    <a:pt x="12" y="1000"/>
                  </a:lnTo>
                  <a:lnTo>
                    <a:pt x="21" y="982"/>
                  </a:lnTo>
                  <a:lnTo>
                    <a:pt x="21" y="982"/>
                  </a:lnTo>
                  <a:lnTo>
                    <a:pt x="24" y="976"/>
                  </a:lnTo>
                  <a:lnTo>
                    <a:pt x="28" y="969"/>
                  </a:lnTo>
                  <a:lnTo>
                    <a:pt x="31" y="959"/>
                  </a:lnTo>
                  <a:lnTo>
                    <a:pt x="33" y="949"/>
                  </a:lnTo>
                  <a:lnTo>
                    <a:pt x="36" y="936"/>
                  </a:lnTo>
                  <a:lnTo>
                    <a:pt x="38" y="923"/>
                  </a:lnTo>
                  <a:lnTo>
                    <a:pt x="39" y="908"/>
                  </a:lnTo>
                  <a:lnTo>
                    <a:pt x="39" y="890"/>
                  </a:lnTo>
                  <a:lnTo>
                    <a:pt x="39" y="606"/>
                  </a:lnTo>
                  <a:lnTo>
                    <a:pt x="39" y="606"/>
                  </a:lnTo>
                  <a:lnTo>
                    <a:pt x="39" y="591"/>
                  </a:lnTo>
                  <a:lnTo>
                    <a:pt x="38" y="576"/>
                  </a:lnTo>
                  <a:lnTo>
                    <a:pt x="36" y="562"/>
                  </a:lnTo>
                  <a:lnTo>
                    <a:pt x="33" y="549"/>
                  </a:lnTo>
                  <a:lnTo>
                    <a:pt x="31" y="538"/>
                  </a:lnTo>
                  <a:lnTo>
                    <a:pt x="28" y="526"/>
                  </a:lnTo>
                  <a:lnTo>
                    <a:pt x="24" y="517"/>
                  </a:lnTo>
                  <a:lnTo>
                    <a:pt x="20" y="509"/>
                  </a:lnTo>
                  <a:lnTo>
                    <a:pt x="20" y="509"/>
                  </a:lnTo>
                  <a:lnTo>
                    <a:pt x="12" y="493"/>
                  </a:lnTo>
                  <a:lnTo>
                    <a:pt x="5" y="474"/>
                  </a:lnTo>
                  <a:lnTo>
                    <a:pt x="1" y="456"/>
                  </a:lnTo>
                  <a:lnTo>
                    <a:pt x="0" y="437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16">
              <a:extLst>
                <a:ext uri="{FF2B5EF4-FFF2-40B4-BE49-F238E27FC236}">
                  <a16:creationId xmlns:a16="http://schemas.microsoft.com/office/drawing/2014/main" id="{7BCF1E7C-19F2-439F-A9CF-F1F3DAF2C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79913"/>
              <a:ext cx="357188" cy="46038"/>
            </a:xfrm>
            <a:custGeom>
              <a:avLst/>
              <a:gdLst>
                <a:gd name="T0" fmla="*/ 451 w 451"/>
                <a:gd name="T1" fmla="*/ 59 h 59"/>
                <a:gd name="T2" fmla="*/ 0 w 451"/>
                <a:gd name="T3" fmla="*/ 59 h 59"/>
                <a:gd name="T4" fmla="*/ 0 w 451"/>
                <a:gd name="T5" fmla="*/ 59 h 59"/>
                <a:gd name="T6" fmla="*/ 1 w 451"/>
                <a:gd name="T7" fmla="*/ 53 h 59"/>
                <a:gd name="T8" fmla="*/ 4 w 451"/>
                <a:gd name="T9" fmla="*/ 49 h 59"/>
                <a:gd name="T10" fmla="*/ 7 w 451"/>
                <a:gd name="T11" fmla="*/ 45 h 59"/>
                <a:gd name="T12" fmla="*/ 12 w 451"/>
                <a:gd name="T13" fmla="*/ 40 h 59"/>
                <a:gd name="T14" fmla="*/ 23 w 451"/>
                <a:gd name="T15" fmla="*/ 33 h 59"/>
                <a:gd name="T16" fmla="*/ 37 w 451"/>
                <a:gd name="T17" fmla="*/ 28 h 59"/>
                <a:gd name="T18" fmla="*/ 52 w 451"/>
                <a:gd name="T19" fmla="*/ 23 h 59"/>
                <a:gd name="T20" fmla="*/ 67 w 451"/>
                <a:gd name="T21" fmla="*/ 18 h 59"/>
                <a:gd name="T22" fmla="*/ 90 w 451"/>
                <a:gd name="T23" fmla="*/ 14 h 59"/>
                <a:gd name="T24" fmla="*/ 90 w 451"/>
                <a:gd name="T25" fmla="*/ 14 h 59"/>
                <a:gd name="T26" fmla="*/ 121 w 451"/>
                <a:gd name="T27" fmla="*/ 8 h 59"/>
                <a:gd name="T28" fmla="*/ 151 w 451"/>
                <a:gd name="T29" fmla="*/ 5 h 59"/>
                <a:gd name="T30" fmla="*/ 180 w 451"/>
                <a:gd name="T31" fmla="*/ 1 h 59"/>
                <a:gd name="T32" fmla="*/ 208 w 451"/>
                <a:gd name="T33" fmla="*/ 0 h 59"/>
                <a:gd name="T34" fmla="*/ 235 w 451"/>
                <a:gd name="T35" fmla="*/ 0 h 59"/>
                <a:gd name="T36" fmla="*/ 262 w 451"/>
                <a:gd name="T37" fmla="*/ 0 h 59"/>
                <a:gd name="T38" fmla="*/ 287 w 451"/>
                <a:gd name="T39" fmla="*/ 2 h 59"/>
                <a:gd name="T40" fmla="*/ 314 w 451"/>
                <a:gd name="T41" fmla="*/ 6 h 59"/>
                <a:gd name="T42" fmla="*/ 314 w 451"/>
                <a:gd name="T43" fmla="*/ 6 h 59"/>
                <a:gd name="T44" fmla="*/ 348 w 451"/>
                <a:gd name="T45" fmla="*/ 11 h 59"/>
                <a:gd name="T46" fmla="*/ 371 w 451"/>
                <a:gd name="T47" fmla="*/ 16 h 59"/>
                <a:gd name="T48" fmla="*/ 394 w 451"/>
                <a:gd name="T49" fmla="*/ 21 h 59"/>
                <a:gd name="T50" fmla="*/ 416 w 451"/>
                <a:gd name="T51" fmla="*/ 29 h 59"/>
                <a:gd name="T52" fmla="*/ 425 w 451"/>
                <a:gd name="T53" fmla="*/ 32 h 59"/>
                <a:gd name="T54" fmla="*/ 434 w 451"/>
                <a:gd name="T55" fmla="*/ 37 h 59"/>
                <a:gd name="T56" fmla="*/ 441 w 451"/>
                <a:gd name="T57" fmla="*/ 41 h 59"/>
                <a:gd name="T58" fmla="*/ 446 w 451"/>
                <a:gd name="T59" fmla="*/ 47 h 59"/>
                <a:gd name="T60" fmla="*/ 449 w 451"/>
                <a:gd name="T61" fmla="*/ 52 h 59"/>
                <a:gd name="T62" fmla="*/ 451 w 451"/>
                <a:gd name="T63" fmla="*/ 59 h 59"/>
                <a:gd name="T64" fmla="*/ 451 w 451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9">
                  <a:moveTo>
                    <a:pt x="451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5"/>
                  </a:lnTo>
                  <a:lnTo>
                    <a:pt x="12" y="40"/>
                  </a:lnTo>
                  <a:lnTo>
                    <a:pt x="23" y="33"/>
                  </a:lnTo>
                  <a:lnTo>
                    <a:pt x="37" y="28"/>
                  </a:lnTo>
                  <a:lnTo>
                    <a:pt x="52" y="23"/>
                  </a:lnTo>
                  <a:lnTo>
                    <a:pt x="67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21" y="8"/>
                  </a:lnTo>
                  <a:lnTo>
                    <a:pt x="151" y="5"/>
                  </a:lnTo>
                  <a:lnTo>
                    <a:pt x="180" y="1"/>
                  </a:lnTo>
                  <a:lnTo>
                    <a:pt x="208" y="0"/>
                  </a:lnTo>
                  <a:lnTo>
                    <a:pt x="235" y="0"/>
                  </a:lnTo>
                  <a:lnTo>
                    <a:pt x="262" y="0"/>
                  </a:lnTo>
                  <a:lnTo>
                    <a:pt x="287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48" y="11"/>
                  </a:lnTo>
                  <a:lnTo>
                    <a:pt x="371" y="16"/>
                  </a:lnTo>
                  <a:lnTo>
                    <a:pt x="394" y="21"/>
                  </a:lnTo>
                  <a:lnTo>
                    <a:pt x="416" y="29"/>
                  </a:lnTo>
                  <a:lnTo>
                    <a:pt x="425" y="32"/>
                  </a:lnTo>
                  <a:lnTo>
                    <a:pt x="434" y="37"/>
                  </a:lnTo>
                  <a:lnTo>
                    <a:pt x="441" y="41"/>
                  </a:lnTo>
                  <a:lnTo>
                    <a:pt x="446" y="47"/>
                  </a:lnTo>
                  <a:lnTo>
                    <a:pt x="449" y="52"/>
                  </a:lnTo>
                  <a:lnTo>
                    <a:pt x="451" y="59"/>
                  </a:lnTo>
                  <a:lnTo>
                    <a:pt x="451" y="59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17">
              <a:extLst>
                <a:ext uri="{FF2B5EF4-FFF2-40B4-BE49-F238E27FC236}">
                  <a16:creationId xmlns:a16="http://schemas.microsoft.com/office/drawing/2014/main" id="{F31FEC91-CEA9-42CD-BF50-C83C1F63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4379913"/>
              <a:ext cx="177800" cy="46038"/>
            </a:xfrm>
            <a:custGeom>
              <a:avLst/>
              <a:gdLst>
                <a:gd name="T0" fmla="*/ 224 w 224"/>
                <a:gd name="T1" fmla="*/ 59 h 59"/>
                <a:gd name="T2" fmla="*/ 0 w 224"/>
                <a:gd name="T3" fmla="*/ 59 h 59"/>
                <a:gd name="T4" fmla="*/ 0 w 224"/>
                <a:gd name="T5" fmla="*/ 0 h 59"/>
                <a:gd name="T6" fmla="*/ 0 w 224"/>
                <a:gd name="T7" fmla="*/ 0 h 59"/>
                <a:gd name="T8" fmla="*/ 22 w 224"/>
                <a:gd name="T9" fmla="*/ 0 h 59"/>
                <a:gd name="T10" fmla="*/ 44 w 224"/>
                <a:gd name="T11" fmla="*/ 1 h 59"/>
                <a:gd name="T12" fmla="*/ 65 w 224"/>
                <a:gd name="T13" fmla="*/ 3 h 59"/>
                <a:gd name="T14" fmla="*/ 87 w 224"/>
                <a:gd name="T15" fmla="*/ 6 h 59"/>
                <a:gd name="T16" fmla="*/ 87 w 224"/>
                <a:gd name="T17" fmla="*/ 6 h 59"/>
                <a:gd name="T18" fmla="*/ 121 w 224"/>
                <a:gd name="T19" fmla="*/ 11 h 59"/>
                <a:gd name="T20" fmla="*/ 144 w 224"/>
                <a:gd name="T21" fmla="*/ 16 h 59"/>
                <a:gd name="T22" fmla="*/ 167 w 224"/>
                <a:gd name="T23" fmla="*/ 21 h 59"/>
                <a:gd name="T24" fmla="*/ 189 w 224"/>
                <a:gd name="T25" fmla="*/ 29 h 59"/>
                <a:gd name="T26" fmla="*/ 198 w 224"/>
                <a:gd name="T27" fmla="*/ 32 h 59"/>
                <a:gd name="T28" fmla="*/ 207 w 224"/>
                <a:gd name="T29" fmla="*/ 37 h 59"/>
                <a:gd name="T30" fmla="*/ 214 w 224"/>
                <a:gd name="T31" fmla="*/ 41 h 59"/>
                <a:gd name="T32" fmla="*/ 219 w 224"/>
                <a:gd name="T33" fmla="*/ 47 h 59"/>
                <a:gd name="T34" fmla="*/ 222 w 224"/>
                <a:gd name="T35" fmla="*/ 52 h 59"/>
                <a:gd name="T36" fmla="*/ 224 w 224"/>
                <a:gd name="T37" fmla="*/ 59 h 59"/>
                <a:gd name="T38" fmla="*/ 224 w 224"/>
                <a:gd name="T3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59">
                  <a:moveTo>
                    <a:pt x="224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65" y="3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121" y="11"/>
                  </a:lnTo>
                  <a:lnTo>
                    <a:pt x="144" y="16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198" y="32"/>
                  </a:lnTo>
                  <a:lnTo>
                    <a:pt x="207" y="37"/>
                  </a:lnTo>
                  <a:lnTo>
                    <a:pt x="214" y="41"/>
                  </a:lnTo>
                  <a:lnTo>
                    <a:pt x="219" y="47"/>
                  </a:lnTo>
                  <a:lnTo>
                    <a:pt x="222" y="52"/>
                  </a:lnTo>
                  <a:lnTo>
                    <a:pt x="224" y="59"/>
                  </a:lnTo>
                  <a:lnTo>
                    <a:pt x="224" y="59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8">
              <a:extLst>
                <a:ext uri="{FF2B5EF4-FFF2-40B4-BE49-F238E27FC236}">
                  <a16:creationId xmlns:a16="http://schemas.microsoft.com/office/drawing/2014/main" id="{2E44193D-EAA3-4E44-9332-31EB5C31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2627313"/>
              <a:ext cx="614363" cy="669925"/>
            </a:xfrm>
            <a:custGeom>
              <a:avLst/>
              <a:gdLst>
                <a:gd name="T0" fmla="*/ 408 w 775"/>
                <a:gd name="T1" fmla="*/ 1 h 845"/>
                <a:gd name="T2" fmla="*/ 466 w 775"/>
                <a:gd name="T3" fmla="*/ 11 h 845"/>
                <a:gd name="T4" fmla="*/ 521 w 775"/>
                <a:gd name="T5" fmla="*/ 32 h 845"/>
                <a:gd name="T6" fmla="*/ 573 w 775"/>
                <a:gd name="T7" fmla="*/ 64 h 845"/>
                <a:gd name="T8" fmla="*/ 620 w 775"/>
                <a:gd name="T9" fmla="*/ 103 h 845"/>
                <a:gd name="T10" fmla="*/ 661 w 775"/>
                <a:gd name="T11" fmla="*/ 149 h 845"/>
                <a:gd name="T12" fmla="*/ 698 w 775"/>
                <a:gd name="T13" fmla="*/ 201 h 845"/>
                <a:gd name="T14" fmla="*/ 728 w 775"/>
                <a:gd name="T15" fmla="*/ 256 h 845"/>
                <a:gd name="T16" fmla="*/ 752 w 775"/>
                <a:gd name="T17" fmla="*/ 316 h 845"/>
                <a:gd name="T18" fmla="*/ 767 w 775"/>
                <a:gd name="T19" fmla="*/ 376 h 845"/>
                <a:gd name="T20" fmla="*/ 775 w 775"/>
                <a:gd name="T21" fmla="*/ 437 h 845"/>
                <a:gd name="T22" fmla="*/ 775 w 775"/>
                <a:gd name="T23" fmla="*/ 477 h 845"/>
                <a:gd name="T24" fmla="*/ 767 w 775"/>
                <a:gd name="T25" fmla="*/ 536 h 845"/>
                <a:gd name="T26" fmla="*/ 752 w 775"/>
                <a:gd name="T27" fmla="*/ 591 h 845"/>
                <a:gd name="T28" fmla="*/ 728 w 775"/>
                <a:gd name="T29" fmla="*/ 642 h 845"/>
                <a:gd name="T30" fmla="*/ 698 w 775"/>
                <a:gd name="T31" fmla="*/ 689 h 845"/>
                <a:gd name="T32" fmla="*/ 661 w 775"/>
                <a:gd name="T33" fmla="*/ 732 h 845"/>
                <a:gd name="T34" fmla="*/ 620 w 775"/>
                <a:gd name="T35" fmla="*/ 769 h 845"/>
                <a:gd name="T36" fmla="*/ 573 w 775"/>
                <a:gd name="T37" fmla="*/ 799 h 845"/>
                <a:gd name="T38" fmla="*/ 521 w 775"/>
                <a:gd name="T39" fmla="*/ 822 h 845"/>
                <a:gd name="T40" fmla="*/ 466 w 775"/>
                <a:gd name="T41" fmla="*/ 838 h 845"/>
                <a:gd name="T42" fmla="*/ 408 w 775"/>
                <a:gd name="T43" fmla="*/ 845 h 845"/>
                <a:gd name="T44" fmla="*/ 368 w 775"/>
                <a:gd name="T45" fmla="*/ 845 h 845"/>
                <a:gd name="T46" fmla="*/ 309 w 775"/>
                <a:gd name="T47" fmla="*/ 838 h 845"/>
                <a:gd name="T48" fmla="*/ 255 w 775"/>
                <a:gd name="T49" fmla="*/ 822 h 845"/>
                <a:gd name="T50" fmla="*/ 203 w 775"/>
                <a:gd name="T51" fmla="*/ 799 h 845"/>
                <a:gd name="T52" fmla="*/ 156 w 775"/>
                <a:gd name="T53" fmla="*/ 769 h 845"/>
                <a:gd name="T54" fmla="*/ 113 w 775"/>
                <a:gd name="T55" fmla="*/ 732 h 845"/>
                <a:gd name="T56" fmla="*/ 76 w 775"/>
                <a:gd name="T57" fmla="*/ 689 h 845"/>
                <a:gd name="T58" fmla="*/ 46 w 775"/>
                <a:gd name="T59" fmla="*/ 642 h 845"/>
                <a:gd name="T60" fmla="*/ 23 w 775"/>
                <a:gd name="T61" fmla="*/ 591 h 845"/>
                <a:gd name="T62" fmla="*/ 7 w 775"/>
                <a:gd name="T63" fmla="*/ 536 h 845"/>
                <a:gd name="T64" fmla="*/ 0 w 775"/>
                <a:gd name="T65" fmla="*/ 477 h 845"/>
                <a:gd name="T66" fmla="*/ 0 w 775"/>
                <a:gd name="T67" fmla="*/ 437 h 845"/>
                <a:gd name="T68" fmla="*/ 7 w 775"/>
                <a:gd name="T69" fmla="*/ 376 h 845"/>
                <a:gd name="T70" fmla="*/ 23 w 775"/>
                <a:gd name="T71" fmla="*/ 316 h 845"/>
                <a:gd name="T72" fmla="*/ 46 w 775"/>
                <a:gd name="T73" fmla="*/ 256 h 845"/>
                <a:gd name="T74" fmla="*/ 76 w 775"/>
                <a:gd name="T75" fmla="*/ 201 h 845"/>
                <a:gd name="T76" fmla="*/ 113 w 775"/>
                <a:gd name="T77" fmla="*/ 149 h 845"/>
                <a:gd name="T78" fmla="*/ 156 w 775"/>
                <a:gd name="T79" fmla="*/ 103 h 845"/>
                <a:gd name="T80" fmla="*/ 203 w 775"/>
                <a:gd name="T81" fmla="*/ 64 h 845"/>
                <a:gd name="T82" fmla="*/ 255 w 775"/>
                <a:gd name="T83" fmla="*/ 32 h 845"/>
                <a:gd name="T84" fmla="*/ 309 w 775"/>
                <a:gd name="T85" fmla="*/ 11 h 845"/>
                <a:gd name="T86" fmla="*/ 368 w 775"/>
                <a:gd name="T87" fmla="*/ 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" h="845">
                  <a:moveTo>
                    <a:pt x="387" y="0"/>
                  </a:moveTo>
                  <a:lnTo>
                    <a:pt x="387" y="0"/>
                  </a:lnTo>
                  <a:lnTo>
                    <a:pt x="408" y="1"/>
                  </a:lnTo>
                  <a:lnTo>
                    <a:pt x="428" y="2"/>
                  </a:lnTo>
                  <a:lnTo>
                    <a:pt x="447" y="6"/>
                  </a:lnTo>
                  <a:lnTo>
                    <a:pt x="466" y="11"/>
                  </a:lnTo>
                  <a:lnTo>
                    <a:pt x="484" y="17"/>
                  </a:lnTo>
                  <a:lnTo>
                    <a:pt x="502" y="24"/>
                  </a:lnTo>
                  <a:lnTo>
                    <a:pt x="521" y="32"/>
                  </a:lnTo>
                  <a:lnTo>
                    <a:pt x="538" y="42"/>
                  </a:lnTo>
                  <a:lnTo>
                    <a:pt x="555" y="52"/>
                  </a:lnTo>
                  <a:lnTo>
                    <a:pt x="573" y="64"/>
                  </a:lnTo>
                  <a:lnTo>
                    <a:pt x="589" y="75"/>
                  </a:lnTo>
                  <a:lnTo>
                    <a:pt x="605" y="88"/>
                  </a:lnTo>
                  <a:lnTo>
                    <a:pt x="620" y="103"/>
                  </a:lnTo>
                  <a:lnTo>
                    <a:pt x="634" y="117"/>
                  </a:lnTo>
                  <a:lnTo>
                    <a:pt x="649" y="133"/>
                  </a:lnTo>
                  <a:lnTo>
                    <a:pt x="661" y="149"/>
                  </a:lnTo>
                  <a:lnTo>
                    <a:pt x="675" y="165"/>
                  </a:lnTo>
                  <a:lnTo>
                    <a:pt x="687" y="182"/>
                  </a:lnTo>
                  <a:lnTo>
                    <a:pt x="698" y="201"/>
                  </a:lnTo>
                  <a:lnTo>
                    <a:pt x="710" y="218"/>
                  </a:lnTo>
                  <a:lnTo>
                    <a:pt x="719" y="237"/>
                  </a:lnTo>
                  <a:lnTo>
                    <a:pt x="728" y="256"/>
                  </a:lnTo>
                  <a:lnTo>
                    <a:pt x="737" y="276"/>
                  </a:lnTo>
                  <a:lnTo>
                    <a:pt x="745" y="295"/>
                  </a:lnTo>
                  <a:lnTo>
                    <a:pt x="752" y="316"/>
                  </a:lnTo>
                  <a:lnTo>
                    <a:pt x="758" y="335"/>
                  </a:lnTo>
                  <a:lnTo>
                    <a:pt x="763" y="356"/>
                  </a:lnTo>
                  <a:lnTo>
                    <a:pt x="767" y="376"/>
                  </a:lnTo>
                  <a:lnTo>
                    <a:pt x="771" y="396"/>
                  </a:lnTo>
                  <a:lnTo>
                    <a:pt x="773" y="417"/>
                  </a:lnTo>
                  <a:lnTo>
                    <a:pt x="775" y="437"/>
                  </a:lnTo>
                  <a:lnTo>
                    <a:pt x="775" y="458"/>
                  </a:lnTo>
                  <a:lnTo>
                    <a:pt x="775" y="458"/>
                  </a:lnTo>
                  <a:lnTo>
                    <a:pt x="775" y="477"/>
                  </a:lnTo>
                  <a:lnTo>
                    <a:pt x="773" y="497"/>
                  </a:lnTo>
                  <a:lnTo>
                    <a:pt x="771" y="516"/>
                  </a:lnTo>
                  <a:lnTo>
                    <a:pt x="767" y="536"/>
                  </a:lnTo>
                  <a:lnTo>
                    <a:pt x="763" y="554"/>
                  </a:lnTo>
                  <a:lnTo>
                    <a:pt x="758" y="573"/>
                  </a:lnTo>
                  <a:lnTo>
                    <a:pt x="752" y="591"/>
                  </a:lnTo>
                  <a:lnTo>
                    <a:pt x="745" y="608"/>
                  </a:lnTo>
                  <a:lnTo>
                    <a:pt x="737" y="626"/>
                  </a:lnTo>
                  <a:lnTo>
                    <a:pt x="728" y="642"/>
                  </a:lnTo>
                  <a:lnTo>
                    <a:pt x="719" y="658"/>
                  </a:lnTo>
                  <a:lnTo>
                    <a:pt x="710" y="674"/>
                  </a:lnTo>
                  <a:lnTo>
                    <a:pt x="698" y="689"/>
                  </a:lnTo>
                  <a:lnTo>
                    <a:pt x="687" y="704"/>
                  </a:lnTo>
                  <a:lnTo>
                    <a:pt x="675" y="718"/>
                  </a:lnTo>
                  <a:lnTo>
                    <a:pt x="661" y="732"/>
                  </a:lnTo>
                  <a:lnTo>
                    <a:pt x="649" y="744"/>
                  </a:lnTo>
                  <a:lnTo>
                    <a:pt x="634" y="757"/>
                  </a:lnTo>
                  <a:lnTo>
                    <a:pt x="620" y="769"/>
                  </a:lnTo>
                  <a:lnTo>
                    <a:pt x="605" y="779"/>
                  </a:lnTo>
                  <a:lnTo>
                    <a:pt x="589" y="789"/>
                  </a:lnTo>
                  <a:lnTo>
                    <a:pt x="573" y="799"/>
                  </a:lnTo>
                  <a:lnTo>
                    <a:pt x="555" y="807"/>
                  </a:lnTo>
                  <a:lnTo>
                    <a:pt x="538" y="815"/>
                  </a:lnTo>
                  <a:lnTo>
                    <a:pt x="521" y="822"/>
                  </a:lnTo>
                  <a:lnTo>
                    <a:pt x="502" y="827"/>
                  </a:lnTo>
                  <a:lnTo>
                    <a:pt x="484" y="833"/>
                  </a:lnTo>
                  <a:lnTo>
                    <a:pt x="466" y="838"/>
                  </a:lnTo>
                  <a:lnTo>
                    <a:pt x="447" y="841"/>
                  </a:lnTo>
                  <a:lnTo>
                    <a:pt x="428" y="844"/>
                  </a:lnTo>
                  <a:lnTo>
                    <a:pt x="408" y="845"/>
                  </a:lnTo>
                  <a:lnTo>
                    <a:pt x="387" y="845"/>
                  </a:lnTo>
                  <a:lnTo>
                    <a:pt x="387" y="845"/>
                  </a:lnTo>
                  <a:lnTo>
                    <a:pt x="368" y="845"/>
                  </a:lnTo>
                  <a:lnTo>
                    <a:pt x="348" y="844"/>
                  </a:lnTo>
                  <a:lnTo>
                    <a:pt x="329" y="841"/>
                  </a:lnTo>
                  <a:lnTo>
                    <a:pt x="309" y="838"/>
                  </a:lnTo>
                  <a:lnTo>
                    <a:pt x="291" y="833"/>
                  </a:lnTo>
                  <a:lnTo>
                    <a:pt x="272" y="827"/>
                  </a:lnTo>
                  <a:lnTo>
                    <a:pt x="255" y="822"/>
                  </a:lnTo>
                  <a:lnTo>
                    <a:pt x="236" y="815"/>
                  </a:lnTo>
                  <a:lnTo>
                    <a:pt x="219" y="807"/>
                  </a:lnTo>
                  <a:lnTo>
                    <a:pt x="203" y="799"/>
                  </a:lnTo>
                  <a:lnTo>
                    <a:pt x="187" y="789"/>
                  </a:lnTo>
                  <a:lnTo>
                    <a:pt x="171" y="779"/>
                  </a:lnTo>
                  <a:lnTo>
                    <a:pt x="156" y="769"/>
                  </a:lnTo>
                  <a:lnTo>
                    <a:pt x="141" y="757"/>
                  </a:lnTo>
                  <a:lnTo>
                    <a:pt x="127" y="744"/>
                  </a:lnTo>
                  <a:lnTo>
                    <a:pt x="113" y="732"/>
                  </a:lnTo>
                  <a:lnTo>
                    <a:pt x="100" y="718"/>
                  </a:lnTo>
                  <a:lnTo>
                    <a:pt x="88" y="704"/>
                  </a:lnTo>
                  <a:lnTo>
                    <a:pt x="76" y="689"/>
                  </a:lnTo>
                  <a:lnTo>
                    <a:pt x="66" y="674"/>
                  </a:lnTo>
                  <a:lnTo>
                    <a:pt x="56" y="658"/>
                  </a:lnTo>
                  <a:lnTo>
                    <a:pt x="46" y="642"/>
                  </a:lnTo>
                  <a:lnTo>
                    <a:pt x="38" y="626"/>
                  </a:lnTo>
                  <a:lnTo>
                    <a:pt x="30" y="608"/>
                  </a:lnTo>
                  <a:lnTo>
                    <a:pt x="23" y="591"/>
                  </a:lnTo>
                  <a:lnTo>
                    <a:pt x="18" y="573"/>
                  </a:lnTo>
                  <a:lnTo>
                    <a:pt x="12" y="554"/>
                  </a:lnTo>
                  <a:lnTo>
                    <a:pt x="7" y="536"/>
                  </a:lnTo>
                  <a:lnTo>
                    <a:pt x="4" y="516"/>
                  </a:lnTo>
                  <a:lnTo>
                    <a:pt x="1" y="497"/>
                  </a:lnTo>
                  <a:lnTo>
                    <a:pt x="0" y="477"/>
                  </a:lnTo>
                  <a:lnTo>
                    <a:pt x="0" y="458"/>
                  </a:lnTo>
                  <a:lnTo>
                    <a:pt x="0" y="458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4" y="396"/>
                  </a:lnTo>
                  <a:lnTo>
                    <a:pt x="7" y="376"/>
                  </a:lnTo>
                  <a:lnTo>
                    <a:pt x="12" y="356"/>
                  </a:lnTo>
                  <a:lnTo>
                    <a:pt x="18" y="335"/>
                  </a:lnTo>
                  <a:lnTo>
                    <a:pt x="23" y="316"/>
                  </a:lnTo>
                  <a:lnTo>
                    <a:pt x="30" y="295"/>
                  </a:lnTo>
                  <a:lnTo>
                    <a:pt x="38" y="276"/>
                  </a:lnTo>
                  <a:lnTo>
                    <a:pt x="46" y="256"/>
                  </a:lnTo>
                  <a:lnTo>
                    <a:pt x="56" y="237"/>
                  </a:lnTo>
                  <a:lnTo>
                    <a:pt x="66" y="218"/>
                  </a:lnTo>
                  <a:lnTo>
                    <a:pt x="76" y="201"/>
                  </a:lnTo>
                  <a:lnTo>
                    <a:pt x="88" y="182"/>
                  </a:lnTo>
                  <a:lnTo>
                    <a:pt x="100" y="165"/>
                  </a:lnTo>
                  <a:lnTo>
                    <a:pt x="113" y="149"/>
                  </a:lnTo>
                  <a:lnTo>
                    <a:pt x="127" y="133"/>
                  </a:lnTo>
                  <a:lnTo>
                    <a:pt x="141" y="117"/>
                  </a:lnTo>
                  <a:lnTo>
                    <a:pt x="156" y="103"/>
                  </a:lnTo>
                  <a:lnTo>
                    <a:pt x="171" y="88"/>
                  </a:lnTo>
                  <a:lnTo>
                    <a:pt x="187" y="75"/>
                  </a:lnTo>
                  <a:lnTo>
                    <a:pt x="203" y="64"/>
                  </a:lnTo>
                  <a:lnTo>
                    <a:pt x="219" y="52"/>
                  </a:lnTo>
                  <a:lnTo>
                    <a:pt x="236" y="42"/>
                  </a:lnTo>
                  <a:lnTo>
                    <a:pt x="255" y="32"/>
                  </a:lnTo>
                  <a:lnTo>
                    <a:pt x="272" y="24"/>
                  </a:lnTo>
                  <a:lnTo>
                    <a:pt x="291" y="17"/>
                  </a:lnTo>
                  <a:lnTo>
                    <a:pt x="309" y="11"/>
                  </a:lnTo>
                  <a:lnTo>
                    <a:pt x="329" y="6"/>
                  </a:lnTo>
                  <a:lnTo>
                    <a:pt x="348" y="2"/>
                  </a:lnTo>
                  <a:lnTo>
                    <a:pt x="368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19">
              <a:extLst>
                <a:ext uri="{FF2B5EF4-FFF2-40B4-BE49-F238E27FC236}">
                  <a16:creationId xmlns:a16="http://schemas.microsoft.com/office/drawing/2014/main" id="{2E0AD49E-1392-46A9-B3AB-B9310397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006725"/>
              <a:ext cx="722313" cy="777875"/>
            </a:xfrm>
            <a:custGeom>
              <a:avLst/>
              <a:gdLst>
                <a:gd name="T0" fmla="*/ 478 w 909"/>
                <a:gd name="T1" fmla="*/ 2 h 980"/>
                <a:gd name="T2" fmla="*/ 546 w 909"/>
                <a:gd name="T3" fmla="*/ 13 h 980"/>
                <a:gd name="T4" fmla="*/ 610 w 909"/>
                <a:gd name="T5" fmla="*/ 37 h 980"/>
                <a:gd name="T6" fmla="*/ 671 w 909"/>
                <a:gd name="T7" fmla="*/ 72 h 980"/>
                <a:gd name="T8" fmla="*/ 727 w 909"/>
                <a:gd name="T9" fmla="*/ 116 h 980"/>
                <a:gd name="T10" fmla="*/ 776 w 909"/>
                <a:gd name="T11" fmla="*/ 169 h 980"/>
                <a:gd name="T12" fmla="*/ 819 w 909"/>
                <a:gd name="T13" fmla="*/ 227 h 980"/>
                <a:gd name="T14" fmla="*/ 854 w 909"/>
                <a:gd name="T15" fmla="*/ 292 h 980"/>
                <a:gd name="T16" fmla="*/ 881 w 909"/>
                <a:gd name="T17" fmla="*/ 360 h 980"/>
                <a:gd name="T18" fmla="*/ 899 w 909"/>
                <a:gd name="T19" fmla="*/ 430 h 980"/>
                <a:gd name="T20" fmla="*/ 909 w 909"/>
                <a:gd name="T21" fmla="*/ 502 h 980"/>
                <a:gd name="T22" fmla="*/ 909 w 909"/>
                <a:gd name="T23" fmla="*/ 548 h 980"/>
                <a:gd name="T24" fmla="*/ 899 w 909"/>
                <a:gd name="T25" fmla="*/ 617 h 980"/>
                <a:gd name="T26" fmla="*/ 881 w 909"/>
                <a:gd name="T27" fmla="*/ 681 h 980"/>
                <a:gd name="T28" fmla="*/ 854 w 909"/>
                <a:gd name="T29" fmla="*/ 741 h 980"/>
                <a:gd name="T30" fmla="*/ 819 w 909"/>
                <a:gd name="T31" fmla="*/ 797 h 980"/>
                <a:gd name="T32" fmla="*/ 776 w 909"/>
                <a:gd name="T33" fmla="*/ 846 h 980"/>
                <a:gd name="T34" fmla="*/ 727 w 909"/>
                <a:gd name="T35" fmla="*/ 889 h 980"/>
                <a:gd name="T36" fmla="*/ 671 w 909"/>
                <a:gd name="T37" fmla="*/ 925 h 980"/>
                <a:gd name="T38" fmla="*/ 610 w 909"/>
                <a:gd name="T39" fmla="*/ 952 h 980"/>
                <a:gd name="T40" fmla="*/ 546 w 909"/>
                <a:gd name="T41" fmla="*/ 971 h 980"/>
                <a:gd name="T42" fmla="*/ 478 w 909"/>
                <a:gd name="T43" fmla="*/ 979 h 980"/>
                <a:gd name="T44" fmla="*/ 431 w 909"/>
                <a:gd name="T45" fmla="*/ 979 h 980"/>
                <a:gd name="T46" fmla="*/ 363 w 909"/>
                <a:gd name="T47" fmla="*/ 971 h 980"/>
                <a:gd name="T48" fmla="*/ 298 w 909"/>
                <a:gd name="T49" fmla="*/ 952 h 980"/>
                <a:gd name="T50" fmla="*/ 238 w 909"/>
                <a:gd name="T51" fmla="*/ 925 h 980"/>
                <a:gd name="T52" fmla="*/ 183 w 909"/>
                <a:gd name="T53" fmla="*/ 889 h 980"/>
                <a:gd name="T54" fmla="*/ 133 w 909"/>
                <a:gd name="T55" fmla="*/ 846 h 980"/>
                <a:gd name="T56" fmla="*/ 91 w 909"/>
                <a:gd name="T57" fmla="*/ 797 h 980"/>
                <a:gd name="T58" fmla="*/ 55 w 909"/>
                <a:gd name="T59" fmla="*/ 741 h 980"/>
                <a:gd name="T60" fmla="*/ 28 w 909"/>
                <a:gd name="T61" fmla="*/ 681 h 980"/>
                <a:gd name="T62" fmla="*/ 9 w 909"/>
                <a:gd name="T63" fmla="*/ 617 h 980"/>
                <a:gd name="T64" fmla="*/ 1 w 909"/>
                <a:gd name="T65" fmla="*/ 548 h 980"/>
                <a:gd name="T66" fmla="*/ 1 w 909"/>
                <a:gd name="T67" fmla="*/ 502 h 980"/>
                <a:gd name="T68" fmla="*/ 9 w 909"/>
                <a:gd name="T69" fmla="*/ 430 h 980"/>
                <a:gd name="T70" fmla="*/ 28 w 909"/>
                <a:gd name="T71" fmla="*/ 360 h 980"/>
                <a:gd name="T72" fmla="*/ 55 w 909"/>
                <a:gd name="T73" fmla="*/ 292 h 980"/>
                <a:gd name="T74" fmla="*/ 91 w 909"/>
                <a:gd name="T75" fmla="*/ 227 h 980"/>
                <a:gd name="T76" fmla="*/ 133 w 909"/>
                <a:gd name="T77" fmla="*/ 169 h 980"/>
                <a:gd name="T78" fmla="*/ 183 w 909"/>
                <a:gd name="T79" fmla="*/ 116 h 980"/>
                <a:gd name="T80" fmla="*/ 238 w 909"/>
                <a:gd name="T81" fmla="*/ 72 h 980"/>
                <a:gd name="T82" fmla="*/ 298 w 909"/>
                <a:gd name="T83" fmla="*/ 37 h 980"/>
                <a:gd name="T84" fmla="*/ 363 w 909"/>
                <a:gd name="T85" fmla="*/ 13 h 980"/>
                <a:gd name="T86" fmla="*/ 431 w 909"/>
                <a:gd name="T87" fmla="*/ 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80">
                  <a:moveTo>
                    <a:pt x="455" y="0"/>
                  </a:moveTo>
                  <a:lnTo>
                    <a:pt x="455" y="0"/>
                  </a:lnTo>
                  <a:lnTo>
                    <a:pt x="478" y="2"/>
                  </a:lnTo>
                  <a:lnTo>
                    <a:pt x="501" y="4"/>
                  </a:lnTo>
                  <a:lnTo>
                    <a:pt x="524" y="7"/>
                  </a:lnTo>
                  <a:lnTo>
                    <a:pt x="546" y="13"/>
                  </a:lnTo>
                  <a:lnTo>
                    <a:pt x="568" y="20"/>
                  </a:lnTo>
                  <a:lnTo>
                    <a:pt x="590" y="28"/>
                  </a:lnTo>
                  <a:lnTo>
                    <a:pt x="610" y="37"/>
                  </a:lnTo>
                  <a:lnTo>
                    <a:pt x="631" y="48"/>
                  </a:lnTo>
                  <a:lnTo>
                    <a:pt x="652" y="59"/>
                  </a:lnTo>
                  <a:lnTo>
                    <a:pt x="671" y="72"/>
                  </a:lnTo>
                  <a:lnTo>
                    <a:pt x="690" y="86"/>
                  </a:lnTo>
                  <a:lnTo>
                    <a:pt x="708" y="101"/>
                  </a:lnTo>
                  <a:lnTo>
                    <a:pt x="727" y="116"/>
                  </a:lnTo>
                  <a:lnTo>
                    <a:pt x="744" y="133"/>
                  </a:lnTo>
                  <a:lnTo>
                    <a:pt x="760" y="150"/>
                  </a:lnTo>
                  <a:lnTo>
                    <a:pt x="776" y="169"/>
                  </a:lnTo>
                  <a:lnTo>
                    <a:pt x="791" y="188"/>
                  </a:lnTo>
                  <a:lnTo>
                    <a:pt x="805" y="208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70"/>
                  </a:lnTo>
                  <a:lnTo>
                    <a:pt x="854" y="292"/>
                  </a:lnTo>
                  <a:lnTo>
                    <a:pt x="864" y="314"/>
                  </a:lnTo>
                  <a:lnTo>
                    <a:pt x="873" y="337"/>
                  </a:lnTo>
                  <a:lnTo>
                    <a:pt x="881" y="360"/>
                  </a:lnTo>
                  <a:lnTo>
                    <a:pt x="889" y="383"/>
                  </a:lnTo>
                  <a:lnTo>
                    <a:pt x="895" y="406"/>
                  </a:lnTo>
                  <a:lnTo>
                    <a:pt x="899" y="430"/>
                  </a:lnTo>
                  <a:lnTo>
                    <a:pt x="904" y="453"/>
                  </a:lnTo>
                  <a:lnTo>
                    <a:pt x="906" y="477"/>
                  </a:lnTo>
                  <a:lnTo>
                    <a:pt x="909" y="502"/>
                  </a:lnTo>
                  <a:lnTo>
                    <a:pt x="909" y="525"/>
                  </a:lnTo>
                  <a:lnTo>
                    <a:pt x="909" y="525"/>
                  </a:lnTo>
                  <a:lnTo>
                    <a:pt x="909" y="548"/>
                  </a:lnTo>
                  <a:lnTo>
                    <a:pt x="906" y="571"/>
                  </a:lnTo>
                  <a:lnTo>
                    <a:pt x="904" y="594"/>
                  </a:lnTo>
                  <a:lnTo>
                    <a:pt x="899" y="617"/>
                  </a:lnTo>
                  <a:lnTo>
                    <a:pt x="895" y="639"/>
                  </a:lnTo>
                  <a:lnTo>
                    <a:pt x="889" y="660"/>
                  </a:lnTo>
                  <a:lnTo>
                    <a:pt x="881" y="681"/>
                  </a:lnTo>
                  <a:lnTo>
                    <a:pt x="873" y="702"/>
                  </a:lnTo>
                  <a:lnTo>
                    <a:pt x="864" y="722"/>
                  </a:lnTo>
                  <a:lnTo>
                    <a:pt x="854" y="741"/>
                  </a:lnTo>
                  <a:lnTo>
                    <a:pt x="843" y="761"/>
                  </a:lnTo>
                  <a:lnTo>
                    <a:pt x="831" y="779"/>
                  </a:lnTo>
                  <a:lnTo>
                    <a:pt x="819" y="797"/>
                  </a:lnTo>
                  <a:lnTo>
                    <a:pt x="805" y="814"/>
                  </a:lnTo>
                  <a:lnTo>
                    <a:pt x="791" y="830"/>
                  </a:lnTo>
                  <a:lnTo>
                    <a:pt x="776" y="846"/>
                  </a:lnTo>
                  <a:lnTo>
                    <a:pt x="760" y="861"/>
                  </a:lnTo>
                  <a:lnTo>
                    <a:pt x="744" y="876"/>
                  </a:lnTo>
                  <a:lnTo>
                    <a:pt x="727" y="889"/>
                  </a:lnTo>
                  <a:lnTo>
                    <a:pt x="708" y="901"/>
                  </a:lnTo>
                  <a:lnTo>
                    <a:pt x="690" y="913"/>
                  </a:lnTo>
                  <a:lnTo>
                    <a:pt x="671" y="925"/>
                  </a:lnTo>
                  <a:lnTo>
                    <a:pt x="652" y="935"/>
                  </a:lnTo>
                  <a:lnTo>
                    <a:pt x="631" y="944"/>
                  </a:lnTo>
                  <a:lnTo>
                    <a:pt x="610" y="952"/>
                  </a:lnTo>
                  <a:lnTo>
                    <a:pt x="590" y="959"/>
                  </a:lnTo>
                  <a:lnTo>
                    <a:pt x="568" y="965"/>
                  </a:lnTo>
                  <a:lnTo>
                    <a:pt x="546" y="971"/>
                  </a:lnTo>
                  <a:lnTo>
                    <a:pt x="524" y="974"/>
                  </a:lnTo>
                  <a:lnTo>
                    <a:pt x="501" y="978"/>
                  </a:lnTo>
                  <a:lnTo>
                    <a:pt x="478" y="979"/>
                  </a:lnTo>
                  <a:lnTo>
                    <a:pt x="455" y="980"/>
                  </a:lnTo>
                  <a:lnTo>
                    <a:pt x="455" y="980"/>
                  </a:lnTo>
                  <a:lnTo>
                    <a:pt x="431" y="979"/>
                  </a:lnTo>
                  <a:lnTo>
                    <a:pt x="408" y="978"/>
                  </a:lnTo>
                  <a:lnTo>
                    <a:pt x="386" y="974"/>
                  </a:lnTo>
                  <a:lnTo>
                    <a:pt x="363" y="971"/>
                  </a:lnTo>
                  <a:lnTo>
                    <a:pt x="341" y="965"/>
                  </a:lnTo>
                  <a:lnTo>
                    <a:pt x="319" y="959"/>
                  </a:lnTo>
                  <a:lnTo>
                    <a:pt x="298" y="952"/>
                  </a:lnTo>
                  <a:lnTo>
                    <a:pt x="277" y="944"/>
                  </a:lnTo>
                  <a:lnTo>
                    <a:pt x="258" y="935"/>
                  </a:lnTo>
                  <a:lnTo>
                    <a:pt x="238" y="925"/>
                  </a:lnTo>
                  <a:lnTo>
                    <a:pt x="219" y="913"/>
                  </a:lnTo>
                  <a:lnTo>
                    <a:pt x="200" y="901"/>
                  </a:lnTo>
                  <a:lnTo>
                    <a:pt x="183" y="889"/>
                  </a:lnTo>
                  <a:lnTo>
                    <a:pt x="166" y="876"/>
                  </a:lnTo>
                  <a:lnTo>
                    <a:pt x="148" y="861"/>
                  </a:lnTo>
                  <a:lnTo>
                    <a:pt x="133" y="846"/>
                  </a:lnTo>
                  <a:lnTo>
                    <a:pt x="119" y="830"/>
                  </a:lnTo>
                  <a:lnTo>
                    <a:pt x="104" y="814"/>
                  </a:lnTo>
                  <a:lnTo>
                    <a:pt x="91" y="797"/>
                  </a:lnTo>
                  <a:lnTo>
                    <a:pt x="78" y="779"/>
                  </a:lnTo>
                  <a:lnTo>
                    <a:pt x="66" y="761"/>
                  </a:lnTo>
                  <a:lnTo>
                    <a:pt x="55" y="741"/>
                  </a:lnTo>
                  <a:lnTo>
                    <a:pt x="45" y="722"/>
                  </a:lnTo>
                  <a:lnTo>
                    <a:pt x="36" y="702"/>
                  </a:lnTo>
                  <a:lnTo>
                    <a:pt x="28" y="681"/>
                  </a:lnTo>
                  <a:lnTo>
                    <a:pt x="21" y="660"/>
                  </a:lnTo>
                  <a:lnTo>
                    <a:pt x="15" y="639"/>
                  </a:lnTo>
                  <a:lnTo>
                    <a:pt x="9" y="617"/>
                  </a:lnTo>
                  <a:lnTo>
                    <a:pt x="6" y="594"/>
                  </a:lnTo>
                  <a:lnTo>
                    <a:pt x="2" y="571"/>
                  </a:lnTo>
                  <a:lnTo>
                    <a:pt x="1" y="54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502"/>
                  </a:lnTo>
                  <a:lnTo>
                    <a:pt x="2" y="477"/>
                  </a:lnTo>
                  <a:lnTo>
                    <a:pt x="6" y="453"/>
                  </a:lnTo>
                  <a:lnTo>
                    <a:pt x="9" y="430"/>
                  </a:lnTo>
                  <a:lnTo>
                    <a:pt x="15" y="406"/>
                  </a:lnTo>
                  <a:lnTo>
                    <a:pt x="21" y="383"/>
                  </a:lnTo>
                  <a:lnTo>
                    <a:pt x="28" y="360"/>
                  </a:lnTo>
                  <a:lnTo>
                    <a:pt x="36" y="337"/>
                  </a:lnTo>
                  <a:lnTo>
                    <a:pt x="45" y="314"/>
                  </a:lnTo>
                  <a:lnTo>
                    <a:pt x="55" y="292"/>
                  </a:lnTo>
                  <a:lnTo>
                    <a:pt x="66" y="270"/>
                  </a:lnTo>
                  <a:lnTo>
                    <a:pt x="78" y="248"/>
                  </a:lnTo>
                  <a:lnTo>
                    <a:pt x="91" y="227"/>
                  </a:lnTo>
                  <a:lnTo>
                    <a:pt x="104" y="208"/>
                  </a:lnTo>
                  <a:lnTo>
                    <a:pt x="119" y="188"/>
                  </a:lnTo>
                  <a:lnTo>
                    <a:pt x="133" y="169"/>
                  </a:lnTo>
                  <a:lnTo>
                    <a:pt x="148" y="150"/>
                  </a:lnTo>
                  <a:lnTo>
                    <a:pt x="166" y="133"/>
                  </a:lnTo>
                  <a:lnTo>
                    <a:pt x="183" y="116"/>
                  </a:lnTo>
                  <a:lnTo>
                    <a:pt x="200" y="101"/>
                  </a:lnTo>
                  <a:lnTo>
                    <a:pt x="219" y="86"/>
                  </a:lnTo>
                  <a:lnTo>
                    <a:pt x="238" y="72"/>
                  </a:lnTo>
                  <a:lnTo>
                    <a:pt x="258" y="59"/>
                  </a:lnTo>
                  <a:lnTo>
                    <a:pt x="277" y="48"/>
                  </a:lnTo>
                  <a:lnTo>
                    <a:pt x="298" y="37"/>
                  </a:lnTo>
                  <a:lnTo>
                    <a:pt x="319" y="28"/>
                  </a:lnTo>
                  <a:lnTo>
                    <a:pt x="341" y="20"/>
                  </a:lnTo>
                  <a:lnTo>
                    <a:pt x="363" y="13"/>
                  </a:lnTo>
                  <a:lnTo>
                    <a:pt x="386" y="7"/>
                  </a:lnTo>
                  <a:lnTo>
                    <a:pt x="408" y="4"/>
                  </a:lnTo>
                  <a:lnTo>
                    <a:pt x="431" y="2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0">
              <a:extLst>
                <a:ext uri="{FF2B5EF4-FFF2-40B4-BE49-F238E27FC236}">
                  <a16:creationId xmlns:a16="http://schemas.microsoft.com/office/drawing/2014/main" id="{9A1748CD-408C-4765-9CDB-12E2CFFD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2984500"/>
              <a:ext cx="722313" cy="777875"/>
            </a:xfrm>
            <a:custGeom>
              <a:avLst/>
              <a:gdLst>
                <a:gd name="T0" fmla="*/ 909 w 909"/>
                <a:gd name="T1" fmla="*/ 547 h 978"/>
                <a:gd name="T2" fmla="*/ 899 w 909"/>
                <a:gd name="T3" fmla="*/ 615 h 978"/>
                <a:gd name="T4" fmla="*/ 881 w 909"/>
                <a:gd name="T5" fmla="*/ 680 h 978"/>
                <a:gd name="T6" fmla="*/ 853 w 909"/>
                <a:gd name="T7" fmla="*/ 741 h 978"/>
                <a:gd name="T8" fmla="*/ 819 w 909"/>
                <a:gd name="T9" fmla="*/ 796 h 978"/>
                <a:gd name="T10" fmla="*/ 776 w 909"/>
                <a:gd name="T11" fmla="*/ 846 h 978"/>
                <a:gd name="T12" fmla="*/ 727 w 909"/>
                <a:gd name="T13" fmla="*/ 888 h 978"/>
                <a:gd name="T14" fmla="*/ 671 w 909"/>
                <a:gd name="T15" fmla="*/ 923 h 978"/>
                <a:gd name="T16" fmla="*/ 610 w 909"/>
                <a:gd name="T17" fmla="*/ 950 h 978"/>
                <a:gd name="T18" fmla="*/ 546 w 909"/>
                <a:gd name="T19" fmla="*/ 969 h 978"/>
                <a:gd name="T20" fmla="*/ 478 w 909"/>
                <a:gd name="T21" fmla="*/ 978 h 978"/>
                <a:gd name="T22" fmla="*/ 431 w 909"/>
                <a:gd name="T23" fmla="*/ 978 h 978"/>
                <a:gd name="T24" fmla="*/ 363 w 909"/>
                <a:gd name="T25" fmla="*/ 969 h 978"/>
                <a:gd name="T26" fmla="*/ 298 w 909"/>
                <a:gd name="T27" fmla="*/ 950 h 978"/>
                <a:gd name="T28" fmla="*/ 237 w 909"/>
                <a:gd name="T29" fmla="*/ 923 h 978"/>
                <a:gd name="T30" fmla="*/ 182 w 909"/>
                <a:gd name="T31" fmla="*/ 888 h 978"/>
                <a:gd name="T32" fmla="*/ 132 w 909"/>
                <a:gd name="T33" fmla="*/ 846 h 978"/>
                <a:gd name="T34" fmla="*/ 90 w 909"/>
                <a:gd name="T35" fmla="*/ 796 h 978"/>
                <a:gd name="T36" fmla="*/ 55 w 909"/>
                <a:gd name="T37" fmla="*/ 741 h 978"/>
                <a:gd name="T38" fmla="*/ 28 w 909"/>
                <a:gd name="T39" fmla="*/ 680 h 978"/>
                <a:gd name="T40" fmla="*/ 9 w 909"/>
                <a:gd name="T41" fmla="*/ 615 h 978"/>
                <a:gd name="T42" fmla="*/ 0 w 909"/>
                <a:gd name="T43" fmla="*/ 547 h 978"/>
                <a:gd name="T44" fmla="*/ 0 w 909"/>
                <a:gd name="T45" fmla="*/ 500 h 978"/>
                <a:gd name="T46" fmla="*/ 9 w 909"/>
                <a:gd name="T47" fmla="*/ 428 h 978"/>
                <a:gd name="T48" fmla="*/ 28 w 909"/>
                <a:gd name="T49" fmla="*/ 358 h 978"/>
                <a:gd name="T50" fmla="*/ 55 w 909"/>
                <a:gd name="T51" fmla="*/ 290 h 978"/>
                <a:gd name="T52" fmla="*/ 90 w 909"/>
                <a:gd name="T53" fmla="*/ 227 h 978"/>
                <a:gd name="T54" fmla="*/ 132 w 909"/>
                <a:gd name="T55" fmla="*/ 167 h 978"/>
                <a:gd name="T56" fmla="*/ 182 w 909"/>
                <a:gd name="T57" fmla="*/ 115 h 978"/>
                <a:gd name="T58" fmla="*/ 237 w 909"/>
                <a:gd name="T59" fmla="*/ 70 h 978"/>
                <a:gd name="T60" fmla="*/ 298 w 909"/>
                <a:gd name="T61" fmla="*/ 36 h 978"/>
                <a:gd name="T62" fmla="*/ 363 w 909"/>
                <a:gd name="T63" fmla="*/ 11 h 978"/>
                <a:gd name="T64" fmla="*/ 431 w 909"/>
                <a:gd name="T65" fmla="*/ 1 h 978"/>
                <a:gd name="T66" fmla="*/ 478 w 909"/>
                <a:gd name="T67" fmla="*/ 1 h 978"/>
                <a:gd name="T68" fmla="*/ 546 w 909"/>
                <a:gd name="T69" fmla="*/ 11 h 978"/>
                <a:gd name="T70" fmla="*/ 610 w 909"/>
                <a:gd name="T71" fmla="*/ 36 h 978"/>
                <a:gd name="T72" fmla="*/ 671 w 909"/>
                <a:gd name="T73" fmla="*/ 70 h 978"/>
                <a:gd name="T74" fmla="*/ 727 w 909"/>
                <a:gd name="T75" fmla="*/ 115 h 978"/>
                <a:gd name="T76" fmla="*/ 776 w 909"/>
                <a:gd name="T77" fmla="*/ 167 h 978"/>
                <a:gd name="T78" fmla="*/ 819 w 909"/>
                <a:gd name="T79" fmla="*/ 227 h 978"/>
                <a:gd name="T80" fmla="*/ 853 w 909"/>
                <a:gd name="T81" fmla="*/ 290 h 978"/>
                <a:gd name="T82" fmla="*/ 881 w 909"/>
                <a:gd name="T83" fmla="*/ 358 h 978"/>
                <a:gd name="T84" fmla="*/ 899 w 909"/>
                <a:gd name="T85" fmla="*/ 428 h 978"/>
                <a:gd name="T86" fmla="*/ 909 w 909"/>
                <a:gd name="T87" fmla="*/ 50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9" h="978">
                  <a:moveTo>
                    <a:pt x="909" y="523"/>
                  </a:moveTo>
                  <a:lnTo>
                    <a:pt x="909" y="523"/>
                  </a:lnTo>
                  <a:lnTo>
                    <a:pt x="909" y="547"/>
                  </a:lnTo>
                  <a:lnTo>
                    <a:pt x="906" y="570"/>
                  </a:lnTo>
                  <a:lnTo>
                    <a:pt x="904" y="593"/>
                  </a:lnTo>
                  <a:lnTo>
                    <a:pt x="899" y="615"/>
                  </a:lnTo>
                  <a:lnTo>
                    <a:pt x="895" y="637"/>
                  </a:lnTo>
                  <a:lnTo>
                    <a:pt x="888" y="659"/>
                  </a:lnTo>
                  <a:lnTo>
                    <a:pt x="881" y="680"/>
                  </a:lnTo>
                  <a:lnTo>
                    <a:pt x="873" y="700"/>
                  </a:lnTo>
                  <a:lnTo>
                    <a:pt x="864" y="721"/>
                  </a:lnTo>
                  <a:lnTo>
                    <a:pt x="853" y="741"/>
                  </a:lnTo>
                  <a:lnTo>
                    <a:pt x="843" y="759"/>
                  </a:lnTo>
                  <a:lnTo>
                    <a:pt x="831" y="778"/>
                  </a:lnTo>
                  <a:lnTo>
                    <a:pt x="819" y="796"/>
                  </a:lnTo>
                  <a:lnTo>
                    <a:pt x="805" y="812"/>
                  </a:lnTo>
                  <a:lnTo>
                    <a:pt x="791" y="829"/>
                  </a:lnTo>
                  <a:lnTo>
                    <a:pt x="776" y="846"/>
                  </a:lnTo>
                  <a:lnTo>
                    <a:pt x="760" y="860"/>
                  </a:lnTo>
                  <a:lnTo>
                    <a:pt x="744" y="874"/>
                  </a:lnTo>
                  <a:lnTo>
                    <a:pt x="727" y="888"/>
                  </a:lnTo>
                  <a:lnTo>
                    <a:pt x="708" y="901"/>
                  </a:lnTo>
                  <a:lnTo>
                    <a:pt x="690" y="912"/>
                  </a:lnTo>
                  <a:lnTo>
                    <a:pt x="671" y="923"/>
                  </a:lnTo>
                  <a:lnTo>
                    <a:pt x="652" y="933"/>
                  </a:lnTo>
                  <a:lnTo>
                    <a:pt x="631" y="942"/>
                  </a:lnTo>
                  <a:lnTo>
                    <a:pt x="610" y="950"/>
                  </a:lnTo>
                  <a:lnTo>
                    <a:pt x="590" y="957"/>
                  </a:lnTo>
                  <a:lnTo>
                    <a:pt x="568" y="964"/>
                  </a:lnTo>
                  <a:lnTo>
                    <a:pt x="546" y="969"/>
                  </a:lnTo>
                  <a:lnTo>
                    <a:pt x="524" y="973"/>
                  </a:lnTo>
                  <a:lnTo>
                    <a:pt x="501" y="976"/>
                  </a:lnTo>
                  <a:lnTo>
                    <a:pt x="478" y="978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31" y="978"/>
                  </a:lnTo>
                  <a:lnTo>
                    <a:pt x="408" y="976"/>
                  </a:lnTo>
                  <a:lnTo>
                    <a:pt x="385" y="973"/>
                  </a:lnTo>
                  <a:lnTo>
                    <a:pt x="363" y="969"/>
                  </a:lnTo>
                  <a:lnTo>
                    <a:pt x="341" y="964"/>
                  </a:lnTo>
                  <a:lnTo>
                    <a:pt x="319" y="957"/>
                  </a:lnTo>
                  <a:lnTo>
                    <a:pt x="298" y="950"/>
                  </a:lnTo>
                  <a:lnTo>
                    <a:pt x="277" y="942"/>
                  </a:lnTo>
                  <a:lnTo>
                    <a:pt x="257" y="933"/>
                  </a:lnTo>
                  <a:lnTo>
                    <a:pt x="237" y="923"/>
                  </a:lnTo>
                  <a:lnTo>
                    <a:pt x="219" y="912"/>
                  </a:lnTo>
                  <a:lnTo>
                    <a:pt x="200" y="901"/>
                  </a:lnTo>
                  <a:lnTo>
                    <a:pt x="182" y="888"/>
                  </a:lnTo>
                  <a:lnTo>
                    <a:pt x="166" y="874"/>
                  </a:lnTo>
                  <a:lnTo>
                    <a:pt x="148" y="860"/>
                  </a:lnTo>
                  <a:lnTo>
                    <a:pt x="132" y="846"/>
                  </a:lnTo>
                  <a:lnTo>
                    <a:pt x="117" y="829"/>
                  </a:lnTo>
                  <a:lnTo>
                    <a:pt x="104" y="812"/>
                  </a:lnTo>
                  <a:lnTo>
                    <a:pt x="90" y="796"/>
                  </a:lnTo>
                  <a:lnTo>
                    <a:pt x="77" y="778"/>
                  </a:lnTo>
                  <a:lnTo>
                    <a:pt x="66" y="759"/>
                  </a:lnTo>
                  <a:lnTo>
                    <a:pt x="55" y="741"/>
                  </a:lnTo>
                  <a:lnTo>
                    <a:pt x="45" y="721"/>
                  </a:lnTo>
                  <a:lnTo>
                    <a:pt x="36" y="700"/>
                  </a:lnTo>
                  <a:lnTo>
                    <a:pt x="28" y="680"/>
                  </a:lnTo>
                  <a:lnTo>
                    <a:pt x="21" y="659"/>
                  </a:lnTo>
                  <a:lnTo>
                    <a:pt x="14" y="637"/>
                  </a:lnTo>
                  <a:lnTo>
                    <a:pt x="9" y="615"/>
                  </a:lnTo>
                  <a:lnTo>
                    <a:pt x="5" y="593"/>
                  </a:lnTo>
                  <a:lnTo>
                    <a:pt x="2" y="570"/>
                  </a:lnTo>
                  <a:lnTo>
                    <a:pt x="0" y="54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00"/>
                  </a:lnTo>
                  <a:lnTo>
                    <a:pt x="2" y="476"/>
                  </a:lnTo>
                  <a:lnTo>
                    <a:pt x="5" y="453"/>
                  </a:lnTo>
                  <a:lnTo>
                    <a:pt x="9" y="428"/>
                  </a:lnTo>
                  <a:lnTo>
                    <a:pt x="14" y="405"/>
                  </a:lnTo>
                  <a:lnTo>
                    <a:pt x="21" y="382"/>
                  </a:lnTo>
                  <a:lnTo>
                    <a:pt x="28" y="358"/>
                  </a:lnTo>
                  <a:lnTo>
                    <a:pt x="36" y="336"/>
                  </a:lnTo>
                  <a:lnTo>
                    <a:pt x="45" y="313"/>
                  </a:lnTo>
                  <a:lnTo>
                    <a:pt x="55" y="290"/>
                  </a:lnTo>
                  <a:lnTo>
                    <a:pt x="66" y="268"/>
                  </a:lnTo>
                  <a:lnTo>
                    <a:pt x="77" y="248"/>
                  </a:lnTo>
                  <a:lnTo>
                    <a:pt x="90" y="227"/>
                  </a:lnTo>
                  <a:lnTo>
                    <a:pt x="104" y="206"/>
                  </a:lnTo>
                  <a:lnTo>
                    <a:pt x="117" y="186"/>
                  </a:lnTo>
                  <a:lnTo>
                    <a:pt x="132" y="167"/>
                  </a:lnTo>
                  <a:lnTo>
                    <a:pt x="148" y="150"/>
                  </a:lnTo>
                  <a:lnTo>
                    <a:pt x="166" y="131"/>
                  </a:lnTo>
                  <a:lnTo>
                    <a:pt x="182" y="115"/>
                  </a:lnTo>
                  <a:lnTo>
                    <a:pt x="200" y="99"/>
                  </a:lnTo>
                  <a:lnTo>
                    <a:pt x="219" y="84"/>
                  </a:lnTo>
                  <a:lnTo>
                    <a:pt x="237" y="70"/>
                  </a:lnTo>
                  <a:lnTo>
                    <a:pt x="257" y="57"/>
                  </a:lnTo>
                  <a:lnTo>
                    <a:pt x="277" y="46"/>
                  </a:lnTo>
                  <a:lnTo>
                    <a:pt x="298" y="36"/>
                  </a:lnTo>
                  <a:lnTo>
                    <a:pt x="319" y="26"/>
                  </a:lnTo>
                  <a:lnTo>
                    <a:pt x="341" y="18"/>
                  </a:lnTo>
                  <a:lnTo>
                    <a:pt x="363" y="11"/>
                  </a:lnTo>
                  <a:lnTo>
                    <a:pt x="385" y="7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78" y="1"/>
                  </a:lnTo>
                  <a:lnTo>
                    <a:pt x="501" y="3"/>
                  </a:lnTo>
                  <a:lnTo>
                    <a:pt x="524" y="7"/>
                  </a:lnTo>
                  <a:lnTo>
                    <a:pt x="546" y="11"/>
                  </a:lnTo>
                  <a:lnTo>
                    <a:pt x="568" y="18"/>
                  </a:lnTo>
                  <a:lnTo>
                    <a:pt x="590" y="26"/>
                  </a:lnTo>
                  <a:lnTo>
                    <a:pt x="610" y="36"/>
                  </a:lnTo>
                  <a:lnTo>
                    <a:pt x="631" y="46"/>
                  </a:lnTo>
                  <a:lnTo>
                    <a:pt x="652" y="57"/>
                  </a:lnTo>
                  <a:lnTo>
                    <a:pt x="671" y="70"/>
                  </a:lnTo>
                  <a:lnTo>
                    <a:pt x="690" y="84"/>
                  </a:lnTo>
                  <a:lnTo>
                    <a:pt x="708" y="99"/>
                  </a:lnTo>
                  <a:lnTo>
                    <a:pt x="727" y="115"/>
                  </a:lnTo>
                  <a:lnTo>
                    <a:pt x="744" y="131"/>
                  </a:lnTo>
                  <a:lnTo>
                    <a:pt x="760" y="150"/>
                  </a:lnTo>
                  <a:lnTo>
                    <a:pt x="776" y="167"/>
                  </a:lnTo>
                  <a:lnTo>
                    <a:pt x="791" y="186"/>
                  </a:lnTo>
                  <a:lnTo>
                    <a:pt x="805" y="206"/>
                  </a:lnTo>
                  <a:lnTo>
                    <a:pt x="819" y="227"/>
                  </a:lnTo>
                  <a:lnTo>
                    <a:pt x="831" y="248"/>
                  </a:lnTo>
                  <a:lnTo>
                    <a:pt x="843" y="268"/>
                  </a:lnTo>
                  <a:lnTo>
                    <a:pt x="853" y="290"/>
                  </a:lnTo>
                  <a:lnTo>
                    <a:pt x="864" y="313"/>
                  </a:lnTo>
                  <a:lnTo>
                    <a:pt x="873" y="336"/>
                  </a:lnTo>
                  <a:lnTo>
                    <a:pt x="881" y="358"/>
                  </a:lnTo>
                  <a:lnTo>
                    <a:pt x="888" y="382"/>
                  </a:lnTo>
                  <a:lnTo>
                    <a:pt x="895" y="405"/>
                  </a:lnTo>
                  <a:lnTo>
                    <a:pt x="899" y="428"/>
                  </a:lnTo>
                  <a:lnTo>
                    <a:pt x="904" y="453"/>
                  </a:lnTo>
                  <a:lnTo>
                    <a:pt x="906" y="476"/>
                  </a:lnTo>
                  <a:lnTo>
                    <a:pt x="909" y="500"/>
                  </a:lnTo>
                  <a:lnTo>
                    <a:pt x="909" y="523"/>
                  </a:lnTo>
                  <a:lnTo>
                    <a:pt x="909" y="523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1">
              <a:extLst>
                <a:ext uri="{FF2B5EF4-FFF2-40B4-BE49-F238E27FC236}">
                  <a16:creationId xmlns:a16="http://schemas.microsoft.com/office/drawing/2014/main" id="{3F36B99E-7922-47D3-BAC1-76C81ECB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670175"/>
              <a:ext cx="635000" cy="692150"/>
            </a:xfrm>
            <a:custGeom>
              <a:avLst/>
              <a:gdLst>
                <a:gd name="T0" fmla="*/ 409 w 802"/>
                <a:gd name="T1" fmla="*/ 873 h 873"/>
                <a:gd name="T2" fmla="*/ 470 w 802"/>
                <a:gd name="T3" fmla="*/ 868 h 873"/>
                <a:gd name="T4" fmla="*/ 528 w 802"/>
                <a:gd name="T5" fmla="*/ 853 h 873"/>
                <a:gd name="T6" fmla="*/ 581 w 802"/>
                <a:gd name="T7" fmla="*/ 831 h 873"/>
                <a:gd name="T8" fmla="*/ 631 w 802"/>
                <a:gd name="T9" fmla="*/ 801 h 873"/>
                <a:gd name="T10" fmla="*/ 675 w 802"/>
                <a:gd name="T11" fmla="*/ 764 h 873"/>
                <a:gd name="T12" fmla="*/ 714 w 802"/>
                <a:gd name="T13" fmla="*/ 722 h 873"/>
                <a:gd name="T14" fmla="*/ 748 w 802"/>
                <a:gd name="T15" fmla="*/ 674 h 873"/>
                <a:gd name="T16" fmla="*/ 773 w 802"/>
                <a:gd name="T17" fmla="*/ 621 h 873"/>
                <a:gd name="T18" fmla="*/ 791 w 802"/>
                <a:gd name="T19" fmla="*/ 565 h 873"/>
                <a:gd name="T20" fmla="*/ 801 w 802"/>
                <a:gd name="T21" fmla="*/ 505 h 873"/>
                <a:gd name="T22" fmla="*/ 802 w 802"/>
                <a:gd name="T23" fmla="*/ 465 h 873"/>
                <a:gd name="T24" fmla="*/ 796 w 802"/>
                <a:gd name="T25" fmla="*/ 401 h 873"/>
                <a:gd name="T26" fmla="*/ 782 w 802"/>
                <a:gd name="T27" fmla="*/ 338 h 873"/>
                <a:gd name="T28" fmla="*/ 759 w 802"/>
                <a:gd name="T29" fmla="*/ 276 h 873"/>
                <a:gd name="T30" fmla="*/ 729 w 802"/>
                <a:gd name="T31" fmla="*/ 217 h 873"/>
                <a:gd name="T32" fmla="*/ 694 w 802"/>
                <a:gd name="T33" fmla="*/ 162 h 873"/>
                <a:gd name="T34" fmla="*/ 651 w 802"/>
                <a:gd name="T35" fmla="*/ 113 h 873"/>
                <a:gd name="T36" fmla="*/ 604 w 802"/>
                <a:gd name="T37" fmla="*/ 71 h 873"/>
                <a:gd name="T38" fmla="*/ 551 w 802"/>
                <a:gd name="T39" fmla="*/ 37 h 873"/>
                <a:gd name="T40" fmla="*/ 494 w 802"/>
                <a:gd name="T41" fmla="*/ 14 h 873"/>
                <a:gd name="T42" fmla="*/ 434 w 802"/>
                <a:gd name="T43" fmla="*/ 1 h 873"/>
                <a:gd name="T44" fmla="*/ 393 w 802"/>
                <a:gd name="T45" fmla="*/ 0 h 873"/>
                <a:gd name="T46" fmla="*/ 333 w 802"/>
                <a:gd name="T47" fmla="*/ 8 h 873"/>
                <a:gd name="T48" fmla="*/ 276 w 802"/>
                <a:gd name="T49" fmla="*/ 29 h 873"/>
                <a:gd name="T50" fmla="*/ 221 w 802"/>
                <a:gd name="T51" fmla="*/ 59 h 873"/>
                <a:gd name="T52" fmla="*/ 172 w 802"/>
                <a:gd name="T53" fmla="*/ 98 h 873"/>
                <a:gd name="T54" fmla="*/ 127 w 802"/>
                <a:gd name="T55" fmla="*/ 144 h 873"/>
                <a:gd name="T56" fmla="*/ 88 w 802"/>
                <a:gd name="T57" fmla="*/ 196 h 873"/>
                <a:gd name="T58" fmla="*/ 56 w 802"/>
                <a:gd name="T59" fmla="*/ 254 h 873"/>
                <a:gd name="T60" fmla="*/ 29 w 802"/>
                <a:gd name="T61" fmla="*/ 314 h 873"/>
                <a:gd name="T62" fmla="*/ 12 w 802"/>
                <a:gd name="T63" fmla="*/ 376 h 873"/>
                <a:gd name="T64" fmla="*/ 3 w 802"/>
                <a:gd name="T65" fmla="*/ 439 h 873"/>
                <a:gd name="T66" fmla="*/ 0 w 802"/>
                <a:gd name="T67" fmla="*/ 481 h 873"/>
                <a:gd name="T68" fmla="*/ 6 w 802"/>
                <a:gd name="T69" fmla="*/ 541 h 873"/>
                <a:gd name="T70" fmla="*/ 21 w 802"/>
                <a:gd name="T71" fmla="*/ 598 h 873"/>
                <a:gd name="T72" fmla="*/ 43 w 802"/>
                <a:gd name="T73" fmla="*/ 652 h 873"/>
                <a:gd name="T74" fmla="*/ 73 w 802"/>
                <a:gd name="T75" fmla="*/ 702 h 873"/>
                <a:gd name="T76" fmla="*/ 110 w 802"/>
                <a:gd name="T77" fmla="*/ 747 h 873"/>
                <a:gd name="T78" fmla="*/ 151 w 802"/>
                <a:gd name="T79" fmla="*/ 786 h 873"/>
                <a:gd name="T80" fmla="*/ 200 w 802"/>
                <a:gd name="T81" fmla="*/ 818 h 873"/>
                <a:gd name="T82" fmla="*/ 251 w 802"/>
                <a:gd name="T83" fmla="*/ 845 h 873"/>
                <a:gd name="T84" fmla="*/ 309 w 802"/>
                <a:gd name="T85" fmla="*/ 862 h 873"/>
                <a:gd name="T86" fmla="*/ 368 w 802"/>
                <a:gd name="T87" fmla="*/ 87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2" h="873">
                  <a:moveTo>
                    <a:pt x="388" y="873"/>
                  </a:moveTo>
                  <a:lnTo>
                    <a:pt x="388" y="873"/>
                  </a:lnTo>
                  <a:lnTo>
                    <a:pt x="409" y="873"/>
                  </a:lnTo>
                  <a:lnTo>
                    <a:pt x="430" y="873"/>
                  </a:lnTo>
                  <a:lnTo>
                    <a:pt x="449" y="870"/>
                  </a:lnTo>
                  <a:lnTo>
                    <a:pt x="470" y="868"/>
                  </a:lnTo>
                  <a:lnTo>
                    <a:pt x="490" y="863"/>
                  </a:lnTo>
                  <a:lnTo>
                    <a:pt x="508" y="859"/>
                  </a:lnTo>
                  <a:lnTo>
                    <a:pt x="528" y="853"/>
                  </a:lnTo>
                  <a:lnTo>
                    <a:pt x="546" y="846"/>
                  </a:lnTo>
                  <a:lnTo>
                    <a:pt x="563" y="839"/>
                  </a:lnTo>
                  <a:lnTo>
                    <a:pt x="581" y="831"/>
                  </a:lnTo>
                  <a:lnTo>
                    <a:pt x="598" y="822"/>
                  </a:lnTo>
                  <a:lnTo>
                    <a:pt x="615" y="811"/>
                  </a:lnTo>
                  <a:lnTo>
                    <a:pt x="631" y="801"/>
                  </a:lnTo>
                  <a:lnTo>
                    <a:pt x="646" y="790"/>
                  </a:lnTo>
                  <a:lnTo>
                    <a:pt x="661" y="777"/>
                  </a:lnTo>
                  <a:lnTo>
                    <a:pt x="675" y="764"/>
                  </a:lnTo>
                  <a:lnTo>
                    <a:pt x="689" y="752"/>
                  </a:lnTo>
                  <a:lnTo>
                    <a:pt x="703" y="737"/>
                  </a:lnTo>
                  <a:lnTo>
                    <a:pt x="714" y="722"/>
                  </a:lnTo>
                  <a:lnTo>
                    <a:pt x="727" y="707"/>
                  </a:lnTo>
                  <a:lnTo>
                    <a:pt x="737" y="690"/>
                  </a:lnTo>
                  <a:lnTo>
                    <a:pt x="748" y="674"/>
                  </a:lnTo>
                  <a:lnTo>
                    <a:pt x="757" y="657"/>
                  </a:lnTo>
                  <a:lnTo>
                    <a:pt x="765" y="640"/>
                  </a:lnTo>
                  <a:lnTo>
                    <a:pt x="773" y="621"/>
                  </a:lnTo>
                  <a:lnTo>
                    <a:pt x="780" y="604"/>
                  </a:lnTo>
                  <a:lnTo>
                    <a:pt x="786" y="584"/>
                  </a:lnTo>
                  <a:lnTo>
                    <a:pt x="791" y="565"/>
                  </a:lnTo>
                  <a:lnTo>
                    <a:pt x="795" y="545"/>
                  </a:lnTo>
                  <a:lnTo>
                    <a:pt x="798" y="526"/>
                  </a:lnTo>
                  <a:lnTo>
                    <a:pt x="801" y="505"/>
                  </a:lnTo>
                  <a:lnTo>
                    <a:pt x="802" y="485"/>
                  </a:lnTo>
                  <a:lnTo>
                    <a:pt x="802" y="485"/>
                  </a:lnTo>
                  <a:lnTo>
                    <a:pt x="802" y="465"/>
                  </a:lnTo>
                  <a:lnTo>
                    <a:pt x="801" y="443"/>
                  </a:lnTo>
                  <a:lnTo>
                    <a:pt x="800" y="422"/>
                  </a:lnTo>
                  <a:lnTo>
                    <a:pt x="796" y="401"/>
                  </a:lnTo>
                  <a:lnTo>
                    <a:pt x="793" y="379"/>
                  </a:lnTo>
                  <a:lnTo>
                    <a:pt x="788" y="359"/>
                  </a:lnTo>
                  <a:lnTo>
                    <a:pt x="782" y="338"/>
                  </a:lnTo>
                  <a:lnTo>
                    <a:pt x="775" y="317"/>
                  </a:lnTo>
                  <a:lnTo>
                    <a:pt x="767" y="296"/>
                  </a:lnTo>
                  <a:lnTo>
                    <a:pt x="759" y="276"/>
                  </a:lnTo>
                  <a:lnTo>
                    <a:pt x="750" y="256"/>
                  </a:lnTo>
                  <a:lnTo>
                    <a:pt x="741" y="236"/>
                  </a:lnTo>
                  <a:lnTo>
                    <a:pt x="729" y="217"/>
                  </a:lnTo>
                  <a:lnTo>
                    <a:pt x="719" y="198"/>
                  </a:lnTo>
                  <a:lnTo>
                    <a:pt x="706" y="180"/>
                  </a:lnTo>
                  <a:lnTo>
                    <a:pt x="694" y="162"/>
                  </a:lnTo>
                  <a:lnTo>
                    <a:pt x="680" y="145"/>
                  </a:lnTo>
                  <a:lnTo>
                    <a:pt x="666" y="128"/>
                  </a:lnTo>
                  <a:lnTo>
                    <a:pt x="651" y="113"/>
                  </a:lnTo>
                  <a:lnTo>
                    <a:pt x="636" y="98"/>
                  </a:lnTo>
                  <a:lnTo>
                    <a:pt x="620" y="84"/>
                  </a:lnTo>
                  <a:lnTo>
                    <a:pt x="604" y="71"/>
                  </a:lnTo>
                  <a:lnTo>
                    <a:pt x="586" y="59"/>
                  </a:lnTo>
                  <a:lnTo>
                    <a:pt x="569" y="48"/>
                  </a:lnTo>
                  <a:lnTo>
                    <a:pt x="551" y="37"/>
                  </a:lnTo>
                  <a:lnTo>
                    <a:pt x="532" y="28"/>
                  </a:lnTo>
                  <a:lnTo>
                    <a:pt x="514" y="21"/>
                  </a:lnTo>
                  <a:lnTo>
                    <a:pt x="494" y="14"/>
                  </a:lnTo>
                  <a:lnTo>
                    <a:pt x="475" y="8"/>
                  </a:lnTo>
                  <a:lnTo>
                    <a:pt x="455" y="4"/>
                  </a:lnTo>
                  <a:lnTo>
                    <a:pt x="434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3" y="0"/>
                  </a:lnTo>
                  <a:lnTo>
                    <a:pt x="373" y="1"/>
                  </a:lnTo>
                  <a:lnTo>
                    <a:pt x="353" y="5"/>
                  </a:lnTo>
                  <a:lnTo>
                    <a:pt x="333" y="8"/>
                  </a:lnTo>
                  <a:lnTo>
                    <a:pt x="314" y="14"/>
                  </a:lnTo>
                  <a:lnTo>
                    <a:pt x="294" y="21"/>
                  </a:lnTo>
                  <a:lnTo>
                    <a:pt x="276" y="29"/>
                  </a:lnTo>
                  <a:lnTo>
                    <a:pt x="257" y="38"/>
                  </a:lnTo>
                  <a:lnTo>
                    <a:pt x="239" y="48"/>
                  </a:lnTo>
                  <a:lnTo>
                    <a:pt x="221" y="59"/>
                  </a:lnTo>
                  <a:lnTo>
                    <a:pt x="204" y="71"/>
                  </a:lnTo>
                  <a:lnTo>
                    <a:pt x="188" y="84"/>
                  </a:lnTo>
                  <a:lnTo>
                    <a:pt x="172" y="98"/>
                  </a:lnTo>
                  <a:lnTo>
                    <a:pt x="157" y="112"/>
                  </a:lnTo>
                  <a:lnTo>
                    <a:pt x="142" y="128"/>
                  </a:lnTo>
                  <a:lnTo>
                    <a:pt x="127" y="144"/>
                  </a:lnTo>
                  <a:lnTo>
                    <a:pt x="113" y="162"/>
                  </a:lnTo>
                  <a:lnTo>
                    <a:pt x="101" y="179"/>
                  </a:lnTo>
                  <a:lnTo>
                    <a:pt x="88" y="196"/>
                  </a:lnTo>
                  <a:lnTo>
                    <a:pt x="76" y="216"/>
                  </a:lnTo>
                  <a:lnTo>
                    <a:pt x="66" y="234"/>
                  </a:lnTo>
                  <a:lnTo>
                    <a:pt x="56" y="254"/>
                  </a:lnTo>
                  <a:lnTo>
                    <a:pt x="46" y="273"/>
                  </a:lnTo>
                  <a:lnTo>
                    <a:pt x="37" y="294"/>
                  </a:lnTo>
                  <a:lnTo>
                    <a:pt x="29" y="314"/>
                  </a:lnTo>
                  <a:lnTo>
                    <a:pt x="22" y="334"/>
                  </a:lnTo>
                  <a:lnTo>
                    <a:pt x="16" y="355"/>
                  </a:lnTo>
                  <a:lnTo>
                    <a:pt x="12" y="376"/>
                  </a:lnTo>
                  <a:lnTo>
                    <a:pt x="7" y="397"/>
                  </a:lnTo>
                  <a:lnTo>
                    <a:pt x="4" y="419"/>
                  </a:lnTo>
                  <a:lnTo>
                    <a:pt x="3" y="439"/>
                  </a:lnTo>
                  <a:lnTo>
                    <a:pt x="1" y="460"/>
                  </a:lnTo>
                  <a:lnTo>
                    <a:pt x="1" y="460"/>
                  </a:lnTo>
                  <a:lnTo>
                    <a:pt x="0" y="481"/>
                  </a:lnTo>
                  <a:lnTo>
                    <a:pt x="1" y="500"/>
                  </a:lnTo>
                  <a:lnTo>
                    <a:pt x="4" y="521"/>
                  </a:lnTo>
                  <a:lnTo>
                    <a:pt x="6" y="541"/>
                  </a:lnTo>
                  <a:lnTo>
                    <a:pt x="11" y="560"/>
                  </a:lnTo>
                  <a:lnTo>
                    <a:pt x="15" y="580"/>
                  </a:lnTo>
                  <a:lnTo>
                    <a:pt x="21" y="598"/>
                  </a:lnTo>
                  <a:lnTo>
                    <a:pt x="28" y="617"/>
                  </a:lnTo>
                  <a:lnTo>
                    <a:pt x="35" y="635"/>
                  </a:lnTo>
                  <a:lnTo>
                    <a:pt x="43" y="652"/>
                  </a:lnTo>
                  <a:lnTo>
                    <a:pt x="52" y="670"/>
                  </a:lnTo>
                  <a:lnTo>
                    <a:pt x="63" y="686"/>
                  </a:lnTo>
                  <a:lnTo>
                    <a:pt x="73" y="702"/>
                  </a:lnTo>
                  <a:lnTo>
                    <a:pt x="84" y="717"/>
                  </a:lnTo>
                  <a:lnTo>
                    <a:pt x="97" y="732"/>
                  </a:lnTo>
                  <a:lnTo>
                    <a:pt x="110" y="747"/>
                  </a:lnTo>
                  <a:lnTo>
                    <a:pt x="122" y="761"/>
                  </a:lnTo>
                  <a:lnTo>
                    <a:pt x="137" y="773"/>
                  </a:lnTo>
                  <a:lnTo>
                    <a:pt x="151" y="786"/>
                  </a:lnTo>
                  <a:lnTo>
                    <a:pt x="167" y="798"/>
                  </a:lnTo>
                  <a:lnTo>
                    <a:pt x="183" y="808"/>
                  </a:lnTo>
                  <a:lnTo>
                    <a:pt x="200" y="818"/>
                  </a:lnTo>
                  <a:lnTo>
                    <a:pt x="217" y="828"/>
                  </a:lnTo>
                  <a:lnTo>
                    <a:pt x="234" y="837"/>
                  </a:lnTo>
                  <a:lnTo>
                    <a:pt x="251" y="845"/>
                  </a:lnTo>
                  <a:lnTo>
                    <a:pt x="270" y="852"/>
                  </a:lnTo>
                  <a:lnTo>
                    <a:pt x="289" y="858"/>
                  </a:lnTo>
                  <a:lnTo>
                    <a:pt x="309" y="862"/>
                  </a:lnTo>
                  <a:lnTo>
                    <a:pt x="329" y="867"/>
                  </a:lnTo>
                  <a:lnTo>
                    <a:pt x="348" y="869"/>
                  </a:lnTo>
                  <a:lnTo>
                    <a:pt x="368" y="871"/>
                  </a:lnTo>
                  <a:lnTo>
                    <a:pt x="388" y="873"/>
                  </a:lnTo>
                  <a:lnTo>
                    <a:pt x="388" y="873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4230531-A3F0-4D10-BFAA-D1523DA02D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64351" y="6106994"/>
            <a:ext cx="452307" cy="548640"/>
            <a:chOff x="1122363" y="525463"/>
            <a:chExt cx="1565275" cy="1898650"/>
          </a:xfrm>
        </p:grpSpPr>
        <p:sp>
          <p:nvSpPr>
            <p:cNvPr id="335" name="Freeform 99">
              <a:extLst>
                <a:ext uri="{FF2B5EF4-FFF2-40B4-BE49-F238E27FC236}">
                  <a16:creationId xmlns:a16="http://schemas.microsoft.com/office/drawing/2014/main" id="{172C2E88-388F-4133-A9C1-AA125903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1220788"/>
              <a:ext cx="712788" cy="612775"/>
            </a:xfrm>
            <a:custGeom>
              <a:avLst/>
              <a:gdLst>
                <a:gd name="T0" fmla="*/ 762 w 898"/>
                <a:gd name="T1" fmla="*/ 600 h 771"/>
                <a:gd name="T2" fmla="*/ 820 w 898"/>
                <a:gd name="T3" fmla="*/ 561 h 771"/>
                <a:gd name="T4" fmla="*/ 863 w 898"/>
                <a:gd name="T5" fmla="*/ 509 h 771"/>
                <a:gd name="T6" fmla="*/ 890 w 898"/>
                <a:gd name="T7" fmla="*/ 446 h 771"/>
                <a:gd name="T8" fmla="*/ 898 w 898"/>
                <a:gd name="T9" fmla="*/ 378 h 771"/>
                <a:gd name="T10" fmla="*/ 884 w 898"/>
                <a:gd name="T11" fmla="*/ 309 h 771"/>
                <a:gd name="T12" fmla="*/ 866 w 898"/>
                <a:gd name="T13" fmla="*/ 268 h 771"/>
                <a:gd name="T14" fmla="*/ 824 w 898"/>
                <a:gd name="T15" fmla="*/ 215 h 771"/>
                <a:gd name="T16" fmla="*/ 771 w 898"/>
                <a:gd name="T17" fmla="*/ 178 h 771"/>
                <a:gd name="T18" fmla="*/ 709 w 898"/>
                <a:gd name="T19" fmla="*/ 156 h 771"/>
                <a:gd name="T20" fmla="*/ 643 w 898"/>
                <a:gd name="T21" fmla="*/ 151 h 771"/>
                <a:gd name="T22" fmla="*/ 599 w 898"/>
                <a:gd name="T23" fmla="*/ 159 h 771"/>
                <a:gd name="T24" fmla="*/ 589 w 898"/>
                <a:gd name="T25" fmla="*/ 136 h 771"/>
                <a:gd name="T26" fmla="*/ 551 w 898"/>
                <a:gd name="T27" fmla="*/ 77 h 771"/>
                <a:gd name="T28" fmla="*/ 498 w 898"/>
                <a:gd name="T29" fmla="*/ 35 h 771"/>
                <a:gd name="T30" fmla="*/ 436 w 898"/>
                <a:gd name="T31" fmla="*/ 8 h 771"/>
                <a:gd name="T32" fmla="*/ 368 w 898"/>
                <a:gd name="T33" fmla="*/ 0 h 771"/>
                <a:gd name="T34" fmla="*/ 298 w 898"/>
                <a:gd name="T35" fmla="*/ 13 h 771"/>
                <a:gd name="T36" fmla="*/ 255 w 898"/>
                <a:gd name="T37" fmla="*/ 34 h 771"/>
                <a:gd name="T38" fmla="*/ 201 w 898"/>
                <a:gd name="T39" fmla="*/ 77 h 771"/>
                <a:gd name="T40" fmla="*/ 163 w 898"/>
                <a:gd name="T41" fmla="*/ 134 h 771"/>
                <a:gd name="T42" fmla="*/ 143 w 898"/>
                <a:gd name="T43" fmla="*/ 198 h 771"/>
                <a:gd name="T44" fmla="*/ 141 w 898"/>
                <a:gd name="T45" fmla="*/ 268 h 771"/>
                <a:gd name="T46" fmla="*/ 153 w 898"/>
                <a:gd name="T47" fmla="*/ 314 h 771"/>
                <a:gd name="T48" fmla="*/ 131 w 898"/>
                <a:gd name="T49" fmla="*/ 324 h 771"/>
                <a:gd name="T50" fmla="*/ 75 w 898"/>
                <a:gd name="T51" fmla="*/ 362 h 771"/>
                <a:gd name="T52" fmla="*/ 33 w 898"/>
                <a:gd name="T53" fmla="*/ 415 h 771"/>
                <a:gd name="T54" fmla="*/ 7 w 898"/>
                <a:gd name="T55" fmla="*/ 477 h 771"/>
                <a:gd name="T56" fmla="*/ 0 w 898"/>
                <a:gd name="T57" fmla="*/ 544 h 771"/>
                <a:gd name="T58" fmla="*/ 12 w 898"/>
                <a:gd name="T59" fmla="*/ 613 h 771"/>
                <a:gd name="T60" fmla="*/ 33 w 898"/>
                <a:gd name="T61" fmla="*/ 656 h 771"/>
                <a:gd name="T62" fmla="*/ 77 w 898"/>
                <a:gd name="T63" fmla="*/ 710 h 771"/>
                <a:gd name="T64" fmla="*/ 133 w 898"/>
                <a:gd name="T65" fmla="*/ 748 h 771"/>
                <a:gd name="T66" fmla="*/ 198 w 898"/>
                <a:gd name="T67" fmla="*/ 769 h 771"/>
                <a:gd name="T68" fmla="*/ 267 w 898"/>
                <a:gd name="T69" fmla="*/ 769 h 771"/>
                <a:gd name="T70" fmla="*/ 313 w 898"/>
                <a:gd name="T71" fmla="*/ 758 h 771"/>
                <a:gd name="T72" fmla="*/ 366 w 898"/>
                <a:gd name="T73" fmla="*/ 732 h 771"/>
                <a:gd name="T74" fmla="*/ 409 w 898"/>
                <a:gd name="T75" fmla="*/ 696 h 771"/>
                <a:gd name="T76" fmla="*/ 441 w 898"/>
                <a:gd name="T77" fmla="*/ 651 h 771"/>
                <a:gd name="T78" fmla="*/ 463 w 898"/>
                <a:gd name="T79" fmla="*/ 600 h 771"/>
                <a:gd name="T80" fmla="*/ 472 w 898"/>
                <a:gd name="T81" fmla="*/ 545 h 771"/>
                <a:gd name="T82" fmla="*/ 483 w 898"/>
                <a:gd name="T83" fmla="*/ 542 h 771"/>
                <a:gd name="T84" fmla="*/ 525 w 898"/>
                <a:gd name="T85" fmla="*/ 579 h 771"/>
                <a:gd name="T86" fmla="*/ 573 w 898"/>
                <a:gd name="T87" fmla="*/ 605 h 771"/>
                <a:gd name="T88" fmla="*/ 626 w 898"/>
                <a:gd name="T89" fmla="*/ 620 h 771"/>
                <a:gd name="T90" fmla="*/ 683 w 898"/>
                <a:gd name="T91" fmla="*/ 621 h 771"/>
                <a:gd name="T92" fmla="*/ 739 w 898"/>
                <a:gd name="T93" fmla="*/ 61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771">
                  <a:moveTo>
                    <a:pt x="739" y="610"/>
                  </a:moveTo>
                  <a:lnTo>
                    <a:pt x="739" y="610"/>
                  </a:lnTo>
                  <a:lnTo>
                    <a:pt x="762" y="600"/>
                  </a:lnTo>
                  <a:lnTo>
                    <a:pt x="783" y="589"/>
                  </a:lnTo>
                  <a:lnTo>
                    <a:pt x="802" y="576"/>
                  </a:lnTo>
                  <a:lnTo>
                    <a:pt x="820" y="561"/>
                  </a:lnTo>
                  <a:lnTo>
                    <a:pt x="836" y="545"/>
                  </a:lnTo>
                  <a:lnTo>
                    <a:pt x="851" y="528"/>
                  </a:lnTo>
                  <a:lnTo>
                    <a:pt x="863" y="509"/>
                  </a:lnTo>
                  <a:lnTo>
                    <a:pt x="874" y="489"/>
                  </a:lnTo>
                  <a:lnTo>
                    <a:pt x="883" y="468"/>
                  </a:lnTo>
                  <a:lnTo>
                    <a:pt x="890" y="446"/>
                  </a:lnTo>
                  <a:lnTo>
                    <a:pt x="895" y="424"/>
                  </a:lnTo>
                  <a:lnTo>
                    <a:pt x="897" y="401"/>
                  </a:lnTo>
                  <a:lnTo>
                    <a:pt x="898" y="378"/>
                  </a:lnTo>
                  <a:lnTo>
                    <a:pt x="896" y="355"/>
                  </a:lnTo>
                  <a:lnTo>
                    <a:pt x="891" y="332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76" y="287"/>
                  </a:lnTo>
                  <a:lnTo>
                    <a:pt x="866" y="268"/>
                  </a:lnTo>
                  <a:lnTo>
                    <a:pt x="853" y="248"/>
                  </a:lnTo>
                  <a:lnTo>
                    <a:pt x="839" y="231"/>
                  </a:lnTo>
                  <a:lnTo>
                    <a:pt x="824" y="215"/>
                  </a:lnTo>
                  <a:lnTo>
                    <a:pt x="807" y="201"/>
                  </a:lnTo>
                  <a:lnTo>
                    <a:pt x="790" y="188"/>
                  </a:lnTo>
                  <a:lnTo>
                    <a:pt x="771" y="178"/>
                  </a:lnTo>
                  <a:lnTo>
                    <a:pt x="751" y="168"/>
                  </a:lnTo>
                  <a:lnTo>
                    <a:pt x="731" y="160"/>
                  </a:lnTo>
                  <a:lnTo>
                    <a:pt x="709" y="156"/>
                  </a:lnTo>
                  <a:lnTo>
                    <a:pt x="688" y="152"/>
                  </a:lnTo>
                  <a:lnTo>
                    <a:pt x="665" y="150"/>
                  </a:lnTo>
                  <a:lnTo>
                    <a:pt x="643" y="151"/>
                  </a:lnTo>
                  <a:lnTo>
                    <a:pt x="622" y="153"/>
                  </a:lnTo>
                  <a:lnTo>
                    <a:pt x="599" y="159"/>
                  </a:lnTo>
                  <a:lnTo>
                    <a:pt x="599" y="159"/>
                  </a:lnTo>
                  <a:lnTo>
                    <a:pt x="599" y="158"/>
                  </a:lnTo>
                  <a:lnTo>
                    <a:pt x="599" y="158"/>
                  </a:lnTo>
                  <a:lnTo>
                    <a:pt x="589" y="136"/>
                  </a:lnTo>
                  <a:lnTo>
                    <a:pt x="579" y="115"/>
                  </a:lnTo>
                  <a:lnTo>
                    <a:pt x="565" y="96"/>
                  </a:lnTo>
                  <a:lnTo>
                    <a:pt x="551" y="77"/>
                  </a:lnTo>
                  <a:lnTo>
                    <a:pt x="535" y="61"/>
                  </a:lnTo>
                  <a:lnTo>
                    <a:pt x="517" y="47"/>
                  </a:lnTo>
                  <a:lnTo>
                    <a:pt x="498" y="35"/>
                  </a:lnTo>
                  <a:lnTo>
                    <a:pt x="479" y="23"/>
                  </a:lnTo>
                  <a:lnTo>
                    <a:pt x="458" y="15"/>
                  </a:lnTo>
                  <a:lnTo>
                    <a:pt x="436" y="8"/>
                  </a:lnTo>
                  <a:lnTo>
                    <a:pt x="414" y="2"/>
                  </a:lnTo>
                  <a:lnTo>
                    <a:pt x="391" y="0"/>
                  </a:lnTo>
                  <a:lnTo>
                    <a:pt x="368" y="0"/>
                  </a:lnTo>
                  <a:lnTo>
                    <a:pt x="345" y="2"/>
                  </a:lnTo>
                  <a:lnTo>
                    <a:pt x="321" y="6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76" y="22"/>
                  </a:lnTo>
                  <a:lnTo>
                    <a:pt x="255" y="34"/>
                  </a:lnTo>
                  <a:lnTo>
                    <a:pt x="236" y="46"/>
                  </a:lnTo>
                  <a:lnTo>
                    <a:pt x="217" y="61"/>
                  </a:lnTo>
                  <a:lnTo>
                    <a:pt x="201" y="77"/>
                  </a:lnTo>
                  <a:lnTo>
                    <a:pt x="186" y="95"/>
                  </a:lnTo>
                  <a:lnTo>
                    <a:pt x="174" y="113"/>
                  </a:lnTo>
                  <a:lnTo>
                    <a:pt x="163" y="134"/>
                  </a:lnTo>
                  <a:lnTo>
                    <a:pt x="154" y="155"/>
                  </a:lnTo>
                  <a:lnTo>
                    <a:pt x="147" y="176"/>
                  </a:lnTo>
                  <a:lnTo>
                    <a:pt x="143" y="198"/>
                  </a:lnTo>
                  <a:lnTo>
                    <a:pt x="140" y="221"/>
                  </a:lnTo>
                  <a:lnTo>
                    <a:pt x="140" y="244"/>
                  </a:lnTo>
                  <a:lnTo>
                    <a:pt x="141" y="268"/>
                  </a:lnTo>
                  <a:lnTo>
                    <a:pt x="146" y="291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53" y="314"/>
                  </a:lnTo>
                  <a:lnTo>
                    <a:pt x="131" y="324"/>
                  </a:lnTo>
                  <a:lnTo>
                    <a:pt x="111" y="334"/>
                  </a:lnTo>
                  <a:lnTo>
                    <a:pt x="92" y="348"/>
                  </a:lnTo>
                  <a:lnTo>
                    <a:pt x="75" y="362"/>
                  </a:lnTo>
                  <a:lnTo>
                    <a:pt x="58" y="379"/>
                  </a:lnTo>
                  <a:lnTo>
                    <a:pt x="45" y="397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4" y="455"/>
                  </a:lnTo>
                  <a:lnTo>
                    <a:pt x="7" y="477"/>
                  </a:lnTo>
                  <a:lnTo>
                    <a:pt x="2" y="499"/>
                  </a:lnTo>
                  <a:lnTo>
                    <a:pt x="0" y="521"/>
                  </a:lnTo>
                  <a:lnTo>
                    <a:pt x="0" y="544"/>
                  </a:lnTo>
                  <a:lnTo>
                    <a:pt x="2" y="567"/>
                  </a:lnTo>
                  <a:lnTo>
                    <a:pt x="7" y="590"/>
                  </a:lnTo>
                  <a:lnTo>
                    <a:pt x="12" y="613"/>
                  </a:lnTo>
                  <a:lnTo>
                    <a:pt x="12" y="613"/>
                  </a:lnTo>
                  <a:lnTo>
                    <a:pt x="22" y="635"/>
                  </a:lnTo>
                  <a:lnTo>
                    <a:pt x="33" y="656"/>
                  </a:lnTo>
                  <a:lnTo>
                    <a:pt x="46" y="675"/>
                  </a:lnTo>
                  <a:lnTo>
                    <a:pt x="61" y="694"/>
                  </a:lnTo>
                  <a:lnTo>
                    <a:pt x="77" y="710"/>
                  </a:lnTo>
                  <a:lnTo>
                    <a:pt x="94" y="724"/>
                  </a:lnTo>
                  <a:lnTo>
                    <a:pt x="114" y="736"/>
                  </a:lnTo>
                  <a:lnTo>
                    <a:pt x="133" y="748"/>
                  </a:lnTo>
                  <a:lnTo>
                    <a:pt x="154" y="757"/>
                  </a:lnTo>
                  <a:lnTo>
                    <a:pt x="176" y="763"/>
                  </a:lnTo>
                  <a:lnTo>
                    <a:pt x="198" y="769"/>
                  </a:lnTo>
                  <a:lnTo>
                    <a:pt x="221" y="771"/>
                  </a:lnTo>
                  <a:lnTo>
                    <a:pt x="244" y="771"/>
                  </a:lnTo>
                  <a:lnTo>
                    <a:pt x="267" y="769"/>
                  </a:lnTo>
                  <a:lnTo>
                    <a:pt x="290" y="765"/>
                  </a:lnTo>
                  <a:lnTo>
                    <a:pt x="313" y="758"/>
                  </a:lnTo>
                  <a:lnTo>
                    <a:pt x="313" y="758"/>
                  </a:lnTo>
                  <a:lnTo>
                    <a:pt x="331" y="750"/>
                  </a:lnTo>
                  <a:lnTo>
                    <a:pt x="349" y="742"/>
                  </a:lnTo>
                  <a:lnTo>
                    <a:pt x="366" y="732"/>
                  </a:lnTo>
                  <a:lnTo>
                    <a:pt x="381" y="721"/>
                  </a:lnTo>
                  <a:lnTo>
                    <a:pt x="395" y="709"/>
                  </a:lnTo>
                  <a:lnTo>
                    <a:pt x="409" y="696"/>
                  </a:lnTo>
                  <a:lnTo>
                    <a:pt x="420" y="682"/>
                  </a:lnTo>
                  <a:lnTo>
                    <a:pt x="432" y="667"/>
                  </a:lnTo>
                  <a:lnTo>
                    <a:pt x="441" y="651"/>
                  </a:lnTo>
                  <a:lnTo>
                    <a:pt x="450" y="635"/>
                  </a:lnTo>
                  <a:lnTo>
                    <a:pt x="457" y="618"/>
                  </a:lnTo>
                  <a:lnTo>
                    <a:pt x="463" y="600"/>
                  </a:lnTo>
                  <a:lnTo>
                    <a:pt x="467" y="582"/>
                  </a:lnTo>
                  <a:lnTo>
                    <a:pt x="470" y="564"/>
                  </a:lnTo>
                  <a:lnTo>
                    <a:pt x="472" y="545"/>
                  </a:lnTo>
                  <a:lnTo>
                    <a:pt x="472" y="527"/>
                  </a:lnTo>
                  <a:lnTo>
                    <a:pt x="472" y="527"/>
                  </a:lnTo>
                  <a:lnTo>
                    <a:pt x="483" y="542"/>
                  </a:lnTo>
                  <a:lnTo>
                    <a:pt x="496" y="556"/>
                  </a:lnTo>
                  <a:lnTo>
                    <a:pt x="510" y="567"/>
                  </a:lnTo>
                  <a:lnTo>
                    <a:pt x="525" y="579"/>
                  </a:lnTo>
                  <a:lnTo>
                    <a:pt x="540" y="589"/>
                  </a:lnTo>
                  <a:lnTo>
                    <a:pt x="556" y="598"/>
                  </a:lnTo>
                  <a:lnTo>
                    <a:pt x="573" y="605"/>
                  </a:lnTo>
                  <a:lnTo>
                    <a:pt x="590" y="612"/>
                  </a:lnTo>
                  <a:lnTo>
                    <a:pt x="608" y="617"/>
                  </a:lnTo>
                  <a:lnTo>
                    <a:pt x="626" y="620"/>
                  </a:lnTo>
                  <a:lnTo>
                    <a:pt x="645" y="622"/>
                  </a:lnTo>
                  <a:lnTo>
                    <a:pt x="664" y="622"/>
                  </a:lnTo>
                  <a:lnTo>
                    <a:pt x="683" y="621"/>
                  </a:lnTo>
                  <a:lnTo>
                    <a:pt x="701" y="619"/>
                  </a:lnTo>
                  <a:lnTo>
                    <a:pt x="721" y="615"/>
                  </a:lnTo>
                  <a:lnTo>
                    <a:pt x="739" y="610"/>
                  </a:lnTo>
                  <a:lnTo>
                    <a:pt x="739" y="610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00">
              <a:extLst>
                <a:ext uri="{FF2B5EF4-FFF2-40B4-BE49-F238E27FC236}">
                  <a16:creationId xmlns:a16="http://schemas.microsoft.com/office/drawing/2014/main" id="{729E8F4E-91E8-458B-BC77-A021AA9A6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917575"/>
              <a:ext cx="306388" cy="306388"/>
            </a:xfrm>
            <a:custGeom>
              <a:avLst/>
              <a:gdLst>
                <a:gd name="T0" fmla="*/ 386 w 386"/>
                <a:gd name="T1" fmla="*/ 192 h 386"/>
                <a:gd name="T2" fmla="*/ 382 w 386"/>
                <a:gd name="T3" fmla="*/ 231 h 386"/>
                <a:gd name="T4" fmla="*/ 371 w 386"/>
                <a:gd name="T5" fmla="*/ 268 h 386"/>
                <a:gd name="T6" fmla="*/ 352 w 386"/>
                <a:gd name="T7" fmla="*/ 300 h 386"/>
                <a:gd name="T8" fmla="*/ 329 w 386"/>
                <a:gd name="T9" fmla="*/ 329 h 386"/>
                <a:gd name="T10" fmla="*/ 300 w 386"/>
                <a:gd name="T11" fmla="*/ 352 h 386"/>
                <a:gd name="T12" fmla="*/ 268 w 386"/>
                <a:gd name="T13" fmla="*/ 371 h 386"/>
                <a:gd name="T14" fmla="*/ 231 w 386"/>
                <a:gd name="T15" fmla="*/ 382 h 386"/>
                <a:gd name="T16" fmla="*/ 192 w 386"/>
                <a:gd name="T17" fmla="*/ 386 h 386"/>
                <a:gd name="T18" fmla="*/ 173 w 386"/>
                <a:gd name="T19" fmla="*/ 384 h 386"/>
                <a:gd name="T20" fmla="*/ 136 w 386"/>
                <a:gd name="T21" fmla="*/ 376 h 386"/>
                <a:gd name="T22" fmla="*/ 101 w 386"/>
                <a:gd name="T23" fmla="*/ 363 h 386"/>
                <a:gd name="T24" fmla="*/ 70 w 386"/>
                <a:gd name="T25" fmla="*/ 342 h 386"/>
                <a:gd name="T26" fmla="*/ 44 w 386"/>
                <a:gd name="T27" fmla="*/ 315 h 386"/>
                <a:gd name="T28" fmla="*/ 23 w 386"/>
                <a:gd name="T29" fmla="*/ 284 h 386"/>
                <a:gd name="T30" fmla="*/ 8 w 386"/>
                <a:gd name="T31" fmla="*/ 250 h 386"/>
                <a:gd name="T32" fmla="*/ 1 w 386"/>
                <a:gd name="T33" fmla="*/ 212 h 386"/>
                <a:gd name="T34" fmla="*/ 0 w 386"/>
                <a:gd name="T35" fmla="*/ 192 h 386"/>
                <a:gd name="T36" fmla="*/ 3 w 386"/>
                <a:gd name="T37" fmla="*/ 154 h 386"/>
                <a:gd name="T38" fmla="*/ 15 w 386"/>
                <a:gd name="T39" fmla="*/ 117 h 386"/>
                <a:gd name="T40" fmla="*/ 32 w 386"/>
                <a:gd name="T41" fmla="*/ 85 h 386"/>
                <a:gd name="T42" fmla="*/ 56 w 386"/>
                <a:gd name="T43" fmla="*/ 56 h 386"/>
                <a:gd name="T44" fmla="*/ 85 w 386"/>
                <a:gd name="T45" fmla="*/ 32 h 386"/>
                <a:gd name="T46" fmla="*/ 117 w 386"/>
                <a:gd name="T47" fmla="*/ 15 h 386"/>
                <a:gd name="T48" fmla="*/ 154 w 386"/>
                <a:gd name="T49" fmla="*/ 3 h 386"/>
                <a:gd name="T50" fmla="*/ 192 w 386"/>
                <a:gd name="T51" fmla="*/ 0 h 386"/>
                <a:gd name="T52" fmla="*/ 213 w 386"/>
                <a:gd name="T53" fmla="*/ 1 h 386"/>
                <a:gd name="T54" fmla="*/ 250 w 386"/>
                <a:gd name="T55" fmla="*/ 8 h 386"/>
                <a:gd name="T56" fmla="*/ 284 w 386"/>
                <a:gd name="T57" fmla="*/ 23 h 386"/>
                <a:gd name="T58" fmla="*/ 315 w 386"/>
                <a:gd name="T59" fmla="*/ 43 h 386"/>
                <a:gd name="T60" fmla="*/ 342 w 386"/>
                <a:gd name="T61" fmla="*/ 70 h 386"/>
                <a:gd name="T62" fmla="*/ 363 w 386"/>
                <a:gd name="T63" fmla="*/ 100 h 386"/>
                <a:gd name="T64" fmla="*/ 378 w 386"/>
                <a:gd name="T65" fmla="*/ 134 h 386"/>
                <a:gd name="T66" fmla="*/ 384 w 386"/>
                <a:gd name="T67" fmla="*/ 172 h 386"/>
                <a:gd name="T68" fmla="*/ 386 w 386"/>
                <a:gd name="T6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6">
                  <a:moveTo>
                    <a:pt x="386" y="192"/>
                  </a:moveTo>
                  <a:lnTo>
                    <a:pt x="386" y="192"/>
                  </a:lnTo>
                  <a:lnTo>
                    <a:pt x="384" y="212"/>
                  </a:lnTo>
                  <a:lnTo>
                    <a:pt x="382" y="231"/>
                  </a:lnTo>
                  <a:lnTo>
                    <a:pt x="378" y="250"/>
                  </a:lnTo>
                  <a:lnTo>
                    <a:pt x="371" y="268"/>
                  </a:lnTo>
                  <a:lnTo>
                    <a:pt x="363" y="284"/>
                  </a:lnTo>
                  <a:lnTo>
                    <a:pt x="352" y="300"/>
                  </a:lnTo>
                  <a:lnTo>
                    <a:pt x="342" y="315"/>
                  </a:lnTo>
                  <a:lnTo>
                    <a:pt x="329" y="329"/>
                  </a:lnTo>
                  <a:lnTo>
                    <a:pt x="315" y="342"/>
                  </a:lnTo>
                  <a:lnTo>
                    <a:pt x="300" y="352"/>
                  </a:lnTo>
                  <a:lnTo>
                    <a:pt x="284" y="363"/>
                  </a:lnTo>
                  <a:lnTo>
                    <a:pt x="268" y="371"/>
                  </a:lnTo>
                  <a:lnTo>
                    <a:pt x="250" y="376"/>
                  </a:lnTo>
                  <a:lnTo>
                    <a:pt x="231" y="382"/>
                  </a:lnTo>
                  <a:lnTo>
                    <a:pt x="213" y="384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3" y="384"/>
                  </a:lnTo>
                  <a:lnTo>
                    <a:pt x="154" y="382"/>
                  </a:lnTo>
                  <a:lnTo>
                    <a:pt x="136" y="376"/>
                  </a:lnTo>
                  <a:lnTo>
                    <a:pt x="117" y="371"/>
                  </a:lnTo>
                  <a:lnTo>
                    <a:pt x="101" y="363"/>
                  </a:lnTo>
                  <a:lnTo>
                    <a:pt x="85" y="352"/>
                  </a:lnTo>
                  <a:lnTo>
                    <a:pt x="70" y="342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3" y="284"/>
                  </a:lnTo>
                  <a:lnTo>
                    <a:pt x="15" y="268"/>
                  </a:lnTo>
                  <a:lnTo>
                    <a:pt x="8" y="250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3"/>
                  </a:lnTo>
                  <a:lnTo>
                    <a:pt x="117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1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3" y="1"/>
                  </a:lnTo>
                  <a:lnTo>
                    <a:pt x="231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4" y="23"/>
                  </a:lnTo>
                  <a:lnTo>
                    <a:pt x="300" y="32"/>
                  </a:lnTo>
                  <a:lnTo>
                    <a:pt x="315" y="43"/>
                  </a:lnTo>
                  <a:lnTo>
                    <a:pt x="329" y="56"/>
                  </a:lnTo>
                  <a:lnTo>
                    <a:pt x="342" y="70"/>
                  </a:lnTo>
                  <a:lnTo>
                    <a:pt x="352" y="85"/>
                  </a:lnTo>
                  <a:lnTo>
                    <a:pt x="363" y="100"/>
                  </a:lnTo>
                  <a:lnTo>
                    <a:pt x="371" y="117"/>
                  </a:lnTo>
                  <a:lnTo>
                    <a:pt x="378" y="134"/>
                  </a:lnTo>
                  <a:lnTo>
                    <a:pt x="382" y="154"/>
                  </a:lnTo>
                  <a:lnTo>
                    <a:pt x="384" y="172"/>
                  </a:lnTo>
                  <a:lnTo>
                    <a:pt x="386" y="192"/>
                  </a:lnTo>
                  <a:lnTo>
                    <a:pt x="386" y="192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01">
              <a:extLst>
                <a:ext uri="{FF2B5EF4-FFF2-40B4-BE49-F238E27FC236}">
                  <a16:creationId xmlns:a16="http://schemas.microsoft.com/office/drawing/2014/main" id="{5298712A-71B0-4B92-AB4E-8626886F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914400"/>
              <a:ext cx="476250" cy="519113"/>
            </a:xfrm>
            <a:custGeom>
              <a:avLst/>
              <a:gdLst>
                <a:gd name="T0" fmla="*/ 599 w 601"/>
                <a:gd name="T1" fmla="*/ 186 h 656"/>
                <a:gd name="T2" fmla="*/ 589 w 601"/>
                <a:gd name="T3" fmla="*/ 144 h 656"/>
                <a:gd name="T4" fmla="*/ 573 w 601"/>
                <a:gd name="T5" fmla="*/ 106 h 656"/>
                <a:gd name="T6" fmla="*/ 549 w 601"/>
                <a:gd name="T7" fmla="*/ 73 h 656"/>
                <a:gd name="T8" fmla="*/ 520 w 601"/>
                <a:gd name="T9" fmla="*/ 45 h 656"/>
                <a:gd name="T10" fmla="*/ 486 w 601"/>
                <a:gd name="T11" fmla="*/ 23 h 656"/>
                <a:gd name="T12" fmla="*/ 448 w 601"/>
                <a:gd name="T13" fmla="*/ 8 h 656"/>
                <a:gd name="T14" fmla="*/ 407 w 601"/>
                <a:gd name="T15" fmla="*/ 1 h 656"/>
                <a:gd name="T16" fmla="*/ 365 w 601"/>
                <a:gd name="T17" fmla="*/ 1 h 656"/>
                <a:gd name="T18" fmla="*/ 343 w 601"/>
                <a:gd name="T19" fmla="*/ 6 h 656"/>
                <a:gd name="T20" fmla="*/ 304 w 601"/>
                <a:gd name="T21" fmla="*/ 18 h 656"/>
                <a:gd name="T22" fmla="*/ 268 w 601"/>
                <a:gd name="T23" fmla="*/ 39 h 656"/>
                <a:gd name="T24" fmla="*/ 237 w 601"/>
                <a:gd name="T25" fmla="*/ 66 h 656"/>
                <a:gd name="T26" fmla="*/ 213 w 601"/>
                <a:gd name="T27" fmla="*/ 98 h 656"/>
                <a:gd name="T28" fmla="*/ 194 w 601"/>
                <a:gd name="T29" fmla="*/ 134 h 656"/>
                <a:gd name="T30" fmla="*/ 183 w 601"/>
                <a:gd name="T31" fmla="*/ 173 h 656"/>
                <a:gd name="T32" fmla="*/ 179 w 601"/>
                <a:gd name="T33" fmla="*/ 214 h 656"/>
                <a:gd name="T34" fmla="*/ 181 w 601"/>
                <a:gd name="T35" fmla="*/ 236 h 656"/>
                <a:gd name="T36" fmla="*/ 181 w 601"/>
                <a:gd name="T37" fmla="*/ 236 h 656"/>
                <a:gd name="T38" fmla="*/ 140 w 601"/>
                <a:gd name="T39" fmla="*/ 247 h 656"/>
                <a:gd name="T40" fmla="*/ 103 w 601"/>
                <a:gd name="T41" fmla="*/ 264 h 656"/>
                <a:gd name="T42" fmla="*/ 71 w 601"/>
                <a:gd name="T43" fmla="*/ 288 h 656"/>
                <a:gd name="T44" fmla="*/ 44 w 601"/>
                <a:gd name="T45" fmla="*/ 317 h 656"/>
                <a:gd name="T46" fmla="*/ 23 w 601"/>
                <a:gd name="T47" fmla="*/ 350 h 656"/>
                <a:gd name="T48" fmla="*/ 8 w 601"/>
                <a:gd name="T49" fmla="*/ 388 h 656"/>
                <a:gd name="T50" fmla="*/ 1 w 601"/>
                <a:gd name="T51" fmla="*/ 429 h 656"/>
                <a:gd name="T52" fmla="*/ 1 w 601"/>
                <a:gd name="T53" fmla="*/ 470 h 656"/>
                <a:gd name="T54" fmla="*/ 6 w 601"/>
                <a:gd name="T55" fmla="*/ 492 h 656"/>
                <a:gd name="T56" fmla="*/ 18 w 601"/>
                <a:gd name="T57" fmla="*/ 531 h 656"/>
                <a:gd name="T58" fmla="*/ 39 w 601"/>
                <a:gd name="T59" fmla="*/ 567 h 656"/>
                <a:gd name="T60" fmla="*/ 65 w 601"/>
                <a:gd name="T61" fmla="*/ 598 h 656"/>
                <a:gd name="T62" fmla="*/ 97 w 601"/>
                <a:gd name="T63" fmla="*/ 622 h 656"/>
                <a:gd name="T64" fmla="*/ 133 w 601"/>
                <a:gd name="T65" fmla="*/ 642 h 656"/>
                <a:gd name="T66" fmla="*/ 173 w 601"/>
                <a:gd name="T67" fmla="*/ 652 h 656"/>
                <a:gd name="T68" fmla="*/ 214 w 601"/>
                <a:gd name="T69" fmla="*/ 656 h 656"/>
                <a:gd name="T70" fmla="*/ 236 w 601"/>
                <a:gd name="T71" fmla="*/ 655 h 656"/>
                <a:gd name="T72" fmla="*/ 277 w 601"/>
                <a:gd name="T73" fmla="*/ 645 h 656"/>
                <a:gd name="T74" fmla="*/ 315 w 601"/>
                <a:gd name="T75" fmla="*/ 628 h 656"/>
                <a:gd name="T76" fmla="*/ 349 w 601"/>
                <a:gd name="T77" fmla="*/ 605 h 656"/>
                <a:gd name="T78" fmla="*/ 376 w 601"/>
                <a:gd name="T79" fmla="*/ 575 h 656"/>
                <a:gd name="T80" fmla="*/ 398 w 601"/>
                <a:gd name="T81" fmla="*/ 542 h 656"/>
                <a:gd name="T82" fmla="*/ 413 w 601"/>
                <a:gd name="T83" fmla="*/ 504 h 656"/>
                <a:gd name="T84" fmla="*/ 420 w 601"/>
                <a:gd name="T85" fmla="*/ 462 h 656"/>
                <a:gd name="T86" fmla="*/ 420 w 601"/>
                <a:gd name="T87" fmla="*/ 419 h 656"/>
                <a:gd name="T88" fmla="*/ 420 w 601"/>
                <a:gd name="T89" fmla="*/ 419 h 656"/>
                <a:gd name="T90" fmla="*/ 441 w 601"/>
                <a:gd name="T91" fmla="*/ 416 h 656"/>
                <a:gd name="T92" fmla="*/ 480 w 601"/>
                <a:gd name="T93" fmla="*/ 402 h 656"/>
                <a:gd name="T94" fmla="*/ 515 w 601"/>
                <a:gd name="T95" fmla="*/ 381 h 656"/>
                <a:gd name="T96" fmla="*/ 545 w 601"/>
                <a:gd name="T97" fmla="*/ 355 h 656"/>
                <a:gd name="T98" fmla="*/ 569 w 601"/>
                <a:gd name="T99" fmla="*/ 323 h 656"/>
                <a:gd name="T100" fmla="*/ 586 w 601"/>
                <a:gd name="T101" fmla="*/ 287 h 656"/>
                <a:gd name="T102" fmla="*/ 597 w 601"/>
                <a:gd name="T103" fmla="*/ 248 h 656"/>
                <a:gd name="T104" fmla="*/ 601 w 601"/>
                <a:gd name="T105" fmla="*/ 207 h 656"/>
                <a:gd name="T106" fmla="*/ 599 w 601"/>
                <a:gd name="T107" fmla="*/ 18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656">
                  <a:moveTo>
                    <a:pt x="599" y="186"/>
                  </a:moveTo>
                  <a:lnTo>
                    <a:pt x="599" y="186"/>
                  </a:lnTo>
                  <a:lnTo>
                    <a:pt x="595" y="165"/>
                  </a:lnTo>
                  <a:lnTo>
                    <a:pt x="589" y="144"/>
                  </a:lnTo>
                  <a:lnTo>
                    <a:pt x="583" y="124"/>
                  </a:lnTo>
                  <a:lnTo>
                    <a:pt x="573" y="106"/>
                  </a:lnTo>
                  <a:lnTo>
                    <a:pt x="562" y="89"/>
                  </a:lnTo>
                  <a:lnTo>
                    <a:pt x="549" y="73"/>
                  </a:lnTo>
                  <a:lnTo>
                    <a:pt x="535" y="59"/>
                  </a:lnTo>
                  <a:lnTo>
                    <a:pt x="520" y="45"/>
                  </a:lnTo>
                  <a:lnTo>
                    <a:pt x="503" y="33"/>
                  </a:lnTo>
                  <a:lnTo>
                    <a:pt x="486" y="23"/>
                  </a:lnTo>
                  <a:lnTo>
                    <a:pt x="467" y="15"/>
                  </a:lnTo>
                  <a:lnTo>
                    <a:pt x="448" y="8"/>
                  </a:lnTo>
                  <a:lnTo>
                    <a:pt x="428" y="4"/>
                  </a:lnTo>
                  <a:lnTo>
                    <a:pt x="407" y="1"/>
                  </a:lnTo>
                  <a:lnTo>
                    <a:pt x="386" y="0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43" y="6"/>
                  </a:lnTo>
                  <a:lnTo>
                    <a:pt x="323" y="12"/>
                  </a:lnTo>
                  <a:lnTo>
                    <a:pt x="304" y="18"/>
                  </a:lnTo>
                  <a:lnTo>
                    <a:pt x="285" y="28"/>
                  </a:lnTo>
                  <a:lnTo>
                    <a:pt x="268" y="39"/>
                  </a:lnTo>
                  <a:lnTo>
                    <a:pt x="252" y="52"/>
                  </a:lnTo>
                  <a:lnTo>
                    <a:pt x="237" y="66"/>
                  </a:lnTo>
                  <a:lnTo>
                    <a:pt x="224" y="81"/>
                  </a:lnTo>
                  <a:lnTo>
                    <a:pt x="213" y="98"/>
                  </a:lnTo>
                  <a:lnTo>
                    <a:pt x="202" y="115"/>
                  </a:lnTo>
                  <a:lnTo>
                    <a:pt x="194" y="134"/>
                  </a:lnTo>
                  <a:lnTo>
                    <a:pt x="188" y="153"/>
                  </a:lnTo>
                  <a:lnTo>
                    <a:pt x="183" y="173"/>
                  </a:lnTo>
                  <a:lnTo>
                    <a:pt x="179" y="194"/>
                  </a:lnTo>
                  <a:lnTo>
                    <a:pt x="179" y="214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81" y="236"/>
                  </a:lnTo>
                  <a:lnTo>
                    <a:pt x="160" y="241"/>
                  </a:lnTo>
                  <a:lnTo>
                    <a:pt x="140" y="247"/>
                  </a:lnTo>
                  <a:lnTo>
                    <a:pt x="121" y="255"/>
                  </a:lnTo>
                  <a:lnTo>
                    <a:pt x="103" y="264"/>
                  </a:lnTo>
                  <a:lnTo>
                    <a:pt x="86" y="275"/>
                  </a:lnTo>
                  <a:lnTo>
                    <a:pt x="71" y="288"/>
                  </a:lnTo>
                  <a:lnTo>
                    <a:pt x="56" y="302"/>
                  </a:lnTo>
                  <a:lnTo>
                    <a:pt x="44" y="317"/>
                  </a:lnTo>
                  <a:lnTo>
                    <a:pt x="32" y="333"/>
                  </a:lnTo>
                  <a:lnTo>
                    <a:pt x="23" y="350"/>
                  </a:lnTo>
                  <a:lnTo>
                    <a:pt x="14" y="369"/>
                  </a:lnTo>
                  <a:lnTo>
                    <a:pt x="8" y="388"/>
                  </a:lnTo>
                  <a:lnTo>
                    <a:pt x="3" y="408"/>
                  </a:lnTo>
                  <a:lnTo>
                    <a:pt x="1" y="429"/>
                  </a:lnTo>
                  <a:lnTo>
                    <a:pt x="0" y="449"/>
                  </a:lnTo>
                  <a:lnTo>
                    <a:pt x="1" y="470"/>
                  </a:lnTo>
                  <a:lnTo>
                    <a:pt x="1" y="470"/>
                  </a:lnTo>
                  <a:lnTo>
                    <a:pt x="6" y="492"/>
                  </a:lnTo>
                  <a:lnTo>
                    <a:pt x="11" y="512"/>
                  </a:lnTo>
                  <a:lnTo>
                    <a:pt x="18" y="531"/>
                  </a:lnTo>
                  <a:lnTo>
                    <a:pt x="27" y="550"/>
                  </a:lnTo>
                  <a:lnTo>
                    <a:pt x="39" y="567"/>
                  </a:lnTo>
                  <a:lnTo>
                    <a:pt x="52" y="583"/>
                  </a:lnTo>
                  <a:lnTo>
                    <a:pt x="65" y="598"/>
                  </a:lnTo>
                  <a:lnTo>
                    <a:pt x="80" y="611"/>
                  </a:lnTo>
                  <a:lnTo>
                    <a:pt x="97" y="622"/>
                  </a:lnTo>
                  <a:lnTo>
                    <a:pt x="115" y="633"/>
                  </a:lnTo>
                  <a:lnTo>
                    <a:pt x="133" y="642"/>
                  </a:lnTo>
                  <a:lnTo>
                    <a:pt x="153" y="648"/>
                  </a:lnTo>
                  <a:lnTo>
                    <a:pt x="173" y="652"/>
                  </a:lnTo>
                  <a:lnTo>
                    <a:pt x="193" y="656"/>
                  </a:lnTo>
                  <a:lnTo>
                    <a:pt x="214" y="656"/>
                  </a:lnTo>
                  <a:lnTo>
                    <a:pt x="236" y="655"/>
                  </a:lnTo>
                  <a:lnTo>
                    <a:pt x="236" y="655"/>
                  </a:lnTo>
                  <a:lnTo>
                    <a:pt x="258" y="651"/>
                  </a:lnTo>
                  <a:lnTo>
                    <a:pt x="277" y="645"/>
                  </a:lnTo>
                  <a:lnTo>
                    <a:pt x="297" y="637"/>
                  </a:lnTo>
                  <a:lnTo>
                    <a:pt x="315" y="628"/>
                  </a:lnTo>
                  <a:lnTo>
                    <a:pt x="333" y="618"/>
                  </a:lnTo>
                  <a:lnTo>
                    <a:pt x="349" y="605"/>
                  </a:lnTo>
                  <a:lnTo>
                    <a:pt x="364" y="591"/>
                  </a:lnTo>
                  <a:lnTo>
                    <a:pt x="376" y="575"/>
                  </a:lnTo>
                  <a:lnTo>
                    <a:pt x="388" y="559"/>
                  </a:lnTo>
                  <a:lnTo>
                    <a:pt x="398" y="542"/>
                  </a:lnTo>
                  <a:lnTo>
                    <a:pt x="406" y="523"/>
                  </a:lnTo>
                  <a:lnTo>
                    <a:pt x="413" y="504"/>
                  </a:lnTo>
                  <a:lnTo>
                    <a:pt x="418" y="483"/>
                  </a:lnTo>
                  <a:lnTo>
                    <a:pt x="420" y="462"/>
                  </a:lnTo>
                  <a:lnTo>
                    <a:pt x="421" y="441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41" y="416"/>
                  </a:lnTo>
                  <a:lnTo>
                    <a:pt x="460" y="410"/>
                  </a:lnTo>
                  <a:lnTo>
                    <a:pt x="480" y="402"/>
                  </a:lnTo>
                  <a:lnTo>
                    <a:pt x="497" y="392"/>
                  </a:lnTo>
                  <a:lnTo>
                    <a:pt x="515" y="381"/>
                  </a:lnTo>
                  <a:lnTo>
                    <a:pt x="530" y="369"/>
                  </a:lnTo>
                  <a:lnTo>
                    <a:pt x="545" y="355"/>
                  </a:lnTo>
                  <a:lnTo>
                    <a:pt x="557" y="340"/>
                  </a:lnTo>
                  <a:lnTo>
                    <a:pt x="569" y="323"/>
                  </a:lnTo>
                  <a:lnTo>
                    <a:pt x="578" y="305"/>
                  </a:lnTo>
                  <a:lnTo>
                    <a:pt x="586" y="287"/>
                  </a:lnTo>
                  <a:lnTo>
                    <a:pt x="593" y="269"/>
                  </a:lnTo>
                  <a:lnTo>
                    <a:pt x="597" y="248"/>
                  </a:lnTo>
                  <a:lnTo>
                    <a:pt x="600" y="228"/>
                  </a:lnTo>
                  <a:lnTo>
                    <a:pt x="601" y="207"/>
                  </a:lnTo>
                  <a:lnTo>
                    <a:pt x="599" y="186"/>
                  </a:lnTo>
                  <a:lnTo>
                    <a:pt x="599" y="186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02">
              <a:extLst>
                <a:ext uri="{FF2B5EF4-FFF2-40B4-BE49-F238E27FC236}">
                  <a16:creationId xmlns:a16="http://schemas.microsoft.com/office/drawing/2014/main" id="{AAAB8027-077A-4831-847A-4E2B7CC2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771525"/>
              <a:ext cx="652463" cy="560388"/>
            </a:xfrm>
            <a:custGeom>
              <a:avLst/>
              <a:gdLst>
                <a:gd name="T0" fmla="*/ 816 w 822"/>
                <a:gd name="T1" fmla="*/ 238 h 707"/>
                <a:gd name="T2" fmla="*/ 793 w 822"/>
                <a:gd name="T3" fmla="*/ 180 h 707"/>
                <a:gd name="T4" fmla="*/ 756 w 822"/>
                <a:gd name="T5" fmla="*/ 132 h 707"/>
                <a:gd name="T6" fmla="*/ 707 w 822"/>
                <a:gd name="T7" fmla="*/ 97 h 707"/>
                <a:gd name="T8" fmla="*/ 649 w 822"/>
                <a:gd name="T9" fmla="*/ 76 h 707"/>
                <a:gd name="T10" fmla="*/ 586 w 822"/>
                <a:gd name="T11" fmla="*/ 75 h 707"/>
                <a:gd name="T12" fmla="*/ 543 w 822"/>
                <a:gd name="T13" fmla="*/ 84 h 707"/>
                <a:gd name="T14" fmla="*/ 488 w 822"/>
                <a:gd name="T15" fmla="*/ 113 h 707"/>
                <a:gd name="T16" fmla="*/ 443 w 822"/>
                <a:gd name="T17" fmla="*/ 156 h 707"/>
                <a:gd name="T18" fmla="*/ 430 w 822"/>
                <a:gd name="T19" fmla="*/ 120 h 707"/>
                <a:gd name="T20" fmla="*/ 399 w 822"/>
                <a:gd name="T21" fmla="*/ 73 h 707"/>
                <a:gd name="T22" fmla="*/ 359 w 822"/>
                <a:gd name="T23" fmla="*/ 36 h 707"/>
                <a:gd name="T24" fmla="*/ 309 w 822"/>
                <a:gd name="T25" fmla="*/ 12 h 707"/>
                <a:gd name="T26" fmla="*/ 253 w 822"/>
                <a:gd name="T27" fmla="*/ 0 h 707"/>
                <a:gd name="T28" fmla="*/ 215 w 822"/>
                <a:gd name="T29" fmla="*/ 1 h 707"/>
                <a:gd name="T30" fmla="*/ 154 w 822"/>
                <a:gd name="T31" fmla="*/ 19 h 707"/>
                <a:gd name="T32" fmla="*/ 102 w 822"/>
                <a:gd name="T33" fmla="*/ 51 h 707"/>
                <a:gd name="T34" fmla="*/ 62 w 822"/>
                <a:gd name="T35" fmla="*/ 97 h 707"/>
                <a:gd name="T36" fmla="*/ 38 w 822"/>
                <a:gd name="T37" fmla="*/ 152 h 707"/>
                <a:gd name="T38" fmla="*/ 30 w 822"/>
                <a:gd name="T39" fmla="*/ 215 h 707"/>
                <a:gd name="T40" fmla="*/ 33 w 822"/>
                <a:gd name="T41" fmla="*/ 250 h 707"/>
                <a:gd name="T42" fmla="*/ 45 w 822"/>
                <a:gd name="T43" fmla="*/ 291 h 707"/>
                <a:gd name="T44" fmla="*/ 63 w 822"/>
                <a:gd name="T45" fmla="*/ 326 h 707"/>
                <a:gd name="T46" fmla="*/ 62 w 822"/>
                <a:gd name="T47" fmla="*/ 346 h 707"/>
                <a:gd name="T48" fmla="*/ 38 w 822"/>
                <a:gd name="T49" fmla="*/ 375 h 707"/>
                <a:gd name="T50" fmla="*/ 19 w 822"/>
                <a:gd name="T51" fmla="*/ 407 h 707"/>
                <a:gd name="T52" fmla="*/ 7 w 822"/>
                <a:gd name="T53" fmla="*/ 443 h 707"/>
                <a:gd name="T54" fmla="*/ 1 w 822"/>
                <a:gd name="T55" fmla="*/ 481 h 707"/>
                <a:gd name="T56" fmla="*/ 2 w 822"/>
                <a:gd name="T57" fmla="*/ 521 h 707"/>
                <a:gd name="T58" fmla="*/ 11 w 822"/>
                <a:gd name="T59" fmla="*/ 563 h 707"/>
                <a:gd name="T60" fmla="*/ 39 w 822"/>
                <a:gd name="T61" fmla="*/ 617 h 707"/>
                <a:gd name="T62" fmla="*/ 80 w 822"/>
                <a:gd name="T63" fmla="*/ 662 h 707"/>
                <a:gd name="T64" fmla="*/ 133 w 822"/>
                <a:gd name="T65" fmla="*/ 692 h 707"/>
                <a:gd name="T66" fmla="*/ 193 w 822"/>
                <a:gd name="T67" fmla="*/ 705 h 707"/>
                <a:gd name="T68" fmla="*/ 236 w 822"/>
                <a:gd name="T69" fmla="*/ 704 h 707"/>
                <a:gd name="T70" fmla="*/ 297 w 822"/>
                <a:gd name="T71" fmla="*/ 687 h 707"/>
                <a:gd name="T72" fmla="*/ 349 w 822"/>
                <a:gd name="T73" fmla="*/ 655 h 707"/>
                <a:gd name="T74" fmla="*/ 388 w 822"/>
                <a:gd name="T75" fmla="*/ 609 h 707"/>
                <a:gd name="T76" fmla="*/ 413 w 822"/>
                <a:gd name="T77" fmla="*/ 553 h 707"/>
                <a:gd name="T78" fmla="*/ 421 w 822"/>
                <a:gd name="T79" fmla="*/ 491 h 707"/>
                <a:gd name="T80" fmla="*/ 418 w 822"/>
                <a:gd name="T81" fmla="*/ 455 h 707"/>
                <a:gd name="T82" fmla="*/ 406 w 822"/>
                <a:gd name="T83" fmla="*/ 416 h 707"/>
                <a:gd name="T84" fmla="*/ 387 w 822"/>
                <a:gd name="T85" fmla="*/ 379 h 707"/>
                <a:gd name="T86" fmla="*/ 394 w 822"/>
                <a:gd name="T87" fmla="*/ 355 h 707"/>
                <a:gd name="T88" fmla="*/ 413 w 822"/>
                <a:gd name="T89" fmla="*/ 357 h 707"/>
                <a:gd name="T90" fmla="*/ 440 w 822"/>
                <a:gd name="T91" fmla="*/ 407 h 707"/>
                <a:gd name="T92" fmla="*/ 478 w 822"/>
                <a:gd name="T93" fmla="*/ 447 h 707"/>
                <a:gd name="T94" fmla="*/ 525 w 822"/>
                <a:gd name="T95" fmla="*/ 476 h 707"/>
                <a:gd name="T96" fmla="*/ 578 w 822"/>
                <a:gd name="T97" fmla="*/ 492 h 707"/>
                <a:gd name="T98" fmla="*/ 637 w 822"/>
                <a:gd name="T99" fmla="*/ 493 h 707"/>
                <a:gd name="T100" fmla="*/ 678 w 822"/>
                <a:gd name="T101" fmla="*/ 484 h 707"/>
                <a:gd name="T102" fmla="*/ 732 w 822"/>
                <a:gd name="T103" fmla="*/ 457 h 707"/>
                <a:gd name="T104" fmla="*/ 777 w 822"/>
                <a:gd name="T105" fmla="*/ 414 h 707"/>
                <a:gd name="T106" fmla="*/ 807 w 822"/>
                <a:gd name="T107" fmla="*/ 362 h 707"/>
                <a:gd name="T108" fmla="*/ 821 w 822"/>
                <a:gd name="T109" fmla="*/ 302 h 707"/>
                <a:gd name="T110" fmla="*/ 820 w 822"/>
                <a:gd name="T111" fmla="*/ 2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2" h="707">
                  <a:moveTo>
                    <a:pt x="820" y="260"/>
                  </a:moveTo>
                  <a:lnTo>
                    <a:pt x="820" y="260"/>
                  </a:lnTo>
                  <a:lnTo>
                    <a:pt x="816" y="238"/>
                  </a:lnTo>
                  <a:lnTo>
                    <a:pt x="810" y="217"/>
                  </a:lnTo>
                  <a:lnTo>
                    <a:pt x="804" y="197"/>
                  </a:lnTo>
                  <a:lnTo>
                    <a:pt x="793" y="180"/>
                  </a:lnTo>
                  <a:lnTo>
                    <a:pt x="783" y="163"/>
                  </a:lnTo>
                  <a:lnTo>
                    <a:pt x="770" y="147"/>
                  </a:lnTo>
                  <a:lnTo>
                    <a:pt x="756" y="132"/>
                  </a:lnTo>
                  <a:lnTo>
                    <a:pt x="740" y="118"/>
                  </a:lnTo>
                  <a:lnTo>
                    <a:pt x="724" y="106"/>
                  </a:lnTo>
                  <a:lnTo>
                    <a:pt x="707" y="97"/>
                  </a:lnTo>
                  <a:lnTo>
                    <a:pt x="688" y="88"/>
                  </a:lnTo>
                  <a:lnTo>
                    <a:pt x="669" y="82"/>
                  </a:lnTo>
                  <a:lnTo>
                    <a:pt x="649" y="76"/>
                  </a:lnTo>
                  <a:lnTo>
                    <a:pt x="628" y="74"/>
                  </a:lnTo>
                  <a:lnTo>
                    <a:pt x="607" y="74"/>
                  </a:lnTo>
                  <a:lnTo>
                    <a:pt x="586" y="75"/>
                  </a:lnTo>
                  <a:lnTo>
                    <a:pt x="586" y="75"/>
                  </a:lnTo>
                  <a:lnTo>
                    <a:pt x="564" y="79"/>
                  </a:lnTo>
                  <a:lnTo>
                    <a:pt x="543" y="84"/>
                  </a:lnTo>
                  <a:lnTo>
                    <a:pt x="524" y="92"/>
                  </a:lnTo>
                  <a:lnTo>
                    <a:pt x="505" y="102"/>
                  </a:lnTo>
                  <a:lnTo>
                    <a:pt x="488" y="113"/>
                  </a:lnTo>
                  <a:lnTo>
                    <a:pt x="472" y="126"/>
                  </a:lnTo>
                  <a:lnTo>
                    <a:pt x="457" y="141"/>
                  </a:lnTo>
                  <a:lnTo>
                    <a:pt x="443" y="156"/>
                  </a:lnTo>
                  <a:lnTo>
                    <a:pt x="443" y="156"/>
                  </a:lnTo>
                  <a:lnTo>
                    <a:pt x="437" y="137"/>
                  </a:lnTo>
                  <a:lnTo>
                    <a:pt x="430" y="120"/>
                  </a:lnTo>
                  <a:lnTo>
                    <a:pt x="421" y="104"/>
                  </a:lnTo>
                  <a:lnTo>
                    <a:pt x="411" y="88"/>
                  </a:lnTo>
                  <a:lnTo>
                    <a:pt x="399" y="73"/>
                  </a:lnTo>
                  <a:lnTo>
                    <a:pt x="387" y="60"/>
                  </a:lnTo>
                  <a:lnTo>
                    <a:pt x="373" y="48"/>
                  </a:lnTo>
                  <a:lnTo>
                    <a:pt x="359" y="36"/>
                  </a:lnTo>
                  <a:lnTo>
                    <a:pt x="343" y="27"/>
                  </a:lnTo>
                  <a:lnTo>
                    <a:pt x="327" y="19"/>
                  </a:lnTo>
                  <a:lnTo>
                    <a:pt x="309" y="12"/>
                  </a:lnTo>
                  <a:lnTo>
                    <a:pt x="291" y="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5" y="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93" y="5"/>
                  </a:lnTo>
                  <a:lnTo>
                    <a:pt x="172" y="11"/>
                  </a:lnTo>
                  <a:lnTo>
                    <a:pt x="154" y="19"/>
                  </a:lnTo>
                  <a:lnTo>
                    <a:pt x="136" y="28"/>
                  </a:lnTo>
                  <a:lnTo>
                    <a:pt x="118" y="38"/>
                  </a:lnTo>
                  <a:lnTo>
                    <a:pt x="102" y="51"/>
                  </a:lnTo>
                  <a:lnTo>
                    <a:pt x="87" y="66"/>
                  </a:lnTo>
                  <a:lnTo>
                    <a:pt x="75" y="81"/>
                  </a:lnTo>
                  <a:lnTo>
                    <a:pt x="62" y="97"/>
                  </a:lnTo>
                  <a:lnTo>
                    <a:pt x="53" y="114"/>
                  </a:lnTo>
                  <a:lnTo>
                    <a:pt x="43" y="133"/>
                  </a:lnTo>
                  <a:lnTo>
                    <a:pt x="38" y="152"/>
                  </a:lnTo>
                  <a:lnTo>
                    <a:pt x="33" y="173"/>
                  </a:lnTo>
                  <a:lnTo>
                    <a:pt x="30" y="194"/>
                  </a:lnTo>
                  <a:lnTo>
                    <a:pt x="30" y="215"/>
                  </a:lnTo>
                  <a:lnTo>
                    <a:pt x="31" y="237"/>
                  </a:lnTo>
                  <a:lnTo>
                    <a:pt x="31" y="237"/>
                  </a:lnTo>
                  <a:lnTo>
                    <a:pt x="33" y="250"/>
                  </a:lnTo>
                  <a:lnTo>
                    <a:pt x="35" y="264"/>
                  </a:lnTo>
                  <a:lnTo>
                    <a:pt x="40" y="277"/>
                  </a:lnTo>
                  <a:lnTo>
                    <a:pt x="45" y="291"/>
                  </a:lnTo>
                  <a:lnTo>
                    <a:pt x="50" y="302"/>
                  </a:lnTo>
                  <a:lnTo>
                    <a:pt x="56" y="315"/>
                  </a:lnTo>
                  <a:lnTo>
                    <a:pt x="63" y="326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62" y="346"/>
                  </a:lnTo>
                  <a:lnTo>
                    <a:pt x="54" y="355"/>
                  </a:lnTo>
                  <a:lnTo>
                    <a:pt x="46" y="364"/>
                  </a:lnTo>
                  <a:lnTo>
                    <a:pt x="38" y="375"/>
                  </a:lnTo>
                  <a:lnTo>
                    <a:pt x="31" y="385"/>
                  </a:lnTo>
                  <a:lnTo>
                    <a:pt x="25" y="396"/>
                  </a:lnTo>
                  <a:lnTo>
                    <a:pt x="19" y="407"/>
                  </a:lnTo>
                  <a:lnTo>
                    <a:pt x="15" y="419"/>
                  </a:lnTo>
                  <a:lnTo>
                    <a:pt x="10" y="430"/>
                  </a:lnTo>
                  <a:lnTo>
                    <a:pt x="7" y="443"/>
                  </a:lnTo>
                  <a:lnTo>
                    <a:pt x="4" y="455"/>
                  </a:lnTo>
                  <a:lnTo>
                    <a:pt x="2" y="468"/>
                  </a:lnTo>
                  <a:lnTo>
                    <a:pt x="1" y="481"/>
                  </a:lnTo>
                  <a:lnTo>
                    <a:pt x="0" y="493"/>
                  </a:lnTo>
                  <a:lnTo>
                    <a:pt x="1" y="507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5" y="542"/>
                  </a:lnTo>
                  <a:lnTo>
                    <a:pt x="11" y="563"/>
                  </a:lnTo>
                  <a:lnTo>
                    <a:pt x="18" y="582"/>
                  </a:lnTo>
                  <a:lnTo>
                    <a:pt x="27" y="599"/>
                  </a:lnTo>
                  <a:lnTo>
                    <a:pt x="39" y="617"/>
                  </a:lnTo>
                  <a:lnTo>
                    <a:pt x="52" y="633"/>
                  </a:lnTo>
                  <a:lnTo>
                    <a:pt x="65" y="648"/>
                  </a:lnTo>
                  <a:lnTo>
                    <a:pt x="80" y="662"/>
                  </a:lnTo>
                  <a:lnTo>
                    <a:pt x="98" y="673"/>
                  </a:lnTo>
                  <a:lnTo>
                    <a:pt x="115" y="682"/>
                  </a:lnTo>
                  <a:lnTo>
                    <a:pt x="133" y="692"/>
                  </a:lnTo>
                  <a:lnTo>
                    <a:pt x="153" y="697"/>
                  </a:lnTo>
                  <a:lnTo>
                    <a:pt x="172" y="703"/>
                  </a:lnTo>
                  <a:lnTo>
                    <a:pt x="193" y="705"/>
                  </a:lnTo>
                  <a:lnTo>
                    <a:pt x="215" y="707"/>
                  </a:lnTo>
                  <a:lnTo>
                    <a:pt x="236" y="704"/>
                  </a:lnTo>
                  <a:lnTo>
                    <a:pt x="236" y="704"/>
                  </a:lnTo>
                  <a:lnTo>
                    <a:pt x="258" y="701"/>
                  </a:lnTo>
                  <a:lnTo>
                    <a:pt x="277" y="695"/>
                  </a:lnTo>
                  <a:lnTo>
                    <a:pt x="297" y="687"/>
                  </a:lnTo>
                  <a:lnTo>
                    <a:pt x="315" y="678"/>
                  </a:lnTo>
                  <a:lnTo>
                    <a:pt x="333" y="667"/>
                  </a:lnTo>
                  <a:lnTo>
                    <a:pt x="349" y="655"/>
                  </a:lnTo>
                  <a:lnTo>
                    <a:pt x="364" y="641"/>
                  </a:lnTo>
                  <a:lnTo>
                    <a:pt x="376" y="625"/>
                  </a:lnTo>
                  <a:lnTo>
                    <a:pt x="388" y="609"/>
                  </a:lnTo>
                  <a:lnTo>
                    <a:pt x="398" y="591"/>
                  </a:lnTo>
                  <a:lnTo>
                    <a:pt x="407" y="573"/>
                  </a:lnTo>
                  <a:lnTo>
                    <a:pt x="413" y="553"/>
                  </a:lnTo>
                  <a:lnTo>
                    <a:pt x="418" y="534"/>
                  </a:lnTo>
                  <a:lnTo>
                    <a:pt x="421" y="513"/>
                  </a:lnTo>
                  <a:lnTo>
                    <a:pt x="421" y="491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18" y="455"/>
                  </a:lnTo>
                  <a:lnTo>
                    <a:pt x="414" y="442"/>
                  </a:lnTo>
                  <a:lnTo>
                    <a:pt x="411" y="429"/>
                  </a:lnTo>
                  <a:lnTo>
                    <a:pt x="406" y="416"/>
                  </a:lnTo>
                  <a:lnTo>
                    <a:pt x="400" y="404"/>
                  </a:lnTo>
                  <a:lnTo>
                    <a:pt x="395" y="391"/>
                  </a:lnTo>
                  <a:lnTo>
                    <a:pt x="387" y="379"/>
                  </a:lnTo>
                  <a:lnTo>
                    <a:pt x="380" y="369"/>
                  </a:lnTo>
                  <a:lnTo>
                    <a:pt x="380" y="369"/>
                  </a:lnTo>
                  <a:lnTo>
                    <a:pt x="394" y="355"/>
                  </a:lnTo>
                  <a:lnTo>
                    <a:pt x="407" y="339"/>
                  </a:lnTo>
                  <a:lnTo>
                    <a:pt x="407" y="339"/>
                  </a:lnTo>
                  <a:lnTo>
                    <a:pt x="413" y="357"/>
                  </a:lnTo>
                  <a:lnTo>
                    <a:pt x="420" y="375"/>
                  </a:lnTo>
                  <a:lnTo>
                    <a:pt x="429" y="392"/>
                  </a:lnTo>
                  <a:lnTo>
                    <a:pt x="440" y="407"/>
                  </a:lnTo>
                  <a:lnTo>
                    <a:pt x="451" y="422"/>
                  </a:lnTo>
                  <a:lnTo>
                    <a:pt x="464" y="435"/>
                  </a:lnTo>
                  <a:lnTo>
                    <a:pt x="478" y="447"/>
                  </a:lnTo>
                  <a:lnTo>
                    <a:pt x="493" y="459"/>
                  </a:lnTo>
                  <a:lnTo>
                    <a:pt x="508" y="468"/>
                  </a:lnTo>
                  <a:lnTo>
                    <a:pt x="525" y="476"/>
                  </a:lnTo>
                  <a:lnTo>
                    <a:pt x="542" y="483"/>
                  </a:lnTo>
                  <a:lnTo>
                    <a:pt x="559" y="489"/>
                  </a:lnTo>
                  <a:lnTo>
                    <a:pt x="578" y="492"/>
                  </a:lnTo>
                  <a:lnTo>
                    <a:pt x="597" y="495"/>
                  </a:lnTo>
                  <a:lnTo>
                    <a:pt x="616" y="495"/>
                  </a:lnTo>
                  <a:lnTo>
                    <a:pt x="637" y="493"/>
                  </a:lnTo>
                  <a:lnTo>
                    <a:pt x="637" y="493"/>
                  </a:lnTo>
                  <a:lnTo>
                    <a:pt x="657" y="490"/>
                  </a:lnTo>
                  <a:lnTo>
                    <a:pt x="678" y="484"/>
                  </a:lnTo>
                  <a:lnTo>
                    <a:pt x="698" y="476"/>
                  </a:lnTo>
                  <a:lnTo>
                    <a:pt x="716" y="467"/>
                  </a:lnTo>
                  <a:lnTo>
                    <a:pt x="732" y="457"/>
                  </a:lnTo>
                  <a:lnTo>
                    <a:pt x="748" y="444"/>
                  </a:lnTo>
                  <a:lnTo>
                    <a:pt x="763" y="430"/>
                  </a:lnTo>
                  <a:lnTo>
                    <a:pt x="777" y="414"/>
                  </a:lnTo>
                  <a:lnTo>
                    <a:pt x="789" y="398"/>
                  </a:lnTo>
                  <a:lnTo>
                    <a:pt x="798" y="381"/>
                  </a:lnTo>
                  <a:lnTo>
                    <a:pt x="807" y="362"/>
                  </a:lnTo>
                  <a:lnTo>
                    <a:pt x="813" y="343"/>
                  </a:lnTo>
                  <a:lnTo>
                    <a:pt x="819" y="323"/>
                  </a:lnTo>
                  <a:lnTo>
                    <a:pt x="821" y="302"/>
                  </a:lnTo>
                  <a:lnTo>
                    <a:pt x="822" y="280"/>
                  </a:lnTo>
                  <a:lnTo>
                    <a:pt x="820" y="260"/>
                  </a:lnTo>
                  <a:lnTo>
                    <a:pt x="820" y="260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03">
              <a:extLst>
                <a:ext uri="{FF2B5EF4-FFF2-40B4-BE49-F238E27FC236}">
                  <a16:creationId xmlns:a16="http://schemas.microsoft.com/office/drawing/2014/main" id="{D98499CB-345B-4FCB-834F-99F2981C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1317625"/>
              <a:ext cx="407988" cy="409575"/>
            </a:xfrm>
            <a:custGeom>
              <a:avLst/>
              <a:gdLst>
                <a:gd name="T0" fmla="*/ 515 w 515"/>
                <a:gd name="T1" fmla="*/ 43 h 515"/>
                <a:gd name="T2" fmla="*/ 43 w 515"/>
                <a:gd name="T3" fmla="*/ 515 h 515"/>
                <a:gd name="T4" fmla="*/ 0 w 515"/>
                <a:gd name="T5" fmla="*/ 473 h 515"/>
                <a:gd name="T6" fmla="*/ 472 w 515"/>
                <a:gd name="T7" fmla="*/ 0 h 515"/>
                <a:gd name="T8" fmla="*/ 515 w 515"/>
                <a:gd name="T9" fmla="*/ 4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515">
                  <a:moveTo>
                    <a:pt x="515" y="43"/>
                  </a:moveTo>
                  <a:lnTo>
                    <a:pt x="43" y="515"/>
                  </a:lnTo>
                  <a:lnTo>
                    <a:pt x="0" y="473"/>
                  </a:lnTo>
                  <a:lnTo>
                    <a:pt x="472" y="0"/>
                  </a:lnTo>
                  <a:lnTo>
                    <a:pt x="515" y="43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104">
              <a:extLst>
                <a:ext uri="{FF2B5EF4-FFF2-40B4-BE49-F238E27FC236}">
                  <a16:creationId xmlns:a16="http://schemas.microsoft.com/office/drawing/2014/main" id="{BBA768EA-7ED4-47C4-B42A-389F6600F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1306513"/>
              <a:ext cx="182563" cy="1114425"/>
            </a:xfrm>
            <a:prstGeom prst="rect">
              <a:avLst/>
            </a:pr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05">
              <a:extLst>
                <a:ext uri="{FF2B5EF4-FFF2-40B4-BE49-F238E27FC236}">
                  <a16:creationId xmlns:a16="http://schemas.microsoft.com/office/drawing/2014/main" id="{7339A6EA-4E6C-433A-986B-15DCA218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6" y="1306513"/>
              <a:ext cx="92075" cy="1114425"/>
            </a:xfrm>
            <a:custGeom>
              <a:avLst/>
              <a:gdLst>
                <a:gd name="T0" fmla="*/ 116 w 116"/>
                <a:gd name="T1" fmla="*/ 0 h 1403"/>
                <a:gd name="T2" fmla="*/ 116 w 116"/>
                <a:gd name="T3" fmla="*/ 1403 h 1403"/>
                <a:gd name="T4" fmla="*/ 0 w 116"/>
                <a:gd name="T5" fmla="*/ 1403 h 1403"/>
                <a:gd name="T6" fmla="*/ 0 w 116"/>
                <a:gd name="T7" fmla="*/ 1110 h 1403"/>
                <a:gd name="T8" fmla="*/ 0 w 116"/>
                <a:gd name="T9" fmla="*/ 1110 h 1403"/>
                <a:gd name="T10" fmla="*/ 2 w 116"/>
                <a:gd name="T11" fmla="*/ 1100 h 1403"/>
                <a:gd name="T12" fmla="*/ 3 w 116"/>
                <a:gd name="T13" fmla="*/ 1089 h 1403"/>
                <a:gd name="T14" fmla="*/ 6 w 116"/>
                <a:gd name="T15" fmla="*/ 1070 h 1403"/>
                <a:gd name="T16" fmla="*/ 10 w 116"/>
                <a:gd name="T17" fmla="*/ 1060 h 1403"/>
                <a:gd name="T18" fmla="*/ 13 w 116"/>
                <a:gd name="T19" fmla="*/ 1050 h 1403"/>
                <a:gd name="T20" fmla="*/ 18 w 116"/>
                <a:gd name="T21" fmla="*/ 1041 h 1403"/>
                <a:gd name="T22" fmla="*/ 22 w 116"/>
                <a:gd name="T23" fmla="*/ 1033 h 1403"/>
                <a:gd name="T24" fmla="*/ 22 w 116"/>
                <a:gd name="T25" fmla="*/ 1033 h 1403"/>
                <a:gd name="T26" fmla="*/ 26 w 116"/>
                <a:gd name="T27" fmla="*/ 1026 h 1403"/>
                <a:gd name="T28" fmla="*/ 30 w 116"/>
                <a:gd name="T29" fmla="*/ 1018 h 1403"/>
                <a:gd name="T30" fmla="*/ 33 w 116"/>
                <a:gd name="T31" fmla="*/ 1009 h 1403"/>
                <a:gd name="T32" fmla="*/ 36 w 116"/>
                <a:gd name="T33" fmla="*/ 997 h 1403"/>
                <a:gd name="T34" fmla="*/ 38 w 116"/>
                <a:gd name="T35" fmla="*/ 985 h 1403"/>
                <a:gd name="T36" fmla="*/ 41 w 116"/>
                <a:gd name="T37" fmla="*/ 971 h 1403"/>
                <a:gd name="T38" fmla="*/ 42 w 116"/>
                <a:gd name="T39" fmla="*/ 955 h 1403"/>
                <a:gd name="T40" fmla="*/ 42 w 116"/>
                <a:gd name="T41" fmla="*/ 936 h 1403"/>
                <a:gd name="T42" fmla="*/ 42 w 116"/>
                <a:gd name="T43" fmla="*/ 637 h 1403"/>
                <a:gd name="T44" fmla="*/ 42 w 116"/>
                <a:gd name="T45" fmla="*/ 637 h 1403"/>
                <a:gd name="T46" fmla="*/ 42 w 116"/>
                <a:gd name="T47" fmla="*/ 621 h 1403"/>
                <a:gd name="T48" fmla="*/ 41 w 116"/>
                <a:gd name="T49" fmla="*/ 606 h 1403"/>
                <a:gd name="T50" fmla="*/ 38 w 116"/>
                <a:gd name="T51" fmla="*/ 592 h 1403"/>
                <a:gd name="T52" fmla="*/ 36 w 116"/>
                <a:gd name="T53" fmla="*/ 578 h 1403"/>
                <a:gd name="T54" fmla="*/ 34 w 116"/>
                <a:gd name="T55" fmla="*/ 565 h 1403"/>
                <a:gd name="T56" fmla="*/ 30 w 116"/>
                <a:gd name="T57" fmla="*/ 554 h 1403"/>
                <a:gd name="T58" fmla="*/ 26 w 116"/>
                <a:gd name="T59" fmla="*/ 544 h 1403"/>
                <a:gd name="T60" fmla="*/ 21 w 116"/>
                <a:gd name="T61" fmla="*/ 535 h 1403"/>
                <a:gd name="T62" fmla="*/ 21 w 116"/>
                <a:gd name="T63" fmla="*/ 535 h 1403"/>
                <a:gd name="T64" fmla="*/ 13 w 116"/>
                <a:gd name="T65" fmla="*/ 518 h 1403"/>
                <a:gd name="T66" fmla="*/ 6 w 116"/>
                <a:gd name="T67" fmla="*/ 500 h 1403"/>
                <a:gd name="T68" fmla="*/ 3 w 116"/>
                <a:gd name="T69" fmla="*/ 480 h 1403"/>
                <a:gd name="T70" fmla="*/ 0 w 116"/>
                <a:gd name="T71" fmla="*/ 460 h 1403"/>
                <a:gd name="T72" fmla="*/ 0 w 116"/>
                <a:gd name="T73" fmla="*/ 0 h 1403"/>
                <a:gd name="T74" fmla="*/ 116 w 116"/>
                <a:gd name="T75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403">
                  <a:moveTo>
                    <a:pt x="116" y="0"/>
                  </a:moveTo>
                  <a:lnTo>
                    <a:pt x="116" y="1403"/>
                  </a:lnTo>
                  <a:lnTo>
                    <a:pt x="0" y="1403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2" y="1100"/>
                  </a:lnTo>
                  <a:lnTo>
                    <a:pt x="3" y="1089"/>
                  </a:lnTo>
                  <a:lnTo>
                    <a:pt x="6" y="1070"/>
                  </a:lnTo>
                  <a:lnTo>
                    <a:pt x="10" y="1060"/>
                  </a:lnTo>
                  <a:lnTo>
                    <a:pt x="13" y="1050"/>
                  </a:lnTo>
                  <a:lnTo>
                    <a:pt x="18" y="1041"/>
                  </a:lnTo>
                  <a:lnTo>
                    <a:pt x="22" y="1033"/>
                  </a:lnTo>
                  <a:lnTo>
                    <a:pt x="22" y="1033"/>
                  </a:lnTo>
                  <a:lnTo>
                    <a:pt x="26" y="1026"/>
                  </a:lnTo>
                  <a:lnTo>
                    <a:pt x="30" y="1018"/>
                  </a:lnTo>
                  <a:lnTo>
                    <a:pt x="33" y="1009"/>
                  </a:lnTo>
                  <a:lnTo>
                    <a:pt x="36" y="997"/>
                  </a:lnTo>
                  <a:lnTo>
                    <a:pt x="38" y="985"/>
                  </a:lnTo>
                  <a:lnTo>
                    <a:pt x="41" y="971"/>
                  </a:lnTo>
                  <a:lnTo>
                    <a:pt x="42" y="955"/>
                  </a:lnTo>
                  <a:lnTo>
                    <a:pt x="42" y="936"/>
                  </a:lnTo>
                  <a:lnTo>
                    <a:pt x="42" y="637"/>
                  </a:lnTo>
                  <a:lnTo>
                    <a:pt x="42" y="637"/>
                  </a:lnTo>
                  <a:lnTo>
                    <a:pt x="42" y="621"/>
                  </a:lnTo>
                  <a:lnTo>
                    <a:pt x="41" y="606"/>
                  </a:lnTo>
                  <a:lnTo>
                    <a:pt x="38" y="592"/>
                  </a:lnTo>
                  <a:lnTo>
                    <a:pt x="36" y="578"/>
                  </a:lnTo>
                  <a:lnTo>
                    <a:pt x="34" y="565"/>
                  </a:lnTo>
                  <a:lnTo>
                    <a:pt x="30" y="554"/>
                  </a:lnTo>
                  <a:lnTo>
                    <a:pt x="26" y="544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13" y="518"/>
                  </a:lnTo>
                  <a:lnTo>
                    <a:pt x="6" y="500"/>
                  </a:lnTo>
                  <a:lnTo>
                    <a:pt x="3" y="480"/>
                  </a:lnTo>
                  <a:lnTo>
                    <a:pt x="0" y="46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06">
              <a:extLst>
                <a:ext uri="{FF2B5EF4-FFF2-40B4-BE49-F238E27FC236}">
                  <a16:creationId xmlns:a16="http://schemas.microsoft.com/office/drawing/2014/main" id="{08FE30CC-F7A2-4133-9B40-9300CB99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1" y="2376488"/>
              <a:ext cx="376238" cy="47625"/>
            </a:xfrm>
            <a:custGeom>
              <a:avLst/>
              <a:gdLst>
                <a:gd name="T0" fmla="*/ 474 w 474"/>
                <a:gd name="T1" fmla="*/ 61 h 61"/>
                <a:gd name="T2" fmla="*/ 0 w 474"/>
                <a:gd name="T3" fmla="*/ 61 h 61"/>
                <a:gd name="T4" fmla="*/ 0 w 474"/>
                <a:gd name="T5" fmla="*/ 61 h 61"/>
                <a:gd name="T6" fmla="*/ 2 w 474"/>
                <a:gd name="T7" fmla="*/ 57 h 61"/>
                <a:gd name="T8" fmla="*/ 4 w 474"/>
                <a:gd name="T9" fmla="*/ 52 h 61"/>
                <a:gd name="T10" fmla="*/ 7 w 474"/>
                <a:gd name="T11" fmla="*/ 48 h 61"/>
                <a:gd name="T12" fmla="*/ 12 w 474"/>
                <a:gd name="T13" fmla="*/ 43 h 61"/>
                <a:gd name="T14" fmla="*/ 18 w 474"/>
                <a:gd name="T15" fmla="*/ 40 h 61"/>
                <a:gd name="T16" fmla="*/ 23 w 474"/>
                <a:gd name="T17" fmla="*/ 36 h 61"/>
                <a:gd name="T18" fmla="*/ 38 w 474"/>
                <a:gd name="T19" fmla="*/ 29 h 61"/>
                <a:gd name="T20" fmla="*/ 55 w 474"/>
                <a:gd name="T21" fmla="*/ 25 h 61"/>
                <a:gd name="T22" fmla="*/ 70 w 474"/>
                <a:gd name="T23" fmla="*/ 20 h 61"/>
                <a:gd name="T24" fmla="*/ 94 w 474"/>
                <a:gd name="T25" fmla="*/ 14 h 61"/>
                <a:gd name="T26" fmla="*/ 94 w 474"/>
                <a:gd name="T27" fmla="*/ 14 h 61"/>
                <a:gd name="T28" fmla="*/ 127 w 474"/>
                <a:gd name="T29" fmla="*/ 8 h 61"/>
                <a:gd name="T30" fmla="*/ 158 w 474"/>
                <a:gd name="T31" fmla="*/ 5 h 61"/>
                <a:gd name="T32" fmla="*/ 188 w 474"/>
                <a:gd name="T33" fmla="*/ 2 h 61"/>
                <a:gd name="T34" fmla="*/ 218 w 474"/>
                <a:gd name="T35" fmla="*/ 0 h 61"/>
                <a:gd name="T36" fmla="*/ 247 w 474"/>
                <a:gd name="T37" fmla="*/ 0 h 61"/>
                <a:gd name="T38" fmla="*/ 274 w 474"/>
                <a:gd name="T39" fmla="*/ 0 h 61"/>
                <a:gd name="T40" fmla="*/ 302 w 474"/>
                <a:gd name="T41" fmla="*/ 3 h 61"/>
                <a:gd name="T42" fmla="*/ 329 w 474"/>
                <a:gd name="T43" fmla="*/ 6 h 61"/>
                <a:gd name="T44" fmla="*/ 329 w 474"/>
                <a:gd name="T45" fmla="*/ 6 h 61"/>
                <a:gd name="T46" fmla="*/ 365 w 474"/>
                <a:gd name="T47" fmla="*/ 12 h 61"/>
                <a:gd name="T48" fmla="*/ 390 w 474"/>
                <a:gd name="T49" fmla="*/ 17 h 61"/>
                <a:gd name="T50" fmla="*/ 414 w 474"/>
                <a:gd name="T51" fmla="*/ 22 h 61"/>
                <a:gd name="T52" fmla="*/ 437 w 474"/>
                <a:gd name="T53" fmla="*/ 30 h 61"/>
                <a:gd name="T54" fmla="*/ 447 w 474"/>
                <a:gd name="T55" fmla="*/ 34 h 61"/>
                <a:gd name="T56" fmla="*/ 455 w 474"/>
                <a:gd name="T57" fmla="*/ 38 h 61"/>
                <a:gd name="T58" fmla="*/ 463 w 474"/>
                <a:gd name="T59" fmla="*/ 44 h 61"/>
                <a:gd name="T60" fmla="*/ 468 w 474"/>
                <a:gd name="T61" fmla="*/ 50 h 61"/>
                <a:gd name="T62" fmla="*/ 473 w 474"/>
                <a:gd name="T63" fmla="*/ 56 h 61"/>
                <a:gd name="T64" fmla="*/ 474 w 474"/>
                <a:gd name="T65" fmla="*/ 61 h 61"/>
                <a:gd name="T66" fmla="*/ 474 w 474"/>
                <a:gd name="T6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4" h="61">
                  <a:moveTo>
                    <a:pt x="474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48"/>
                  </a:lnTo>
                  <a:lnTo>
                    <a:pt x="12" y="43"/>
                  </a:lnTo>
                  <a:lnTo>
                    <a:pt x="18" y="40"/>
                  </a:lnTo>
                  <a:lnTo>
                    <a:pt x="23" y="36"/>
                  </a:lnTo>
                  <a:lnTo>
                    <a:pt x="38" y="29"/>
                  </a:lnTo>
                  <a:lnTo>
                    <a:pt x="55" y="25"/>
                  </a:lnTo>
                  <a:lnTo>
                    <a:pt x="70" y="2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27" y="8"/>
                  </a:lnTo>
                  <a:lnTo>
                    <a:pt x="158" y="5"/>
                  </a:lnTo>
                  <a:lnTo>
                    <a:pt x="188" y="2"/>
                  </a:lnTo>
                  <a:lnTo>
                    <a:pt x="218" y="0"/>
                  </a:lnTo>
                  <a:lnTo>
                    <a:pt x="247" y="0"/>
                  </a:lnTo>
                  <a:lnTo>
                    <a:pt x="274" y="0"/>
                  </a:lnTo>
                  <a:lnTo>
                    <a:pt x="302" y="3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65" y="12"/>
                  </a:lnTo>
                  <a:lnTo>
                    <a:pt x="390" y="17"/>
                  </a:lnTo>
                  <a:lnTo>
                    <a:pt x="414" y="22"/>
                  </a:lnTo>
                  <a:lnTo>
                    <a:pt x="437" y="30"/>
                  </a:lnTo>
                  <a:lnTo>
                    <a:pt x="447" y="34"/>
                  </a:lnTo>
                  <a:lnTo>
                    <a:pt x="455" y="38"/>
                  </a:lnTo>
                  <a:lnTo>
                    <a:pt x="463" y="44"/>
                  </a:lnTo>
                  <a:lnTo>
                    <a:pt x="468" y="50"/>
                  </a:lnTo>
                  <a:lnTo>
                    <a:pt x="473" y="56"/>
                  </a:lnTo>
                  <a:lnTo>
                    <a:pt x="474" y="61"/>
                  </a:lnTo>
                  <a:lnTo>
                    <a:pt x="474" y="61"/>
                  </a:lnTo>
                  <a:close/>
                </a:path>
              </a:pathLst>
            </a:custGeom>
            <a:solidFill>
              <a:srgbClr val="B77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07">
              <a:extLst>
                <a:ext uri="{FF2B5EF4-FFF2-40B4-BE49-F238E27FC236}">
                  <a16:creationId xmlns:a16="http://schemas.microsoft.com/office/drawing/2014/main" id="{709FAA60-B048-4410-80C1-0ED9FA4D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2374900"/>
              <a:ext cx="187325" cy="49213"/>
            </a:xfrm>
            <a:custGeom>
              <a:avLst/>
              <a:gdLst>
                <a:gd name="T0" fmla="*/ 236 w 236"/>
                <a:gd name="T1" fmla="*/ 62 h 62"/>
                <a:gd name="T2" fmla="*/ 0 w 236"/>
                <a:gd name="T3" fmla="*/ 62 h 62"/>
                <a:gd name="T4" fmla="*/ 0 w 236"/>
                <a:gd name="T5" fmla="*/ 0 h 62"/>
                <a:gd name="T6" fmla="*/ 0 w 236"/>
                <a:gd name="T7" fmla="*/ 0 h 62"/>
                <a:gd name="T8" fmla="*/ 23 w 236"/>
                <a:gd name="T9" fmla="*/ 1 h 62"/>
                <a:gd name="T10" fmla="*/ 46 w 236"/>
                <a:gd name="T11" fmla="*/ 3 h 62"/>
                <a:gd name="T12" fmla="*/ 69 w 236"/>
                <a:gd name="T13" fmla="*/ 5 h 62"/>
                <a:gd name="T14" fmla="*/ 91 w 236"/>
                <a:gd name="T15" fmla="*/ 7 h 62"/>
                <a:gd name="T16" fmla="*/ 91 w 236"/>
                <a:gd name="T17" fmla="*/ 7 h 62"/>
                <a:gd name="T18" fmla="*/ 127 w 236"/>
                <a:gd name="T19" fmla="*/ 13 h 62"/>
                <a:gd name="T20" fmla="*/ 152 w 236"/>
                <a:gd name="T21" fmla="*/ 18 h 62"/>
                <a:gd name="T22" fmla="*/ 176 w 236"/>
                <a:gd name="T23" fmla="*/ 23 h 62"/>
                <a:gd name="T24" fmla="*/ 199 w 236"/>
                <a:gd name="T25" fmla="*/ 31 h 62"/>
                <a:gd name="T26" fmla="*/ 209 w 236"/>
                <a:gd name="T27" fmla="*/ 35 h 62"/>
                <a:gd name="T28" fmla="*/ 217 w 236"/>
                <a:gd name="T29" fmla="*/ 39 h 62"/>
                <a:gd name="T30" fmla="*/ 225 w 236"/>
                <a:gd name="T31" fmla="*/ 45 h 62"/>
                <a:gd name="T32" fmla="*/ 230 w 236"/>
                <a:gd name="T33" fmla="*/ 51 h 62"/>
                <a:gd name="T34" fmla="*/ 235 w 236"/>
                <a:gd name="T35" fmla="*/ 57 h 62"/>
                <a:gd name="T36" fmla="*/ 236 w 236"/>
                <a:gd name="T37" fmla="*/ 62 h 62"/>
                <a:gd name="T38" fmla="*/ 236 w 23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62">
                  <a:moveTo>
                    <a:pt x="23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46" y="3"/>
                  </a:lnTo>
                  <a:lnTo>
                    <a:pt x="69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127" y="13"/>
                  </a:lnTo>
                  <a:lnTo>
                    <a:pt x="152" y="18"/>
                  </a:lnTo>
                  <a:lnTo>
                    <a:pt x="176" y="23"/>
                  </a:lnTo>
                  <a:lnTo>
                    <a:pt x="199" y="31"/>
                  </a:lnTo>
                  <a:lnTo>
                    <a:pt x="209" y="35"/>
                  </a:lnTo>
                  <a:lnTo>
                    <a:pt x="217" y="39"/>
                  </a:lnTo>
                  <a:lnTo>
                    <a:pt x="225" y="45"/>
                  </a:lnTo>
                  <a:lnTo>
                    <a:pt x="230" y="51"/>
                  </a:lnTo>
                  <a:lnTo>
                    <a:pt x="235" y="57"/>
                  </a:lnTo>
                  <a:lnTo>
                    <a:pt x="236" y="62"/>
                  </a:lnTo>
                  <a:lnTo>
                    <a:pt x="236" y="62"/>
                  </a:lnTo>
                  <a:close/>
                </a:path>
              </a:pathLst>
            </a:custGeom>
            <a:solidFill>
              <a:srgbClr val="AD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08">
              <a:extLst>
                <a:ext uri="{FF2B5EF4-FFF2-40B4-BE49-F238E27FC236}">
                  <a16:creationId xmlns:a16="http://schemas.microsoft.com/office/drawing/2014/main" id="{2D70A3A7-7C03-479B-9474-D16C081C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174750"/>
              <a:ext cx="723900" cy="704850"/>
            </a:xfrm>
            <a:custGeom>
              <a:avLst/>
              <a:gdLst>
                <a:gd name="T0" fmla="*/ 905 w 911"/>
                <a:gd name="T1" fmla="*/ 389 h 889"/>
                <a:gd name="T2" fmla="*/ 882 w 911"/>
                <a:gd name="T3" fmla="*/ 327 h 889"/>
                <a:gd name="T4" fmla="*/ 843 w 911"/>
                <a:gd name="T5" fmla="*/ 275 h 889"/>
                <a:gd name="T6" fmla="*/ 792 w 911"/>
                <a:gd name="T7" fmla="*/ 235 h 889"/>
                <a:gd name="T8" fmla="*/ 731 w 911"/>
                <a:gd name="T9" fmla="*/ 212 h 889"/>
                <a:gd name="T10" fmla="*/ 664 w 911"/>
                <a:gd name="T11" fmla="*/ 207 h 889"/>
                <a:gd name="T12" fmla="*/ 664 w 911"/>
                <a:gd name="T13" fmla="*/ 206 h 889"/>
                <a:gd name="T14" fmla="*/ 646 w 911"/>
                <a:gd name="T15" fmla="*/ 138 h 889"/>
                <a:gd name="T16" fmla="*/ 609 w 911"/>
                <a:gd name="T17" fmla="*/ 81 h 889"/>
                <a:gd name="T18" fmla="*/ 558 w 911"/>
                <a:gd name="T19" fmla="*/ 37 h 889"/>
                <a:gd name="T20" fmla="*/ 497 w 911"/>
                <a:gd name="T21" fmla="*/ 10 h 889"/>
                <a:gd name="T22" fmla="*/ 428 w 911"/>
                <a:gd name="T23" fmla="*/ 0 h 889"/>
                <a:gd name="T24" fmla="*/ 381 w 911"/>
                <a:gd name="T25" fmla="*/ 6 h 889"/>
                <a:gd name="T26" fmla="*/ 317 w 911"/>
                <a:gd name="T27" fmla="*/ 32 h 889"/>
                <a:gd name="T28" fmla="*/ 264 w 911"/>
                <a:gd name="T29" fmla="*/ 73 h 889"/>
                <a:gd name="T30" fmla="*/ 224 w 911"/>
                <a:gd name="T31" fmla="*/ 127 h 889"/>
                <a:gd name="T32" fmla="*/ 203 w 911"/>
                <a:gd name="T33" fmla="*/ 192 h 889"/>
                <a:gd name="T34" fmla="*/ 200 w 911"/>
                <a:gd name="T35" fmla="*/ 262 h 889"/>
                <a:gd name="T36" fmla="*/ 200 w 911"/>
                <a:gd name="T37" fmla="*/ 262 h 889"/>
                <a:gd name="T38" fmla="*/ 135 w 911"/>
                <a:gd name="T39" fmla="*/ 282 h 889"/>
                <a:gd name="T40" fmla="*/ 78 w 911"/>
                <a:gd name="T41" fmla="*/ 318 h 889"/>
                <a:gd name="T42" fmla="*/ 36 w 911"/>
                <a:gd name="T43" fmla="*/ 369 h 889"/>
                <a:gd name="T44" fmla="*/ 9 w 911"/>
                <a:gd name="T45" fmla="*/ 430 h 889"/>
                <a:gd name="T46" fmla="*/ 0 w 911"/>
                <a:gd name="T47" fmla="*/ 498 h 889"/>
                <a:gd name="T48" fmla="*/ 6 w 911"/>
                <a:gd name="T49" fmla="*/ 545 h 889"/>
                <a:gd name="T50" fmla="*/ 31 w 911"/>
                <a:gd name="T51" fmla="*/ 610 h 889"/>
                <a:gd name="T52" fmla="*/ 72 w 911"/>
                <a:gd name="T53" fmla="*/ 663 h 889"/>
                <a:gd name="T54" fmla="*/ 127 w 911"/>
                <a:gd name="T55" fmla="*/ 701 h 889"/>
                <a:gd name="T56" fmla="*/ 191 w 911"/>
                <a:gd name="T57" fmla="*/ 723 h 889"/>
                <a:gd name="T58" fmla="*/ 261 w 911"/>
                <a:gd name="T59" fmla="*/ 725 h 889"/>
                <a:gd name="T60" fmla="*/ 276 w 911"/>
                <a:gd name="T61" fmla="*/ 763 h 889"/>
                <a:gd name="T62" fmla="*/ 311 w 911"/>
                <a:gd name="T63" fmla="*/ 813 h 889"/>
                <a:gd name="T64" fmla="*/ 356 w 911"/>
                <a:gd name="T65" fmla="*/ 851 h 889"/>
                <a:gd name="T66" fmla="*/ 410 w 911"/>
                <a:gd name="T67" fmla="*/ 877 h 889"/>
                <a:gd name="T68" fmla="*/ 470 w 911"/>
                <a:gd name="T69" fmla="*/ 889 h 889"/>
                <a:gd name="T70" fmla="*/ 512 w 911"/>
                <a:gd name="T71" fmla="*/ 888 h 889"/>
                <a:gd name="T72" fmla="*/ 572 w 911"/>
                <a:gd name="T73" fmla="*/ 871 h 889"/>
                <a:gd name="T74" fmla="*/ 625 w 911"/>
                <a:gd name="T75" fmla="*/ 842 h 889"/>
                <a:gd name="T76" fmla="*/ 668 w 911"/>
                <a:gd name="T77" fmla="*/ 800 h 889"/>
                <a:gd name="T78" fmla="*/ 698 w 911"/>
                <a:gd name="T79" fmla="*/ 748 h 889"/>
                <a:gd name="T80" fmla="*/ 715 w 911"/>
                <a:gd name="T81" fmla="*/ 691 h 889"/>
                <a:gd name="T82" fmla="*/ 739 w 911"/>
                <a:gd name="T83" fmla="*/ 665 h 889"/>
                <a:gd name="T84" fmla="*/ 800 w 911"/>
                <a:gd name="T85" fmla="*/ 639 h 889"/>
                <a:gd name="T86" fmla="*/ 851 w 911"/>
                <a:gd name="T87" fmla="*/ 596 h 889"/>
                <a:gd name="T88" fmla="*/ 888 w 911"/>
                <a:gd name="T89" fmla="*/ 543 h 889"/>
                <a:gd name="T90" fmla="*/ 907 w 911"/>
                <a:gd name="T91" fmla="*/ 480 h 889"/>
                <a:gd name="T92" fmla="*/ 910 w 911"/>
                <a:gd name="T93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1" h="889">
                  <a:moveTo>
                    <a:pt x="910" y="412"/>
                  </a:moveTo>
                  <a:lnTo>
                    <a:pt x="910" y="412"/>
                  </a:lnTo>
                  <a:lnTo>
                    <a:pt x="905" y="389"/>
                  </a:lnTo>
                  <a:lnTo>
                    <a:pt x="899" y="367"/>
                  </a:lnTo>
                  <a:lnTo>
                    <a:pt x="891" y="346"/>
                  </a:lnTo>
                  <a:lnTo>
                    <a:pt x="882" y="327"/>
                  </a:lnTo>
                  <a:lnTo>
                    <a:pt x="871" y="308"/>
                  </a:lnTo>
                  <a:lnTo>
                    <a:pt x="858" y="291"/>
                  </a:lnTo>
                  <a:lnTo>
                    <a:pt x="843" y="275"/>
                  </a:lnTo>
                  <a:lnTo>
                    <a:pt x="827" y="261"/>
                  </a:lnTo>
                  <a:lnTo>
                    <a:pt x="811" y="247"/>
                  </a:lnTo>
                  <a:lnTo>
                    <a:pt x="792" y="235"/>
                  </a:lnTo>
                  <a:lnTo>
                    <a:pt x="773" y="226"/>
                  </a:lnTo>
                  <a:lnTo>
                    <a:pt x="752" y="218"/>
                  </a:lnTo>
                  <a:lnTo>
                    <a:pt x="731" y="212"/>
                  </a:lnTo>
                  <a:lnTo>
                    <a:pt x="709" y="208"/>
                  </a:lnTo>
                  <a:lnTo>
                    <a:pt x="687" y="207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61" y="182"/>
                  </a:lnTo>
                  <a:lnTo>
                    <a:pt x="654" y="159"/>
                  </a:lnTo>
                  <a:lnTo>
                    <a:pt x="646" y="138"/>
                  </a:lnTo>
                  <a:lnTo>
                    <a:pt x="636" y="118"/>
                  </a:lnTo>
                  <a:lnTo>
                    <a:pt x="623" y="98"/>
                  </a:lnTo>
                  <a:lnTo>
                    <a:pt x="609" y="81"/>
                  </a:lnTo>
                  <a:lnTo>
                    <a:pt x="594" y="65"/>
                  </a:lnTo>
                  <a:lnTo>
                    <a:pt x="577" y="50"/>
                  </a:lnTo>
                  <a:lnTo>
                    <a:pt x="558" y="37"/>
                  </a:lnTo>
                  <a:lnTo>
                    <a:pt x="539" y="26"/>
                  </a:lnTo>
                  <a:lnTo>
                    <a:pt x="518" y="17"/>
                  </a:lnTo>
                  <a:lnTo>
                    <a:pt x="497" y="10"/>
                  </a:lnTo>
                  <a:lnTo>
                    <a:pt x="474" y="4"/>
                  </a:lnTo>
                  <a:lnTo>
                    <a:pt x="452" y="0"/>
                  </a:lnTo>
                  <a:lnTo>
                    <a:pt x="428" y="0"/>
                  </a:lnTo>
                  <a:lnTo>
                    <a:pt x="404" y="2"/>
                  </a:lnTo>
                  <a:lnTo>
                    <a:pt x="404" y="2"/>
                  </a:lnTo>
                  <a:lnTo>
                    <a:pt x="381" y="6"/>
                  </a:lnTo>
                  <a:lnTo>
                    <a:pt x="358" y="12"/>
                  </a:lnTo>
                  <a:lnTo>
                    <a:pt x="337" y="21"/>
                  </a:lnTo>
                  <a:lnTo>
                    <a:pt x="317" y="32"/>
                  </a:lnTo>
                  <a:lnTo>
                    <a:pt x="297" y="43"/>
                  </a:lnTo>
                  <a:lnTo>
                    <a:pt x="280" y="57"/>
                  </a:lnTo>
                  <a:lnTo>
                    <a:pt x="264" y="73"/>
                  </a:lnTo>
                  <a:lnTo>
                    <a:pt x="249" y="89"/>
                  </a:lnTo>
                  <a:lnTo>
                    <a:pt x="236" y="108"/>
                  </a:lnTo>
                  <a:lnTo>
                    <a:pt x="224" y="127"/>
                  </a:lnTo>
                  <a:lnTo>
                    <a:pt x="215" y="148"/>
                  </a:lnTo>
                  <a:lnTo>
                    <a:pt x="208" y="170"/>
                  </a:lnTo>
                  <a:lnTo>
                    <a:pt x="203" y="192"/>
                  </a:lnTo>
                  <a:lnTo>
                    <a:pt x="200" y="215"/>
                  </a:lnTo>
                  <a:lnTo>
                    <a:pt x="199" y="238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177" y="267"/>
                  </a:lnTo>
                  <a:lnTo>
                    <a:pt x="155" y="274"/>
                  </a:lnTo>
                  <a:lnTo>
                    <a:pt x="135" y="282"/>
                  </a:lnTo>
                  <a:lnTo>
                    <a:pt x="115" y="292"/>
                  </a:lnTo>
                  <a:lnTo>
                    <a:pt x="95" y="305"/>
                  </a:lnTo>
                  <a:lnTo>
                    <a:pt x="78" y="318"/>
                  </a:lnTo>
                  <a:lnTo>
                    <a:pt x="63" y="335"/>
                  </a:lnTo>
                  <a:lnTo>
                    <a:pt x="48" y="351"/>
                  </a:lnTo>
                  <a:lnTo>
                    <a:pt x="36" y="369"/>
                  </a:lnTo>
                  <a:lnTo>
                    <a:pt x="25" y="389"/>
                  </a:lnTo>
                  <a:lnTo>
                    <a:pt x="16" y="409"/>
                  </a:lnTo>
                  <a:lnTo>
                    <a:pt x="9" y="430"/>
                  </a:lnTo>
                  <a:lnTo>
                    <a:pt x="3" y="452"/>
                  </a:lnTo>
                  <a:lnTo>
                    <a:pt x="1" y="475"/>
                  </a:lnTo>
                  <a:lnTo>
                    <a:pt x="0" y="498"/>
                  </a:lnTo>
                  <a:lnTo>
                    <a:pt x="2" y="521"/>
                  </a:lnTo>
                  <a:lnTo>
                    <a:pt x="2" y="521"/>
                  </a:lnTo>
                  <a:lnTo>
                    <a:pt x="6" y="545"/>
                  </a:lnTo>
                  <a:lnTo>
                    <a:pt x="13" y="567"/>
                  </a:lnTo>
                  <a:lnTo>
                    <a:pt x="21" y="589"/>
                  </a:lnTo>
                  <a:lnTo>
                    <a:pt x="31" y="610"/>
                  </a:lnTo>
                  <a:lnTo>
                    <a:pt x="44" y="628"/>
                  </a:lnTo>
                  <a:lnTo>
                    <a:pt x="57" y="647"/>
                  </a:lnTo>
                  <a:lnTo>
                    <a:pt x="72" y="663"/>
                  </a:lnTo>
                  <a:lnTo>
                    <a:pt x="90" y="677"/>
                  </a:lnTo>
                  <a:lnTo>
                    <a:pt x="107" y="691"/>
                  </a:lnTo>
                  <a:lnTo>
                    <a:pt x="127" y="701"/>
                  </a:lnTo>
                  <a:lnTo>
                    <a:pt x="147" y="710"/>
                  </a:lnTo>
                  <a:lnTo>
                    <a:pt x="169" y="718"/>
                  </a:lnTo>
                  <a:lnTo>
                    <a:pt x="191" y="723"/>
                  </a:lnTo>
                  <a:lnTo>
                    <a:pt x="214" y="726"/>
                  </a:lnTo>
                  <a:lnTo>
                    <a:pt x="237" y="727"/>
                  </a:lnTo>
                  <a:lnTo>
                    <a:pt x="261" y="725"/>
                  </a:lnTo>
                  <a:lnTo>
                    <a:pt x="261" y="725"/>
                  </a:lnTo>
                  <a:lnTo>
                    <a:pt x="268" y="745"/>
                  </a:lnTo>
                  <a:lnTo>
                    <a:pt x="276" y="763"/>
                  </a:lnTo>
                  <a:lnTo>
                    <a:pt x="287" y="780"/>
                  </a:lnTo>
                  <a:lnTo>
                    <a:pt x="298" y="798"/>
                  </a:lnTo>
                  <a:lnTo>
                    <a:pt x="311" y="813"/>
                  </a:lnTo>
                  <a:lnTo>
                    <a:pt x="325" y="827"/>
                  </a:lnTo>
                  <a:lnTo>
                    <a:pt x="340" y="839"/>
                  </a:lnTo>
                  <a:lnTo>
                    <a:pt x="356" y="851"/>
                  </a:lnTo>
                  <a:lnTo>
                    <a:pt x="373" y="861"/>
                  </a:lnTo>
                  <a:lnTo>
                    <a:pt x="391" y="870"/>
                  </a:lnTo>
                  <a:lnTo>
                    <a:pt x="410" y="877"/>
                  </a:lnTo>
                  <a:lnTo>
                    <a:pt x="429" y="883"/>
                  </a:lnTo>
                  <a:lnTo>
                    <a:pt x="449" y="886"/>
                  </a:lnTo>
                  <a:lnTo>
                    <a:pt x="470" y="889"/>
                  </a:lnTo>
                  <a:lnTo>
                    <a:pt x="490" y="889"/>
                  </a:lnTo>
                  <a:lnTo>
                    <a:pt x="512" y="888"/>
                  </a:lnTo>
                  <a:lnTo>
                    <a:pt x="512" y="888"/>
                  </a:lnTo>
                  <a:lnTo>
                    <a:pt x="533" y="884"/>
                  </a:lnTo>
                  <a:lnTo>
                    <a:pt x="553" y="878"/>
                  </a:lnTo>
                  <a:lnTo>
                    <a:pt x="572" y="871"/>
                  </a:lnTo>
                  <a:lnTo>
                    <a:pt x="591" y="863"/>
                  </a:lnTo>
                  <a:lnTo>
                    <a:pt x="608" y="853"/>
                  </a:lnTo>
                  <a:lnTo>
                    <a:pt x="625" y="842"/>
                  </a:lnTo>
                  <a:lnTo>
                    <a:pt x="640" y="829"/>
                  </a:lnTo>
                  <a:lnTo>
                    <a:pt x="654" y="815"/>
                  </a:lnTo>
                  <a:lnTo>
                    <a:pt x="668" y="800"/>
                  </a:lnTo>
                  <a:lnTo>
                    <a:pt x="679" y="784"/>
                  </a:lnTo>
                  <a:lnTo>
                    <a:pt x="689" y="767"/>
                  </a:lnTo>
                  <a:lnTo>
                    <a:pt x="698" y="748"/>
                  </a:lnTo>
                  <a:lnTo>
                    <a:pt x="705" y="730"/>
                  </a:lnTo>
                  <a:lnTo>
                    <a:pt x="710" y="710"/>
                  </a:lnTo>
                  <a:lnTo>
                    <a:pt x="715" y="691"/>
                  </a:lnTo>
                  <a:lnTo>
                    <a:pt x="717" y="670"/>
                  </a:lnTo>
                  <a:lnTo>
                    <a:pt x="717" y="670"/>
                  </a:lnTo>
                  <a:lnTo>
                    <a:pt x="739" y="665"/>
                  </a:lnTo>
                  <a:lnTo>
                    <a:pt x="761" y="658"/>
                  </a:lnTo>
                  <a:lnTo>
                    <a:pt x="781" y="649"/>
                  </a:lnTo>
                  <a:lnTo>
                    <a:pt x="800" y="639"/>
                  </a:lnTo>
                  <a:lnTo>
                    <a:pt x="819" y="626"/>
                  </a:lnTo>
                  <a:lnTo>
                    <a:pt x="835" y="612"/>
                  </a:lnTo>
                  <a:lnTo>
                    <a:pt x="851" y="596"/>
                  </a:lnTo>
                  <a:lnTo>
                    <a:pt x="865" y="580"/>
                  </a:lnTo>
                  <a:lnTo>
                    <a:pt x="876" y="562"/>
                  </a:lnTo>
                  <a:lnTo>
                    <a:pt x="888" y="543"/>
                  </a:lnTo>
                  <a:lnTo>
                    <a:pt x="896" y="522"/>
                  </a:lnTo>
                  <a:lnTo>
                    <a:pt x="903" y="502"/>
                  </a:lnTo>
                  <a:lnTo>
                    <a:pt x="907" y="480"/>
                  </a:lnTo>
                  <a:lnTo>
                    <a:pt x="911" y="458"/>
                  </a:lnTo>
                  <a:lnTo>
                    <a:pt x="911" y="435"/>
                  </a:lnTo>
                  <a:lnTo>
                    <a:pt x="910" y="412"/>
                  </a:lnTo>
                  <a:lnTo>
                    <a:pt x="910" y="412"/>
                  </a:lnTo>
                  <a:close/>
                </a:path>
              </a:pathLst>
            </a:custGeom>
            <a:solidFill>
              <a:srgbClr val="528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9">
              <a:extLst>
                <a:ext uri="{FF2B5EF4-FFF2-40B4-BE49-F238E27FC236}">
                  <a16:creationId xmlns:a16="http://schemas.microsoft.com/office/drawing/2014/main" id="{7430F396-2FBA-4A21-8614-A01E5053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774700"/>
              <a:ext cx="746125" cy="723900"/>
            </a:xfrm>
            <a:custGeom>
              <a:avLst/>
              <a:gdLst>
                <a:gd name="T0" fmla="*/ 934 w 940"/>
                <a:gd name="T1" fmla="*/ 371 h 912"/>
                <a:gd name="T2" fmla="*/ 908 w 940"/>
                <a:gd name="T3" fmla="*/ 306 h 912"/>
                <a:gd name="T4" fmla="*/ 867 w 940"/>
                <a:gd name="T5" fmla="*/ 253 h 912"/>
                <a:gd name="T6" fmla="*/ 812 w 940"/>
                <a:gd name="T7" fmla="*/ 214 h 912"/>
                <a:gd name="T8" fmla="*/ 747 w 940"/>
                <a:gd name="T9" fmla="*/ 192 h 912"/>
                <a:gd name="T10" fmla="*/ 677 w 940"/>
                <a:gd name="T11" fmla="*/ 190 h 912"/>
                <a:gd name="T12" fmla="*/ 677 w 940"/>
                <a:gd name="T13" fmla="*/ 190 h 912"/>
                <a:gd name="T14" fmla="*/ 655 w 940"/>
                <a:gd name="T15" fmla="*/ 127 h 912"/>
                <a:gd name="T16" fmla="*/ 617 w 940"/>
                <a:gd name="T17" fmla="*/ 74 h 912"/>
                <a:gd name="T18" fmla="*/ 568 w 940"/>
                <a:gd name="T19" fmla="*/ 33 h 912"/>
                <a:gd name="T20" fmla="*/ 508 w 940"/>
                <a:gd name="T21" fmla="*/ 8 h 912"/>
                <a:gd name="T22" fmla="*/ 442 w 940"/>
                <a:gd name="T23" fmla="*/ 0 h 912"/>
                <a:gd name="T24" fmla="*/ 396 w 940"/>
                <a:gd name="T25" fmla="*/ 5 h 912"/>
                <a:gd name="T26" fmla="*/ 335 w 940"/>
                <a:gd name="T27" fmla="*/ 28 h 912"/>
                <a:gd name="T28" fmla="*/ 283 w 940"/>
                <a:gd name="T29" fmla="*/ 66 h 912"/>
                <a:gd name="T30" fmla="*/ 244 w 940"/>
                <a:gd name="T31" fmla="*/ 116 h 912"/>
                <a:gd name="T32" fmla="*/ 220 w 940"/>
                <a:gd name="T33" fmla="*/ 175 h 912"/>
                <a:gd name="T34" fmla="*/ 213 w 940"/>
                <a:gd name="T35" fmla="*/ 241 h 912"/>
                <a:gd name="T36" fmla="*/ 206 w 940"/>
                <a:gd name="T37" fmla="*/ 241 h 912"/>
                <a:gd name="T38" fmla="*/ 138 w 940"/>
                <a:gd name="T39" fmla="*/ 260 h 912"/>
                <a:gd name="T40" fmla="*/ 80 w 940"/>
                <a:gd name="T41" fmla="*/ 296 h 912"/>
                <a:gd name="T42" fmla="*/ 37 w 940"/>
                <a:gd name="T43" fmla="*/ 348 h 912"/>
                <a:gd name="T44" fmla="*/ 9 w 940"/>
                <a:gd name="T45" fmla="*/ 409 h 912"/>
                <a:gd name="T46" fmla="*/ 0 w 940"/>
                <a:gd name="T47" fmla="*/ 478 h 912"/>
                <a:gd name="T48" fmla="*/ 6 w 940"/>
                <a:gd name="T49" fmla="*/ 525 h 912"/>
                <a:gd name="T50" fmla="*/ 31 w 940"/>
                <a:gd name="T51" fmla="*/ 590 h 912"/>
                <a:gd name="T52" fmla="*/ 72 w 940"/>
                <a:gd name="T53" fmla="*/ 643 h 912"/>
                <a:gd name="T54" fmla="*/ 128 w 940"/>
                <a:gd name="T55" fmla="*/ 682 h 912"/>
                <a:gd name="T56" fmla="*/ 192 w 940"/>
                <a:gd name="T57" fmla="*/ 704 h 912"/>
                <a:gd name="T58" fmla="*/ 262 w 940"/>
                <a:gd name="T59" fmla="*/ 706 h 912"/>
                <a:gd name="T60" fmla="*/ 268 w 940"/>
                <a:gd name="T61" fmla="*/ 705 h 912"/>
                <a:gd name="T62" fmla="*/ 272 w 940"/>
                <a:gd name="T63" fmla="*/ 729 h 912"/>
                <a:gd name="T64" fmla="*/ 297 w 940"/>
                <a:gd name="T65" fmla="*/ 795 h 912"/>
                <a:gd name="T66" fmla="*/ 340 w 940"/>
                <a:gd name="T67" fmla="*/ 848 h 912"/>
                <a:gd name="T68" fmla="*/ 394 w 940"/>
                <a:gd name="T69" fmla="*/ 887 h 912"/>
                <a:gd name="T70" fmla="*/ 458 w 940"/>
                <a:gd name="T71" fmla="*/ 909 h 912"/>
                <a:gd name="T72" fmla="*/ 528 w 940"/>
                <a:gd name="T73" fmla="*/ 910 h 912"/>
                <a:gd name="T74" fmla="*/ 574 w 940"/>
                <a:gd name="T75" fmla="*/ 901 h 912"/>
                <a:gd name="T76" fmla="*/ 634 w 940"/>
                <a:gd name="T77" fmla="*/ 870 h 912"/>
                <a:gd name="T78" fmla="*/ 683 w 940"/>
                <a:gd name="T79" fmla="*/ 825 h 912"/>
                <a:gd name="T80" fmla="*/ 717 w 940"/>
                <a:gd name="T81" fmla="*/ 767 h 912"/>
                <a:gd name="T82" fmla="*/ 733 w 940"/>
                <a:gd name="T83" fmla="*/ 702 h 912"/>
                <a:gd name="T84" fmla="*/ 733 w 940"/>
                <a:gd name="T85" fmla="*/ 656 h 912"/>
                <a:gd name="T86" fmla="*/ 758 w 940"/>
                <a:gd name="T87" fmla="*/ 651 h 912"/>
                <a:gd name="T88" fmla="*/ 822 w 940"/>
                <a:gd name="T89" fmla="*/ 626 h 912"/>
                <a:gd name="T90" fmla="*/ 875 w 940"/>
                <a:gd name="T91" fmla="*/ 584 h 912"/>
                <a:gd name="T92" fmla="*/ 914 w 940"/>
                <a:gd name="T93" fmla="*/ 529 h 912"/>
                <a:gd name="T94" fmla="*/ 936 w 940"/>
                <a:gd name="T95" fmla="*/ 464 h 912"/>
                <a:gd name="T96" fmla="*/ 937 w 940"/>
                <a:gd name="T97" fmla="*/ 39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912">
                  <a:moveTo>
                    <a:pt x="937" y="394"/>
                  </a:moveTo>
                  <a:lnTo>
                    <a:pt x="937" y="394"/>
                  </a:lnTo>
                  <a:lnTo>
                    <a:pt x="934" y="371"/>
                  </a:lnTo>
                  <a:lnTo>
                    <a:pt x="927" y="348"/>
                  </a:lnTo>
                  <a:lnTo>
                    <a:pt x="919" y="326"/>
                  </a:lnTo>
                  <a:lnTo>
                    <a:pt x="908" y="306"/>
                  </a:lnTo>
                  <a:lnTo>
                    <a:pt x="896" y="287"/>
                  </a:lnTo>
                  <a:lnTo>
                    <a:pt x="882" y="270"/>
                  </a:lnTo>
                  <a:lnTo>
                    <a:pt x="867" y="253"/>
                  </a:lnTo>
                  <a:lnTo>
                    <a:pt x="850" y="238"/>
                  </a:lnTo>
                  <a:lnTo>
                    <a:pt x="831" y="226"/>
                  </a:lnTo>
                  <a:lnTo>
                    <a:pt x="812" y="214"/>
                  </a:lnTo>
                  <a:lnTo>
                    <a:pt x="791" y="205"/>
                  </a:lnTo>
                  <a:lnTo>
                    <a:pt x="770" y="197"/>
                  </a:lnTo>
                  <a:lnTo>
                    <a:pt x="747" y="192"/>
                  </a:lnTo>
                  <a:lnTo>
                    <a:pt x="724" y="189"/>
                  </a:lnTo>
                  <a:lnTo>
                    <a:pt x="701" y="189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7" y="190"/>
                  </a:lnTo>
                  <a:lnTo>
                    <a:pt x="671" y="168"/>
                  </a:lnTo>
                  <a:lnTo>
                    <a:pt x="664" y="147"/>
                  </a:lnTo>
                  <a:lnTo>
                    <a:pt x="655" y="127"/>
                  </a:lnTo>
                  <a:lnTo>
                    <a:pt x="644" y="108"/>
                  </a:lnTo>
                  <a:lnTo>
                    <a:pt x="632" y="90"/>
                  </a:lnTo>
                  <a:lnTo>
                    <a:pt x="617" y="74"/>
                  </a:lnTo>
                  <a:lnTo>
                    <a:pt x="602" y="59"/>
                  </a:lnTo>
                  <a:lnTo>
                    <a:pt x="585" y="45"/>
                  </a:lnTo>
                  <a:lnTo>
                    <a:pt x="568" y="33"/>
                  </a:lnTo>
                  <a:lnTo>
                    <a:pt x="548" y="23"/>
                  </a:lnTo>
                  <a:lnTo>
                    <a:pt x="528" y="14"/>
                  </a:lnTo>
                  <a:lnTo>
                    <a:pt x="508" y="8"/>
                  </a:lnTo>
                  <a:lnTo>
                    <a:pt x="486" y="2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96" y="5"/>
                  </a:lnTo>
                  <a:lnTo>
                    <a:pt x="375" y="10"/>
                  </a:lnTo>
                  <a:lnTo>
                    <a:pt x="355" y="18"/>
                  </a:lnTo>
                  <a:lnTo>
                    <a:pt x="335" y="28"/>
                  </a:lnTo>
                  <a:lnTo>
                    <a:pt x="317" y="39"/>
                  </a:lnTo>
                  <a:lnTo>
                    <a:pt x="299" y="52"/>
                  </a:lnTo>
                  <a:lnTo>
                    <a:pt x="283" y="66"/>
                  </a:lnTo>
                  <a:lnTo>
                    <a:pt x="269" y="82"/>
                  </a:lnTo>
                  <a:lnTo>
                    <a:pt x="256" y="98"/>
                  </a:lnTo>
                  <a:lnTo>
                    <a:pt x="244" y="116"/>
                  </a:lnTo>
                  <a:lnTo>
                    <a:pt x="235" y="135"/>
                  </a:lnTo>
                  <a:lnTo>
                    <a:pt x="227" y="154"/>
                  </a:lnTo>
                  <a:lnTo>
                    <a:pt x="220" y="175"/>
                  </a:lnTo>
                  <a:lnTo>
                    <a:pt x="215" y="197"/>
                  </a:lnTo>
                  <a:lnTo>
                    <a:pt x="213" y="218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6" y="241"/>
                  </a:lnTo>
                  <a:lnTo>
                    <a:pt x="206" y="241"/>
                  </a:lnTo>
                  <a:lnTo>
                    <a:pt x="182" y="245"/>
                  </a:lnTo>
                  <a:lnTo>
                    <a:pt x="160" y="251"/>
                  </a:lnTo>
                  <a:lnTo>
                    <a:pt x="138" y="260"/>
                  </a:lnTo>
                  <a:lnTo>
                    <a:pt x="117" y="271"/>
                  </a:lnTo>
                  <a:lnTo>
                    <a:pt x="99" y="282"/>
                  </a:lnTo>
                  <a:lnTo>
                    <a:pt x="80" y="296"/>
                  </a:lnTo>
                  <a:lnTo>
                    <a:pt x="64" y="312"/>
                  </a:lnTo>
                  <a:lnTo>
                    <a:pt x="49" y="329"/>
                  </a:lnTo>
                  <a:lnTo>
                    <a:pt x="37" y="348"/>
                  </a:lnTo>
                  <a:lnTo>
                    <a:pt x="25" y="367"/>
                  </a:lnTo>
                  <a:lnTo>
                    <a:pt x="16" y="387"/>
                  </a:lnTo>
                  <a:lnTo>
                    <a:pt x="9" y="409"/>
                  </a:lnTo>
                  <a:lnTo>
                    <a:pt x="3" y="431"/>
                  </a:lnTo>
                  <a:lnTo>
                    <a:pt x="1" y="454"/>
                  </a:lnTo>
                  <a:lnTo>
                    <a:pt x="0" y="478"/>
                  </a:lnTo>
                  <a:lnTo>
                    <a:pt x="2" y="502"/>
                  </a:lnTo>
                  <a:lnTo>
                    <a:pt x="2" y="502"/>
                  </a:lnTo>
                  <a:lnTo>
                    <a:pt x="6" y="525"/>
                  </a:lnTo>
                  <a:lnTo>
                    <a:pt x="13" y="548"/>
                  </a:lnTo>
                  <a:lnTo>
                    <a:pt x="21" y="569"/>
                  </a:lnTo>
                  <a:lnTo>
                    <a:pt x="31" y="590"/>
                  </a:lnTo>
                  <a:lnTo>
                    <a:pt x="44" y="609"/>
                  </a:lnTo>
                  <a:lnTo>
                    <a:pt x="57" y="627"/>
                  </a:lnTo>
                  <a:lnTo>
                    <a:pt x="72" y="643"/>
                  </a:lnTo>
                  <a:lnTo>
                    <a:pt x="90" y="658"/>
                  </a:lnTo>
                  <a:lnTo>
                    <a:pt x="108" y="671"/>
                  </a:lnTo>
                  <a:lnTo>
                    <a:pt x="128" y="682"/>
                  </a:lnTo>
                  <a:lnTo>
                    <a:pt x="148" y="691"/>
                  </a:lnTo>
                  <a:lnTo>
                    <a:pt x="169" y="699"/>
                  </a:lnTo>
                  <a:lnTo>
                    <a:pt x="192" y="704"/>
                  </a:lnTo>
                  <a:lnTo>
                    <a:pt x="215" y="707"/>
                  </a:lnTo>
                  <a:lnTo>
                    <a:pt x="238" y="707"/>
                  </a:lnTo>
                  <a:lnTo>
                    <a:pt x="262" y="706"/>
                  </a:lnTo>
                  <a:lnTo>
                    <a:pt x="262" y="706"/>
                  </a:lnTo>
                  <a:lnTo>
                    <a:pt x="268" y="705"/>
                  </a:lnTo>
                  <a:lnTo>
                    <a:pt x="268" y="705"/>
                  </a:lnTo>
                  <a:lnTo>
                    <a:pt x="268" y="706"/>
                  </a:lnTo>
                  <a:lnTo>
                    <a:pt x="268" y="706"/>
                  </a:lnTo>
                  <a:lnTo>
                    <a:pt x="272" y="729"/>
                  </a:lnTo>
                  <a:lnTo>
                    <a:pt x="279" y="752"/>
                  </a:lnTo>
                  <a:lnTo>
                    <a:pt x="287" y="774"/>
                  </a:lnTo>
                  <a:lnTo>
                    <a:pt x="297" y="795"/>
                  </a:lnTo>
                  <a:lnTo>
                    <a:pt x="310" y="813"/>
                  </a:lnTo>
                  <a:lnTo>
                    <a:pt x="323" y="832"/>
                  </a:lnTo>
                  <a:lnTo>
                    <a:pt x="340" y="848"/>
                  </a:lnTo>
                  <a:lnTo>
                    <a:pt x="356" y="863"/>
                  </a:lnTo>
                  <a:lnTo>
                    <a:pt x="374" y="876"/>
                  </a:lnTo>
                  <a:lnTo>
                    <a:pt x="394" y="887"/>
                  </a:lnTo>
                  <a:lnTo>
                    <a:pt x="414" y="896"/>
                  </a:lnTo>
                  <a:lnTo>
                    <a:pt x="436" y="903"/>
                  </a:lnTo>
                  <a:lnTo>
                    <a:pt x="458" y="909"/>
                  </a:lnTo>
                  <a:lnTo>
                    <a:pt x="481" y="911"/>
                  </a:lnTo>
                  <a:lnTo>
                    <a:pt x="504" y="912"/>
                  </a:lnTo>
                  <a:lnTo>
                    <a:pt x="528" y="910"/>
                  </a:lnTo>
                  <a:lnTo>
                    <a:pt x="528" y="910"/>
                  </a:lnTo>
                  <a:lnTo>
                    <a:pt x="551" y="907"/>
                  </a:lnTo>
                  <a:lnTo>
                    <a:pt x="574" y="901"/>
                  </a:lnTo>
                  <a:lnTo>
                    <a:pt x="595" y="892"/>
                  </a:lnTo>
                  <a:lnTo>
                    <a:pt x="616" y="883"/>
                  </a:lnTo>
                  <a:lnTo>
                    <a:pt x="634" y="870"/>
                  </a:lnTo>
                  <a:lnTo>
                    <a:pt x="653" y="856"/>
                  </a:lnTo>
                  <a:lnTo>
                    <a:pt x="669" y="841"/>
                  </a:lnTo>
                  <a:lnTo>
                    <a:pt x="683" y="825"/>
                  </a:lnTo>
                  <a:lnTo>
                    <a:pt x="697" y="806"/>
                  </a:lnTo>
                  <a:lnTo>
                    <a:pt x="707" y="787"/>
                  </a:lnTo>
                  <a:lnTo>
                    <a:pt x="717" y="767"/>
                  </a:lnTo>
                  <a:lnTo>
                    <a:pt x="724" y="747"/>
                  </a:lnTo>
                  <a:lnTo>
                    <a:pt x="730" y="725"/>
                  </a:lnTo>
                  <a:lnTo>
                    <a:pt x="733" y="702"/>
                  </a:lnTo>
                  <a:lnTo>
                    <a:pt x="735" y="679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33" y="656"/>
                  </a:lnTo>
                  <a:lnTo>
                    <a:pt x="758" y="651"/>
                  </a:lnTo>
                  <a:lnTo>
                    <a:pt x="779" y="645"/>
                  </a:lnTo>
                  <a:lnTo>
                    <a:pt x="801" y="636"/>
                  </a:lnTo>
                  <a:lnTo>
                    <a:pt x="822" y="626"/>
                  </a:lnTo>
                  <a:lnTo>
                    <a:pt x="841" y="614"/>
                  </a:lnTo>
                  <a:lnTo>
                    <a:pt x="859" y="599"/>
                  </a:lnTo>
                  <a:lnTo>
                    <a:pt x="875" y="584"/>
                  </a:lnTo>
                  <a:lnTo>
                    <a:pt x="890" y="567"/>
                  </a:lnTo>
                  <a:lnTo>
                    <a:pt x="903" y="548"/>
                  </a:lnTo>
                  <a:lnTo>
                    <a:pt x="914" y="529"/>
                  </a:lnTo>
                  <a:lnTo>
                    <a:pt x="923" y="509"/>
                  </a:lnTo>
                  <a:lnTo>
                    <a:pt x="930" y="487"/>
                  </a:lnTo>
                  <a:lnTo>
                    <a:pt x="936" y="464"/>
                  </a:lnTo>
                  <a:lnTo>
                    <a:pt x="938" y="442"/>
                  </a:lnTo>
                  <a:lnTo>
                    <a:pt x="940" y="418"/>
                  </a:lnTo>
                  <a:lnTo>
                    <a:pt x="937" y="394"/>
                  </a:lnTo>
                  <a:lnTo>
                    <a:pt x="937" y="394"/>
                  </a:lnTo>
                  <a:close/>
                </a:path>
              </a:pathLst>
            </a:custGeom>
            <a:solidFill>
              <a:srgbClr val="8D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10">
              <a:extLst>
                <a:ext uri="{FF2B5EF4-FFF2-40B4-BE49-F238E27FC236}">
                  <a16:creationId xmlns:a16="http://schemas.microsoft.com/office/drawing/2014/main" id="{9D38CA9D-480A-4031-A3C9-034AA8E2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25463"/>
              <a:ext cx="698500" cy="619125"/>
            </a:xfrm>
            <a:custGeom>
              <a:avLst/>
              <a:gdLst>
                <a:gd name="T0" fmla="*/ 839 w 880"/>
                <a:gd name="T1" fmla="*/ 103 h 782"/>
                <a:gd name="T2" fmla="*/ 793 w 880"/>
                <a:gd name="T3" fmla="*/ 52 h 782"/>
                <a:gd name="T4" fmla="*/ 734 w 880"/>
                <a:gd name="T5" fmla="*/ 18 h 782"/>
                <a:gd name="T6" fmla="*/ 668 w 880"/>
                <a:gd name="T7" fmla="*/ 2 h 782"/>
                <a:gd name="T8" fmla="*/ 600 w 880"/>
                <a:gd name="T9" fmla="*/ 5 h 782"/>
                <a:gd name="T10" fmla="*/ 535 w 880"/>
                <a:gd name="T11" fmla="*/ 28 h 782"/>
                <a:gd name="T12" fmla="*/ 512 w 880"/>
                <a:gd name="T13" fmla="*/ 42 h 782"/>
                <a:gd name="T14" fmla="*/ 482 w 880"/>
                <a:gd name="T15" fmla="*/ 67 h 782"/>
                <a:gd name="T16" fmla="*/ 457 w 880"/>
                <a:gd name="T17" fmla="*/ 96 h 782"/>
                <a:gd name="T18" fmla="*/ 422 w 880"/>
                <a:gd name="T19" fmla="*/ 164 h 782"/>
                <a:gd name="T20" fmla="*/ 402 w 880"/>
                <a:gd name="T21" fmla="*/ 172 h 782"/>
                <a:gd name="T22" fmla="*/ 355 w 880"/>
                <a:gd name="T23" fmla="*/ 135 h 782"/>
                <a:gd name="T24" fmla="*/ 301 w 880"/>
                <a:gd name="T25" fmla="*/ 111 h 782"/>
                <a:gd name="T26" fmla="*/ 242 w 880"/>
                <a:gd name="T27" fmla="*/ 102 h 782"/>
                <a:gd name="T28" fmla="*/ 182 w 880"/>
                <a:gd name="T29" fmla="*/ 108 h 782"/>
                <a:gd name="T30" fmla="*/ 124 w 880"/>
                <a:gd name="T31" fmla="*/ 131 h 782"/>
                <a:gd name="T32" fmla="*/ 85 w 880"/>
                <a:gd name="T33" fmla="*/ 157 h 782"/>
                <a:gd name="T34" fmla="*/ 40 w 880"/>
                <a:gd name="T35" fmla="*/ 208 h 782"/>
                <a:gd name="T36" fmla="*/ 11 w 880"/>
                <a:gd name="T37" fmla="*/ 269 h 782"/>
                <a:gd name="T38" fmla="*/ 0 w 880"/>
                <a:gd name="T39" fmla="*/ 336 h 782"/>
                <a:gd name="T40" fmla="*/ 11 w 880"/>
                <a:gd name="T41" fmla="*/ 404 h 782"/>
                <a:gd name="T42" fmla="*/ 29 w 880"/>
                <a:gd name="T43" fmla="*/ 447 h 782"/>
                <a:gd name="T44" fmla="*/ 67 w 880"/>
                <a:gd name="T45" fmla="*/ 499 h 782"/>
                <a:gd name="T46" fmla="*/ 116 w 880"/>
                <a:gd name="T47" fmla="*/ 537 h 782"/>
                <a:gd name="T48" fmla="*/ 172 w 880"/>
                <a:gd name="T49" fmla="*/ 561 h 782"/>
                <a:gd name="T50" fmla="*/ 232 w 880"/>
                <a:gd name="T51" fmla="*/ 571 h 782"/>
                <a:gd name="T52" fmla="*/ 294 w 880"/>
                <a:gd name="T53" fmla="*/ 563 h 782"/>
                <a:gd name="T54" fmla="*/ 315 w 880"/>
                <a:gd name="T55" fmla="*/ 570 h 782"/>
                <a:gd name="T56" fmla="*/ 322 w 880"/>
                <a:gd name="T57" fmla="*/ 609 h 782"/>
                <a:gd name="T58" fmla="*/ 336 w 880"/>
                <a:gd name="T59" fmla="*/ 646 h 782"/>
                <a:gd name="T60" fmla="*/ 355 w 880"/>
                <a:gd name="T61" fmla="*/ 679 h 782"/>
                <a:gd name="T62" fmla="*/ 401 w 880"/>
                <a:gd name="T63" fmla="*/ 730 h 782"/>
                <a:gd name="T64" fmla="*/ 460 w 880"/>
                <a:gd name="T65" fmla="*/ 764 h 782"/>
                <a:gd name="T66" fmla="*/ 526 w 880"/>
                <a:gd name="T67" fmla="*/ 780 h 782"/>
                <a:gd name="T68" fmla="*/ 594 w 880"/>
                <a:gd name="T69" fmla="*/ 777 h 782"/>
                <a:gd name="T70" fmla="*/ 659 w 880"/>
                <a:gd name="T71" fmla="*/ 753 h 782"/>
                <a:gd name="T72" fmla="*/ 698 w 880"/>
                <a:gd name="T73" fmla="*/ 727 h 782"/>
                <a:gd name="T74" fmla="*/ 743 w 880"/>
                <a:gd name="T75" fmla="*/ 677 h 782"/>
                <a:gd name="T76" fmla="*/ 772 w 880"/>
                <a:gd name="T77" fmla="*/ 617 h 782"/>
                <a:gd name="T78" fmla="*/ 782 w 880"/>
                <a:gd name="T79" fmla="*/ 551 h 782"/>
                <a:gd name="T80" fmla="*/ 773 w 880"/>
                <a:gd name="T81" fmla="*/ 484 h 782"/>
                <a:gd name="T82" fmla="*/ 757 w 880"/>
                <a:gd name="T83" fmla="*/ 441 h 782"/>
                <a:gd name="T84" fmla="*/ 778 w 880"/>
                <a:gd name="T85" fmla="*/ 428 h 782"/>
                <a:gd name="T86" fmla="*/ 828 w 880"/>
                <a:gd name="T87" fmla="*/ 381 h 782"/>
                <a:gd name="T88" fmla="*/ 862 w 880"/>
                <a:gd name="T89" fmla="*/ 323 h 782"/>
                <a:gd name="T90" fmla="*/ 879 w 880"/>
                <a:gd name="T91" fmla="*/ 257 h 782"/>
                <a:gd name="T92" fmla="*/ 876 w 880"/>
                <a:gd name="T93" fmla="*/ 189 h 782"/>
                <a:gd name="T94" fmla="*/ 852 w 880"/>
                <a:gd name="T95" fmla="*/ 12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0" h="782">
                  <a:moveTo>
                    <a:pt x="852" y="124"/>
                  </a:moveTo>
                  <a:lnTo>
                    <a:pt x="852" y="124"/>
                  </a:lnTo>
                  <a:lnTo>
                    <a:pt x="839" y="103"/>
                  </a:lnTo>
                  <a:lnTo>
                    <a:pt x="825" y="84"/>
                  </a:lnTo>
                  <a:lnTo>
                    <a:pt x="809" y="67"/>
                  </a:lnTo>
                  <a:lnTo>
                    <a:pt x="793" y="52"/>
                  </a:lnTo>
                  <a:lnTo>
                    <a:pt x="774" y="38"/>
                  </a:lnTo>
                  <a:lnTo>
                    <a:pt x="755" y="27"/>
                  </a:lnTo>
                  <a:lnTo>
                    <a:pt x="734" y="18"/>
                  </a:lnTo>
                  <a:lnTo>
                    <a:pt x="712" y="10"/>
                  </a:lnTo>
                  <a:lnTo>
                    <a:pt x="691" y="5"/>
                  </a:lnTo>
                  <a:lnTo>
                    <a:pt x="668" y="2"/>
                  </a:lnTo>
                  <a:lnTo>
                    <a:pt x="647" y="0"/>
                  </a:lnTo>
                  <a:lnTo>
                    <a:pt x="624" y="2"/>
                  </a:lnTo>
                  <a:lnTo>
                    <a:pt x="600" y="5"/>
                  </a:lnTo>
                  <a:lnTo>
                    <a:pt x="579" y="10"/>
                  </a:lnTo>
                  <a:lnTo>
                    <a:pt x="557" y="18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23" y="35"/>
                  </a:lnTo>
                  <a:lnTo>
                    <a:pt x="512" y="42"/>
                  </a:lnTo>
                  <a:lnTo>
                    <a:pt x="501" y="50"/>
                  </a:lnTo>
                  <a:lnTo>
                    <a:pt x="491" y="58"/>
                  </a:lnTo>
                  <a:lnTo>
                    <a:pt x="482" y="67"/>
                  </a:lnTo>
                  <a:lnTo>
                    <a:pt x="473" y="76"/>
                  </a:lnTo>
                  <a:lnTo>
                    <a:pt x="465" y="86"/>
                  </a:lnTo>
                  <a:lnTo>
                    <a:pt x="457" y="96"/>
                  </a:lnTo>
                  <a:lnTo>
                    <a:pt x="443" y="118"/>
                  </a:lnTo>
                  <a:lnTo>
                    <a:pt x="431" y="140"/>
                  </a:lnTo>
                  <a:lnTo>
                    <a:pt x="422" y="164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02" y="172"/>
                  </a:lnTo>
                  <a:lnTo>
                    <a:pt x="387" y="158"/>
                  </a:lnTo>
                  <a:lnTo>
                    <a:pt x="372" y="147"/>
                  </a:lnTo>
                  <a:lnTo>
                    <a:pt x="355" y="135"/>
                  </a:lnTo>
                  <a:lnTo>
                    <a:pt x="338" y="126"/>
                  </a:lnTo>
                  <a:lnTo>
                    <a:pt x="319" y="118"/>
                  </a:lnTo>
                  <a:lnTo>
                    <a:pt x="301" y="111"/>
                  </a:lnTo>
                  <a:lnTo>
                    <a:pt x="281" y="106"/>
                  </a:lnTo>
                  <a:lnTo>
                    <a:pt x="262" y="103"/>
                  </a:lnTo>
                  <a:lnTo>
                    <a:pt x="242" y="102"/>
                  </a:lnTo>
                  <a:lnTo>
                    <a:pt x="223" y="102"/>
                  </a:lnTo>
                  <a:lnTo>
                    <a:pt x="202" y="104"/>
                  </a:lnTo>
                  <a:lnTo>
                    <a:pt x="182" y="108"/>
                  </a:lnTo>
                  <a:lnTo>
                    <a:pt x="163" y="113"/>
                  </a:lnTo>
                  <a:lnTo>
                    <a:pt x="143" y="121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03" y="142"/>
                  </a:lnTo>
                  <a:lnTo>
                    <a:pt x="85" y="157"/>
                  </a:lnTo>
                  <a:lnTo>
                    <a:pt x="67" y="172"/>
                  </a:lnTo>
                  <a:lnTo>
                    <a:pt x="52" y="189"/>
                  </a:lnTo>
                  <a:lnTo>
                    <a:pt x="40" y="208"/>
                  </a:lnTo>
                  <a:lnTo>
                    <a:pt x="28" y="227"/>
                  </a:lnTo>
                  <a:lnTo>
                    <a:pt x="18" y="248"/>
                  </a:lnTo>
                  <a:lnTo>
                    <a:pt x="11" y="269"/>
                  </a:lnTo>
                  <a:lnTo>
                    <a:pt x="5" y="291"/>
                  </a:lnTo>
                  <a:lnTo>
                    <a:pt x="2" y="313"/>
                  </a:lnTo>
                  <a:lnTo>
                    <a:pt x="0" y="336"/>
                  </a:lnTo>
                  <a:lnTo>
                    <a:pt x="2" y="359"/>
                  </a:lnTo>
                  <a:lnTo>
                    <a:pt x="5" y="381"/>
                  </a:lnTo>
                  <a:lnTo>
                    <a:pt x="11" y="404"/>
                  </a:lnTo>
                  <a:lnTo>
                    <a:pt x="19" y="426"/>
                  </a:lnTo>
                  <a:lnTo>
                    <a:pt x="29" y="447"/>
                  </a:lnTo>
                  <a:lnTo>
                    <a:pt x="29" y="447"/>
                  </a:lnTo>
                  <a:lnTo>
                    <a:pt x="41" y="466"/>
                  </a:lnTo>
                  <a:lnTo>
                    <a:pt x="53" y="483"/>
                  </a:lnTo>
                  <a:lnTo>
                    <a:pt x="67" y="499"/>
                  </a:lnTo>
                  <a:lnTo>
                    <a:pt x="82" y="513"/>
                  </a:lnTo>
                  <a:lnTo>
                    <a:pt x="98" y="526"/>
                  </a:lnTo>
                  <a:lnTo>
                    <a:pt x="116" y="537"/>
                  </a:lnTo>
                  <a:lnTo>
                    <a:pt x="134" y="548"/>
                  </a:lnTo>
                  <a:lnTo>
                    <a:pt x="153" y="556"/>
                  </a:lnTo>
                  <a:lnTo>
                    <a:pt x="172" y="561"/>
                  </a:lnTo>
                  <a:lnTo>
                    <a:pt x="192" y="566"/>
                  </a:lnTo>
                  <a:lnTo>
                    <a:pt x="212" y="570"/>
                  </a:lnTo>
                  <a:lnTo>
                    <a:pt x="232" y="571"/>
                  </a:lnTo>
                  <a:lnTo>
                    <a:pt x="253" y="570"/>
                  </a:lnTo>
                  <a:lnTo>
                    <a:pt x="273" y="567"/>
                  </a:lnTo>
                  <a:lnTo>
                    <a:pt x="294" y="563"/>
                  </a:lnTo>
                  <a:lnTo>
                    <a:pt x="315" y="557"/>
                  </a:lnTo>
                  <a:lnTo>
                    <a:pt x="315" y="557"/>
                  </a:lnTo>
                  <a:lnTo>
                    <a:pt x="315" y="570"/>
                  </a:lnTo>
                  <a:lnTo>
                    <a:pt x="317" y="582"/>
                  </a:lnTo>
                  <a:lnTo>
                    <a:pt x="319" y="595"/>
                  </a:lnTo>
                  <a:lnTo>
                    <a:pt x="322" y="609"/>
                  </a:lnTo>
                  <a:lnTo>
                    <a:pt x="326" y="621"/>
                  </a:lnTo>
                  <a:lnTo>
                    <a:pt x="331" y="634"/>
                  </a:lnTo>
                  <a:lnTo>
                    <a:pt x="336" y="646"/>
                  </a:lnTo>
                  <a:lnTo>
                    <a:pt x="343" y="658"/>
                  </a:lnTo>
                  <a:lnTo>
                    <a:pt x="343" y="658"/>
                  </a:lnTo>
                  <a:lnTo>
                    <a:pt x="355" y="679"/>
                  </a:lnTo>
                  <a:lnTo>
                    <a:pt x="369" y="697"/>
                  </a:lnTo>
                  <a:lnTo>
                    <a:pt x="384" y="715"/>
                  </a:lnTo>
                  <a:lnTo>
                    <a:pt x="401" y="730"/>
                  </a:lnTo>
                  <a:lnTo>
                    <a:pt x="420" y="744"/>
                  </a:lnTo>
                  <a:lnTo>
                    <a:pt x="439" y="755"/>
                  </a:lnTo>
                  <a:lnTo>
                    <a:pt x="460" y="764"/>
                  </a:lnTo>
                  <a:lnTo>
                    <a:pt x="481" y="771"/>
                  </a:lnTo>
                  <a:lnTo>
                    <a:pt x="503" y="777"/>
                  </a:lnTo>
                  <a:lnTo>
                    <a:pt x="526" y="780"/>
                  </a:lnTo>
                  <a:lnTo>
                    <a:pt x="547" y="782"/>
                  </a:lnTo>
                  <a:lnTo>
                    <a:pt x="571" y="780"/>
                  </a:lnTo>
                  <a:lnTo>
                    <a:pt x="594" y="777"/>
                  </a:lnTo>
                  <a:lnTo>
                    <a:pt x="615" y="771"/>
                  </a:lnTo>
                  <a:lnTo>
                    <a:pt x="637" y="763"/>
                  </a:lnTo>
                  <a:lnTo>
                    <a:pt x="659" y="753"/>
                  </a:lnTo>
                  <a:lnTo>
                    <a:pt x="659" y="753"/>
                  </a:lnTo>
                  <a:lnTo>
                    <a:pt x="680" y="741"/>
                  </a:lnTo>
                  <a:lnTo>
                    <a:pt x="698" y="727"/>
                  </a:lnTo>
                  <a:lnTo>
                    <a:pt x="714" y="711"/>
                  </a:lnTo>
                  <a:lnTo>
                    <a:pt x="731" y="695"/>
                  </a:lnTo>
                  <a:lnTo>
                    <a:pt x="743" y="677"/>
                  </a:lnTo>
                  <a:lnTo>
                    <a:pt x="755" y="657"/>
                  </a:lnTo>
                  <a:lnTo>
                    <a:pt x="764" y="638"/>
                  </a:lnTo>
                  <a:lnTo>
                    <a:pt x="772" y="617"/>
                  </a:lnTo>
                  <a:lnTo>
                    <a:pt x="778" y="595"/>
                  </a:lnTo>
                  <a:lnTo>
                    <a:pt x="781" y="573"/>
                  </a:lnTo>
                  <a:lnTo>
                    <a:pt x="782" y="551"/>
                  </a:lnTo>
                  <a:lnTo>
                    <a:pt x="781" y="528"/>
                  </a:lnTo>
                  <a:lnTo>
                    <a:pt x="779" y="506"/>
                  </a:lnTo>
                  <a:lnTo>
                    <a:pt x="773" y="484"/>
                  </a:lnTo>
                  <a:lnTo>
                    <a:pt x="766" y="462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57" y="441"/>
                  </a:lnTo>
                  <a:lnTo>
                    <a:pt x="778" y="428"/>
                  </a:lnTo>
                  <a:lnTo>
                    <a:pt x="796" y="414"/>
                  </a:lnTo>
                  <a:lnTo>
                    <a:pt x="814" y="398"/>
                  </a:lnTo>
                  <a:lnTo>
                    <a:pt x="828" y="381"/>
                  </a:lnTo>
                  <a:lnTo>
                    <a:pt x="841" y="362"/>
                  </a:lnTo>
                  <a:lnTo>
                    <a:pt x="853" y="344"/>
                  </a:lnTo>
                  <a:lnTo>
                    <a:pt x="862" y="323"/>
                  </a:lnTo>
                  <a:lnTo>
                    <a:pt x="870" y="301"/>
                  </a:lnTo>
                  <a:lnTo>
                    <a:pt x="876" y="279"/>
                  </a:lnTo>
                  <a:lnTo>
                    <a:pt x="879" y="257"/>
                  </a:lnTo>
                  <a:lnTo>
                    <a:pt x="880" y="235"/>
                  </a:lnTo>
                  <a:lnTo>
                    <a:pt x="879" y="212"/>
                  </a:lnTo>
                  <a:lnTo>
                    <a:pt x="876" y="189"/>
                  </a:lnTo>
                  <a:lnTo>
                    <a:pt x="870" y="167"/>
                  </a:lnTo>
                  <a:lnTo>
                    <a:pt x="862" y="144"/>
                  </a:lnTo>
                  <a:lnTo>
                    <a:pt x="852" y="124"/>
                  </a:lnTo>
                  <a:lnTo>
                    <a:pt x="852" y="124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11">
              <a:extLst>
                <a:ext uri="{FF2B5EF4-FFF2-40B4-BE49-F238E27FC236}">
                  <a16:creationId xmlns:a16="http://schemas.microsoft.com/office/drawing/2014/main" id="{5361FDA6-71D9-4FD1-9B86-BD6C2B7F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1008063"/>
              <a:ext cx="485775" cy="696913"/>
            </a:xfrm>
            <a:custGeom>
              <a:avLst/>
              <a:gdLst>
                <a:gd name="T0" fmla="*/ 180 w 612"/>
                <a:gd name="T1" fmla="*/ 874 h 879"/>
                <a:gd name="T2" fmla="*/ 117 w 612"/>
                <a:gd name="T3" fmla="*/ 849 h 879"/>
                <a:gd name="T4" fmla="*/ 64 w 612"/>
                <a:gd name="T5" fmla="*/ 807 h 879"/>
                <a:gd name="T6" fmla="*/ 26 w 612"/>
                <a:gd name="T7" fmla="*/ 753 h 879"/>
                <a:gd name="T8" fmla="*/ 4 w 612"/>
                <a:gd name="T9" fmla="*/ 690 h 879"/>
                <a:gd name="T10" fmla="*/ 1 w 612"/>
                <a:gd name="T11" fmla="*/ 621 h 879"/>
                <a:gd name="T12" fmla="*/ 8 w 612"/>
                <a:gd name="T13" fmla="*/ 589 h 879"/>
                <a:gd name="T14" fmla="*/ 26 w 612"/>
                <a:gd name="T15" fmla="*/ 544 h 879"/>
                <a:gd name="T16" fmla="*/ 51 w 612"/>
                <a:gd name="T17" fmla="*/ 504 h 879"/>
                <a:gd name="T18" fmla="*/ 83 w 612"/>
                <a:gd name="T19" fmla="*/ 471 h 879"/>
                <a:gd name="T20" fmla="*/ 121 w 612"/>
                <a:gd name="T21" fmla="*/ 444 h 879"/>
                <a:gd name="T22" fmla="*/ 149 w 612"/>
                <a:gd name="T23" fmla="*/ 432 h 879"/>
                <a:gd name="T24" fmla="*/ 137 w 612"/>
                <a:gd name="T25" fmla="*/ 411 h 879"/>
                <a:gd name="T26" fmla="*/ 104 w 612"/>
                <a:gd name="T27" fmla="*/ 379 h 879"/>
                <a:gd name="T28" fmla="*/ 79 w 612"/>
                <a:gd name="T29" fmla="*/ 341 h 879"/>
                <a:gd name="T30" fmla="*/ 60 w 612"/>
                <a:gd name="T31" fmla="*/ 298 h 879"/>
                <a:gd name="T32" fmla="*/ 52 w 612"/>
                <a:gd name="T33" fmla="*/ 252 h 879"/>
                <a:gd name="T34" fmla="*/ 52 w 612"/>
                <a:gd name="T35" fmla="*/ 204 h 879"/>
                <a:gd name="T36" fmla="*/ 63 w 612"/>
                <a:gd name="T37" fmla="*/ 158 h 879"/>
                <a:gd name="T38" fmla="*/ 94 w 612"/>
                <a:gd name="T39" fmla="*/ 98 h 879"/>
                <a:gd name="T40" fmla="*/ 140 w 612"/>
                <a:gd name="T41" fmla="*/ 49 h 879"/>
                <a:gd name="T42" fmla="*/ 197 w 612"/>
                <a:gd name="T43" fmla="*/ 16 h 879"/>
                <a:gd name="T44" fmla="*/ 263 w 612"/>
                <a:gd name="T45" fmla="*/ 1 h 879"/>
                <a:gd name="T46" fmla="*/ 310 w 612"/>
                <a:gd name="T47" fmla="*/ 2 h 879"/>
                <a:gd name="T48" fmla="*/ 373 w 612"/>
                <a:gd name="T49" fmla="*/ 19 h 879"/>
                <a:gd name="T50" fmla="*/ 428 w 612"/>
                <a:gd name="T51" fmla="*/ 52 h 879"/>
                <a:gd name="T52" fmla="*/ 470 w 612"/>
                <a:gd name="T53" fmla="*/ 98 h 879"/>
                <a:gd name="T54" fmla="*/ 499 w 612"/>
                <a:gd name="T55" fmla="*/ 153 h 879"/>
                <a:gd name="T56" fmla="*/ 513 w 612"/>
                <a:gd name="T57" fmla="*/ 215 h 879"/>
                <a:gd name="T58" fmla="*/ 525 w 612"/>
                <a:gd name="T59" fmla="*/ 246 h 879"/>
                <a:gd name="T60" fmla="*/ 558 w 612"/>
                <a:gd name="T61" fmla="*/ 279 h 879"/>
                <a:gd name="T62" fmla="*/ 584 w 612"/>
                <a:gd name="T63" fmla="*/ 317 h 879"/>
                <a:gd name="T64" fmla="*/ 601 w 612"/>
                <a:gd name="T65" fmla="*/ 359 h 879"/>
                <a:gd name="T66" fmla="*/ 611 w 612"/>
                <a:gd name="T67" fmla="*/ 405 h 879"/>
                <a:gd name="T68" fmla="*/ 610 w 612"/>
                <a:gd name="T69" fmla="*/ 455 h 879"/>
                <a:gd name="T70" fmla="*/ 604 w 612"/>
                <a:gd name="T71" fmla="*/ 486 h 879"/>
                <a:gd name="T72" fmla="*/ 586 w 612"/>
                <a:gd name="T73" fmla="*/ 531 h 879"/>
                <a:gd name="T74" fmla="*/ 561 w 612"/>
                <a:gd name="T75" fmla="*/ 570 h 879"/>
                <a:gd name="T76" fmla="*/ 529 w 612"/>
                <a:gd name="T77" fmla="*/ 603 h 879"/>
                <a:gd name="T78" fmla="*/ 491 w 612"/>
                <a:gd name="T79" fmla="*/ 630 h 879"/>
                <a:gd name="T80" fmla="*/ 462 w 612"/>
                <a:gd name="T81" fmla="*/ 643 h 879"/>
                <a:gd name="T82" fmla="*/ 461 w 612"/>
                <a:gd name="T83" fmla="*/ 676 h 879"/>
                <a:gd name="T84" fmla="*/ 443 w 612"/>
                <a:gd name="T85" fmla="*/ 743 h 879"/>
                <a:gd name="T86" fmla="*/ 406 w 612"/>
                <a:gd name="T87" fmla="*/ 799 h 879"/>
                <a:gd name="T88" fmla="*/ 356 w 612"/>
                <a:gd name="T89" fmla="*/ 843 h 879"/>
                <a:gd name="T90" fmla="*/ 295 w 612"/>
                <a:gd name="T91" fmla="*/ 871 h 879"/>
                <a:gd name="T92" fmla="*/ 227 w 612"/>
                <a:gd name="T9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2" h="879">
                  <a:moveTo>
                    <a:pt x="204" y="878"/>
                  </a:moveTo>
                  <a:lnTo>
                    <a:pt x="204" y="878"/>
                  </a:lnTo>
                  <a:lnTo>
                    <a:pt x="180" y="874"/>
                  </a:lnTo>
                  <a:lnTo>
                    <a:pt x="158" y="867"/>
                  </a:lnTo>
                  <a:lnTo>
                    <a:pt x="136" y="859"/>
                  </a:lnTo>
                  <a:lnTo>
                    <a:pt x="117" y="849"/>
                  </a:lnTo>
                  <a:lnTo>
                    <a:pt x="98" y="836"/>
                  </a:lnTo>
                  <a:lnTo>
                    <a:pt x="80" y="824"/>
                  </a:lnTo>
                  <a:lnTo>
                    <a:pt x="64" y="807"/>
                  </a:lnTo>
                  <a:lnTo>
                    <a:pt x="50" y="791"/>
                  </a:lnTo>
                  <a:lnTo>
                    <a:pt x="37" y="773"/>
                  </a:lnTo>
                  <a:lnTo>
                    <a:pt x="26" y="753"/>
                  </a:lnTo>
                  <a:lnTo>
                    <a:pt x="16" y="734"/>
                  </a:lnTo>
                  <a:lnTo>
                    <a:pt x="10" y="712"/>
                  </a:lnTo>
                  <a:lnTo>
                    <a:pt x="4" y="690"/>
                  </a:lnTo>
                  <a:lnTo>
                    <a:pt x="1" y="667"/>
                  </a:lnTo>
                  <a:lnTo>
                    <a:pt x="0" y="644"/>
                  </a:lnTo>
                  <a:lnTo>
                    <a:pt x="1" y="621"/>
                  </a:lnTo>
                  <a:lnTo>
                    <a:pt x="1" y="621"/>
                  </a:lnTo>
                  <a:lnTo>
                    <a:pt x="5" y="603"/>
                  </a:lnTo>
                  <a:lnTo>
                    <a:pt x="8" y="589"/>
                  </a:lnTo>
                  <a:lnTo>
                    <a:pt x="13" y="572"/>
                  </a:lnTo>
                  <a:lnTo>
                    <a:pt x="19" y="557"/>
                  </a:lnTo>
                  <a:lnTo>
                    <a:pt x="26" y="544"/>
                  </a:lnTo>
                  <a:lnTo>
                    <a:pt x="33" y="530"/>
                  </a:lnTo>
                  <a:lnTo>
                    <a:pt x="42" y="517"/>
                  </a:lnTo>
                  <a:lnTo>
                    <a:pt x="51" y="504"/>
                  </a:lnTo>
                  <a:lnTo>
                    <a:pt x="60" y="493"/>
                  </a:lnTo>
                  <a:lnTo>
                    <a:pt x="72" y="481"/>
                  </a:lnTo>
                  <a:lnTo>
                    <a:pt x="83" y="471"/>
                  </a:lnTo>
                  <a:lnTo>
                    <a:pt x="95" y="462"/>
                  </a:lnTo>
                  <a:lnTo>
                    <a:pt x="107" y="453"/>
                  </a:lnTo>
                  <a:lnTo>
                    <a:pt x="121" y="444"/>
                  </a:lnTo>
                  <a:lnTo>
                    <a:pt x="135" y="438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37" y="411"/>
                  </a:lnTo>
                  <a:lnTo>
                    <a:pt x="125" y="402"/>
                  </a:lnTo>
                  <a:lnTo>
                    <a:pt x="114" y="390"/>
                  </a:lnTo>
                  <a:lnTo>
                    <a:pt x="104" y="379"/>
                  </a:lnTo>
                  <a:lnTo>
                    <a:pt x="95" y="367"/>
                  </a:lnTo>
                  <a:lnTo>
                    <a:pt x="86" y="355"/>
                  </a:lnTo>
                  <a:lnTo>
                    <a:pt x="79" y="341"/>
                  </a:lnTo>
                  <a:lnTo>
                    <a:pt x="72" y="327"/>
                  </a:lnTo>
                  <a:lnTo>
                    <a:pt x="66" y="313"/>
                  </a:lnTo>
                  <a:lnTo>
                    <a:pt x="60" y="298"/>
                  </a:lnTo>
                  <a:lnTo>
                    <a:pt x="57" y="283"/>
                  </a:lnTo>
                  <a:lnTo>
                    <a:pt x="53" y="268"/>
                  </a:lnTo>
                  <a:lnTo>
                    <a:pt x="52" y="252"/>
                  </a:lnTo>
                  <a:lnTo>
                    <a:pt x="51" y="236"/>
                  </a:lnTo>
                  <a:lnTo>
                    <a:pt x="51" y="22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7" y="181"/>
                  </a:lnTo>
                  <a:lnTo>
                    <a:pt x="63" y="158"/>
                  </a:lnTo>
                  <a:lnTo>
                    <a:pt x="71" y="137"/>
                  </a:lnTo>
                  <a:lnTo>
                    <a:pt x="81" y="116"/>
                  </a:lnTo>
                  <a:lnTo>
                    <a:pt x="94" y="98"/>
                  </a:lnTo>
                  <a:lnTo>
                    <a:pt x="107" y="80"/>
                  </a:lnTo>
                  <a:lnTo>
                    <a:pt x="122" y="64"/>
                  </a:lnTo>
                  <a:lnTo>
                    <a:pt x="140" y="49"/>
                  </a:lnTo>
                  <a:lnTo>
                    <a:pt x="157" y="37"/>
                  </a:lnTo>
                  <a:lnTo>
                    <a:pt x="177" y="25"/>
                  </a:lnTo>
                  <a:lnTo>
                    <a:pt x="197" y="16"/>
                  </a:lnTo>
                  <a:lnTo>
                    <a:pt x="218" y="9"/>
                  </a:lnTo>
                  <a:lnTo>
                    <a:pt x="240" y="4"/>
                  </a:lnTo>
                  <a:lnTo>
                    <a:pt x="263" y="1"/>
                  </a:lnTo>
                  <a:lnTo>
                    <a:pt x="286" y="0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32" y="5"/>
                  </a:lnTo>
                  <a:lnTo>
                    <a:pt x="353" y="11"/>
                  </a:lnTo>
                  <a:lnTo>
                    <a:pt x="373" y="19"/>
                  </a:lnTo>
                  <a:lnTo>
                    <a:pt x="392" y="29"/>
                  </a:lnTo>
                  <a:lnTo>
                    <a:pt x="410" y="39"/>
                  </a:lnTo>
                  <a:lnTo>
                    <a:pt x="428" y="52"/>
                  </a:lnTo>
                  <a:lnTo>
                    <a:pt x="443" y="65"/>
                  </a:lnTo>
                  <a:lnTo>
                    <a:pt x="458" y="80"/>
                  </a:lnTo>
                  <a:lnTo>
                    <a:pt x="470" y="98"/>
                  </a:lnTo>
                  <a:lnTo>
                    <a:pt x="482" y="115"/>
                  </a:lnTo>
                  <a:lnTo>
                    <a:pt x="491" y="133"/>
                  </a:lnTo>
                  <a:lnTo>
                    <a:pt x="499" y="153"/>
                  </a:lnTo>
                  <a:lnTo>
                    <a:pt x="506" y="173"/>
                  </a:lnTo>
                  <a:lnTo>
                    <a:pt x="510" y="193"/>
                  </a:lnTo>
                  <a:lnTo>
                    <a:pt x="513" y="215"/>
                  </a:lnTo>
                  <a:lnTo>
                    <a:pt x="513" y="237"/>
                  </a:lnTo>
                  <a:lnTo>
                    <a:pt x="513" y="237"/>
                  </a:lnTo>
                  <a:lnTo>
                    <a:pt x="525" y="246"/>
                  </a:lnTo>
                  <a:lnTo>
                    <a:pt x="537" y="257"/>
                  </a:lnTo>
                  <a:lnTo>
                    <a:pt x="547" y="267"/>
                  </a:lnTo>
                  <a:lnTo>
                    <a:pt x="558" y="279"/>
                  </a:lnTo>
                  <a:lnTo>
                    <a:pt x="567" y="291"/>
                  </a:lnTo>
                  <a:lnTo>
                    <a:pt x="576" y="304"/>
                  </a:lnTo>
                  <a:lnTo>
                    <a:pt x="584" y="317"/>
                  </a:lnTo>
                  <a:lnTo>
                    <a:pt x="591" y="330"/>
                  </a:lnTo>
                  <a:lnTo>
                    <a:pt x="597" y="345"/>
                  </a:lnTo>
                  <a:lnTo>
                    <a:pt x="601" y="359"/>
                  </a:lnTo>
                  <a:lnTo>
                    <a:pt x="606" y="374"/>
                  </a:lnTo>
                  <a:lnTo>
                    <a:pt x="608" y="390"/>
                  </a:lnTo>
                  <a:lnTo>
                    <a:pt x="611" y="405"/>
                  </a:lnTo>
                  <a:lnTo>
                    <a:pt x="612" y="421"/>
                  </a:lnTo>
                  <a:lnTo>
                    <a:pt x="611" y="438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7" y="471"/>
                  </a:lnTo>
                  <a:lnTo>
                    <a:pt x="604" y="486"/>
                  </a:lnTo>
                  <a:lnTo>
                    <a:pt x="599" y="502"/>
                  </a:lnTo>
                  <a:lnTo>
                    <a:pt x="593" y="517"/>
                  </a:lnTo>
                  <a:lnTo>
                    <a:pt x="586" y="531"/>
                  </a:lnTo>
                  <a:lnTo>
                    <a:pt x="578" y="545"/>
                  </a:lnTo>
                  <a:lnTo>
                    <a:pt x="570" y="559"/>
                  </a:lnTo>
                  <a:lnTo>
                    <a:pt x="561" y="570"/>
                  </a:lnTo>
                  <a:lnTo>
                    <a:pt x="551" y="583"/>
                  </a:lnTo>
                  <a:lnTo>
                    <a:pt x="540" y="593"/>
                  </a:lnTo>
                  <a:lnTo>
                    <a:pt x="529" y="603"/>
                  </a:lnTo>
                  <a:lnTo>
                    <a:pt x="516" y="613"/>
                  </a:lnTo>
                  <a:lnTo>
                    <a:pt x="504" y="622"/>
                  </a:lnTo>
                  <a:lnTo>
                    <a:pt x="491" y="630"/>
                  </a:lnTo>
                  <a:lnTo>
                    <a:pt x="477" y="637"/>
                  </a:lnTo>
                  <a:lnTo>
                    <a:pt x="462" y="643"/>
                  </a:lnTo>
                  <a:lnTo>
                    <a:pt x="462" y="643"/>
                  </a:lnTo>
                  <a:lnTo>
                    <a:pt x="462" y="659"/>
                  </a:lnTo>
                  <a:lnTo>
                    <a:pt x="461" y="676"/>
                  </a:lnTo>
                  <a:lnTo>
                    <a:pt x="461" y="676"/>
                  </a:lnTo>
                  <a:lnTo>
                    <a:pt x="456" y="699"/>
                  </a:lnTo>
                  <a:lnTo>
                    <a:pt x="451" y="722"/>
                  </a:lnTo>
                  <a:lnTo>
                    <a:pt x="443" y="743"/>
                  </a:lnTo>
                  <a:lnTo>
                    <a:pt x="432" y="764"/>
                  </a:lnTo>
                  <a:lnTo>
                    <a:pt x="420" y="782"/>
                  </a:lnTo>
                  <a:lnTo>
                    <a:pt x="406" y="799"/>
                  </a:lnTo>
                  <a:lnTo>
                    <a:pt x="391" y="815"/>
                  </a:lnTo>
                  <a:lnTo>
                    <a:pt x="375" y="830"/>
                  </a:lnTo>
                  <a:lnTo>
                    <a:pt x="356" y="843"/>
                  </a:lnTo>
                  <a:lnTo>
                    <a:pt x="337" y="854"/>
                  </a:lnTo>
                  <a:lnTo>
                    <a:pt x="316" y="863"/>
                  </a:lnTo>
                  <a:lnTo>
                    <a:pt x="295" y="871"/>
                  </a:lnTo>
                  <a:lnTo>
                    <a:pt x="273" y="875"/>
                  </a:lnTo>
                  <a:lnTo>
                    <a:pt x="250" y="879"/>
                  </a:lnTo>
                  <a:lnTo>
                    <a:pt x="227" y="879"/>
                  </a:lnTo>
                  <a:lnTo>
                    <a:pt x="204" y="878"/>
                  </a:lnTo>
                  <a:lnTo>
                    <a:pt x="204" y="878"/>
                  </a:lnTo>
                  <a:close/>
                </a:path>
              </a:pathLst>
            </a:custGeom>
            <a:solidFill>
              <a:srgbClr val="66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8" name="Picture 347">
            <a:extLst>
              <a:ext uri="{FF2B5EF4-FFF2-40B4-BE49-F238E27FC236}">
                <a16:creationId xmlns:a16="http://schemas.microsoft.com/office/drawing/2014/main" id="{53CC6AF6-F375-42AF-B714-4B44170BE7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810413" y="5988568"/>
            <a:ext cx="2381587" cy="7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7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Τίτλος και περιεχόμενο">
  <p:cSld name="2_Τίτλος και περιεχόμενο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943724" y="0"/>
            <a:ext cx="109728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388100" y="6365875"/>
            <a:ext cx="28448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609600" y="6367463"/>
            <a:ext cx="568007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118725" y="6365875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0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720903F-5A43-4863-B76D-FE0A1ED3CB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51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720903F-5A43-4863-B76D-FE0A1ED3CB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90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9525" y="14288"/>
            <a:ext cx="12172950" cy="6837362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3"/>
          <p:cNvCxnSpPr/>
          <p:nvPr/>
        </p:nvCxnSpPr>
        <p:spPr>
          <a:xfrm flipH="1">
            <a:off x="8624888" y="4948238"/>
            <a:ext cx="3563937" cy="1900237"/>
          </a:xfrm>
          <a:prstGeom prst="straightConnector1">
            <a:avLst/>
          </a:prstGeom>
          <a:noFill/>
          <a:ln w="9525" cap="rnd" cmpd="sng">
            <a:solidFill>
              <a:srgbClr val="FAF8E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68288"/>
            <a:ext cx="109728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8BC6EB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388100" y="6365875"/>
            <a:ext cx="28448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367463"/>
            <a:ext cx="568007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118725" y="6365875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9" r:id="rId3"/>
    <p:sldLayoutId id="2147483711" r:id="rId4"/>
    <p:sldLayoutId id="2147483712" r:id="rId5"/>
    <p:sldLayoutId id="214748371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439890" cy="6057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261" y="2003499"/>
            <a:ext cx="1180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Arial"/>
              <a:ea typeface="Roboto Black" pitchFamily="2" charset="0"/>
              <a:cs typeface="Roboto" panose="02000000000000000000" pitchFamily="2" charset="0"/>
              <a:sym typeface="Arial"/>
            </a:endParaRP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Arial"/>
              <a:ea typeface="Roboto Black" pitchFamily="2" charset="0"/>
              <a:cs typeface="Roboto" panose="02000000000000000000" pitchFamily="2" charset="0"/>
              <a:sym typeface="Arial"/>
            </a:endParaRP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Arial"/>
              <a:ea typeface="Roboto Black" pitchFamily="2" charset="0"/>
              <a:cs typeface="Roboto" panose="02000000000000000000" pitchFamily="2" charset="0"/>
              <a:sym typeface="Arial"/>
            </a:endParaRP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Arial"/>
              <a:ea typeface="Roboto Black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046816-7A31-43D6-811D-CF3E9D24F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" t="3705" r="79115" b="81016"/>
          <a:stretch/>
        </p:blipFill>
        <p:spPr>
          <a:xfrm>
            <a:off x="9793285" y="101133"/>
            <a:ext cx="2203451" cy="1047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D06BB4-C957-47AE-8B55-6DA099FCCD40}"/>
              </a:ext>
            </a:extLst>
          </p:cNvPr>
          <p:cNvSpPr/>
          <p:nvPr/>
        </p:nvSpPr>
        <p:spPr>
          <a:xfrm>
            <a:off x="7623110" y="1744825"/>
            <a:ext cx="4568890" cy="4102378"/>
          </a:xfrm>
          <a:prstGeom prst="rect">
            <a:avLst/>
          </a:prstGeom>
          <a:solidFill>
            <a:srgbClr val="3B7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3285" y="6171622"/>
            <a:ext cx="2226676" cy="686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C97EF-296C-4FAB-B1FA-88CDE8FBDEAC}"/>
              </a:ext>
            </a:extLst>
          </p:cNvPr>
          <p:cNvSpPr/>
          <p:nvPr/>
        </p:nvSpPr>
        <p:spPr>
          <a:xfrm>
            <a:off x="7694645" y="2511330"/>
            <a:ext cx="4497355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l-GR" sz="1050" b="1" i="0" u="none" strike="noStrike" kern="0" cap="none" spc="0" normalizeH="0" baseline="0" noProof="0" dirty="0">
              <a:ln>
                <a:noFill/>
              </a:ln>
              <a:solidFill>
                <a:srgbClr val="EBF1D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rgbClr val="EBF1D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Εθνικό Σχέδιο Αναδασώσεων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EBF1DE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rgbClr val="EBF1D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2020-2030</a:t>
            </a:r>
            <a:endParaRPr kumimoji="0" lang="el-GR" sz="4000" b="1" i="1" u="none" strike="noStrike" kern="0" cap="none" spc="0" normalizeH="0" baseline="0" noProof="0" dirty="0">
              <a:ln>
                <a:noFill/>
              </a:ln>
              <a:solidFill>
                <a:srgbClr val="EBF1D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5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12E3C0-233B-4078-861B-696BF592CCBF}"/>
              </a:ext>
            </a:extLst>
          </p:cNvPr>
          <p:cNvSpPr/>
          <p:nvPr/>
        </p:nvSpPr>
        <p:spPr>
          <a:xfrm>
            <a:off x="6394883" y="1941467"/>
            <a:ext cx="5797117" cy="3517641"/>
          </a:xfrm>
          <a:prstGeom prst="rect">
            <a:avLst/>
          </a:prstGeom>
          <a:solidFill>
            <a:srgbClr val="E7F1D9"/>
          </a:solidFill>
          <a:ln>
            <a:solidFill>
              <a:srgbClr val="3D7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A8B17-B0E9-432E-B861-F427838EC81F}"/>
              </a:ext>
            </a:extLst>
          </p:cNvPr>
          <p:cNvSpPr/>
          <p:nvPr/>
        </p:nvSpPr>
        <p:spPr>
          <a:xfrm>
            <a:off x="99984" y="1931438"/>
            <a:ext cx="5697133" cy="3517640"/>
          </a:xfrm>
          <a:prstGeom prst="rect">
            <a:avLst/>
          </a:prstGeom>
          <a:solidFill>
            <a:srgbClr val="3B7344"/>
          </a:solidFill>
          <a:ln>
            <a:solidFill>
              <a:srgbClr val="3D7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80A2B-AE5F-BC4F-9C60-AACC1E9735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69" y="5987349"/>
            <a:ext cx="2362131" cy="7281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E03A4F-E88B-4A6A-BA19-C4E742B7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Συμπληρωματικές δράσεις του ΥΠΕΝ στους ορεινούς όγκους της Αττικής</a:t>
            </a:r>
            <a:r>
              <a:rPr lang="en-US" dirty="0"/>
              <a:t> </a:t>
            </a:r>
            <a:r>
              <a:rPr lang="el-GR" dirty="0"/>
              <a:t>και της Θεσσαλονίκης</a:t>
            </a:r>
            <a:endParaRPr lang="en-US" dirty="0"/>
          </a:p>
        </p:txBody>
      </p:sp>
      <p:cxnSp>
        <p:nvCxnSpPr>
          <p:cNvPr id="12" name="Google Shape;151;p16">
            <a:extLst>
              <a:ext uri="{FF2B5EF4-FFF2-40B4-BE49-F238E27FC236}">
                <a16:creationId xmlns:a16="http://schemas.microsoft.com/office/drawing/2014/main" id="{0210F305-489F-4DDB-BC3A-8FB03D9F852E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60;p64">
            <a:extLst>
              <a:ext uri="{FF2B5EF4-FFF2-40B4-BE49-F238E27FC236}">
                <a16:creationId xmlns:a16="http://schemas.microsoft.com/office/drawing/2014/main" id="{5287272E-43B7-43A0-8DDF-F74008A9829E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14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7F1EECD3-6213-4F4B-9AA1-F1EF61ECA2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62;p64">
            <a:extLst>
              <a:ext uri="{FF2B5EF4-FFF2-40B4-BE49-F238E27FC236}">
                <a16:creationId xmlns:a16="http://schemas.microsoft.com/office/drawing/2014/main" id="{FBF0F4D7-A0ED-44FA-AE7B-7A7284C48063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1C67EC-9E97-49A4-ABF6-029201344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0943F4-1E0C-46CE-BA93-4B8885751A12}"/>
              </a:ext>
            </a:extLst>
          </p:cNvPr>
          <p:cNvSpPr/>
          <p:nvPr/>
        </p:nvSpPr>
        <p:spPr>
          <a:xfrm>
            <a:off x="215939" y="2206648"/>
            <a:ext cx="558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C8906A-A757-48D1-B8AE-C6BE751EA86F}"/>
              </a:ext>
            </a:extLst>
          </p:cNvPr>
          <p:cNvSpPr/>
          <p:nvPr/>
        </p:nvSpPr>
        <p:spPr>
          <a:xfrm>
            <a:off x="6492776" y="2037147"/>
            <a:ext cx="55823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r>
              <a:rPr lang="el-GR" sz="1800" b="1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ΣΕΙΧ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 </a:t>
            </a:r>
            <a:r>
              <a:rPr lang="el-GR" sz="1800" b="1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ΣΟΥ</a:t>
            </a:r>
          </a:p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endParaRPr lang="el-GR" sz="1800" b="1" dirty="0">
              <a:solidFill>
                <a:schemeClr val="tx1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Διατέθηκαν 500.000 ευρώ για την ολοκληρωμένη αντιμετώπιση του </a:t>
            </a:r>
            <a:r>
              <a:rPr lang="el-GR" sz="1800" dirty="0" err="1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φλοιοφάγου</a:t>
            </a: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 εντόμου που έχει καταστρέψει το 10-15% των δέντρων του </a:t>
            </a:r>
            <a:r>
              <a:rPr lang="el-GR" sz="1800" dirty="0" err="1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Σέιχ</a:t>
            </a: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 Σου. </a:t>
            </a:r>
          </a:p>
          <a:p>
            <a:pPr marL="45720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Οι σχετικές πρωτοβουλίες περιλαμβάνουν μέτρα για την καταπολέμηση αυτού </a:t>
            </a:r>
            <a:r>
              <a:rPr lang="el-GR" sz="1800" dirty="0" err="1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καθεαυτού</a:t>
            </a: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 του εντόμου, δράσεις αραιώσεων, υλοτόμηση και άλλα μέτρα που υπέδειξε η δασική υπηρεσία. 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D53EE8-145B-4C82-AC34-D9F26CB10110}"/>
              </a:ext>
            </a:extLst>
          </p:cNvPr>
          <p:cNvSpPr/>
          <p:nvPr/>
        </p:nvSpPr>
        <p:spPr>
          <a:xfrm>
            <a:off x="79353" y="2037147"/>
            <a:ext cx="56029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r>
              <a:rPr lang="el-GR" sz="1800" b="1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ΠΟΙΚΙΛΟ ΟΡΟΣ</a:t>
            </a:r>
          </a:p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endParaRPr lang="el-GR" sz="1800" b="1" dirty="0">
              <a:solidFill>
                <a:schemeClr val="bg1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Σχεδιάζονται έργα δάσωσης και αναδάσωσης με σκοπό την αποκατάσταση του φυσικού περιβάλλοντος και τοπίου για την αντιμετώπιση επιπτώσεων από παλαιότερες δραστηριότητες (π.χ. λατομεία).</a:t>
            </a: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sym typeface="Century Gothic"/>
              </a:rPr>
              <a:t>Εκσυγχρονισμός του πλαισίου προστασίας με στόχο την αναβάθμιση του φυσικού περιβάλλοντος και της βιοποικιλότητας. </a:t>
            </a:r>
          </a:p>
        </p:txBody>
      </p:sp>
    </p:spTree>
    <p:extLst>
      <p:ext uri="{BB962C8B-B14F-4D97-AF65-F5344CB8AC3E}">
        <p14:creationId xmlns:p14="http://schemas.microsoft.com/office/powerpoint/2010/main" val="38100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A281-35AF-4817-8AFF-563055BD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Δαπάνη υλοποίησης </a:t>
            </a:r>
            <a:b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Εθνικού Σχεδίου Αναδάσωσης 2020-2030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DDF84C-F3AE-438C-8BD5-D86F097DACA4}"/>
              </a:ext>
            </a:extLst>
          </p:cNvPr>
          <p:cNvGrpSpPr/>
          <p:nvPr/>
        </p:nvGrpSpPr>
        <p:grpSpPr>
          <a:xfrm>
            <a:off x="-176747" y="1920439"/>
            <a:ext cx="12678748" cy="4633967"/>
            <a:chOff x="26300" y="2007863"/>
            <a:chExt cx="12678748" cy="46339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F3FEF3-DC0D-4D23-8A9E-C86628245F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00" y="2777304"/>
              <a:ext cx="12678748" cy="2985451"/>
              <a:chOff x="513989" y="2933281"/>
              <a:chExt cx="6910107" cy="1627114"/>
            </a:xfrm>
          </p:grpSpPr>
          <p:sp>
            <p:nvSpPr>
              <p:cNvPr id="6" name="Ellipse 10">
                <a:extLst>
                  <a:ext uri="{FF2B5EF4-FFF2-40B4-BE49-F238E27FC236}">
                    <a16:creationId xmlns:a16="http://schemas.microsoft.com/office/drawing/2014/main" id="{CD3C70A8-7EAB-4EF7-B7CF-929E6B3ED7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460000">
                <a:off x="513989" y="3136666"/>
                <a:ext cx="3435563" cy="1423729"/>
              </a:xfrm>
              <a:custGeom>
                <a:avLst/>
                <a:gdLst/>
                <a:ahLst/>
                <a:cxnLst/>
                <a:rect l="l" t="t" r="r" b="b"/>
                <a:pathLst>
                  <a:path w="4555400" h="1887800">
                    <a:moveTo>
                      <a:pt x="2772629" y="1375355"/>
                    </a:moveTo>
                    <a:cubicBezTo>
                      <a:pt x="2774619" y="1380611"/>
                      <a:pt x="2777224" y="1385546"/>
                      <a:pt x="2779896" y="1390441"/>
                    </a:cubicBezTo>
                    <a:close/>
                    <a:moveTo>
                      <a:pt x="1782826" y="1375242"/>
                    </a:moveTo>
                    <a:lnTo>
                      <a:pt x="1775502" y="1390445"/>
                    </a:lnTo>
                    <a:cubicBezTo>
                      <a:pt x="1778195" y="1385512"/>
                      <a:pt x="1780820" y="1380538"/>
                      <a:pt x="1782826" y="1375242"/>
                    </a:cubicBezTo>
                    <a:close/>
                    <a:moveTo>
                      <a:pt x="2729201" y="1276951"/>
                    </a:moveTo>
                    <a:cubicBezTo>
                      <a:pt x="2732260" y="1287962"/>
                      <a:pt x="2736474" y="1298515"/>
                      <a:pt x="2740915" y="1308954"/>
                    </a:cubicBezTo>
                    <a:close/>
                    <a:moveTo>
                      <a:pt x="1826241" y="1276837"/>
                    </a:moveTo>
                    <a:lnTo>
                      <a:pt x="1814484" y="1308958"/>
                    </a:lnTo>
                    <a:cubicBezTo>
                      <a:pt x="1818942" y="1298481"/>
                      <a:pt x="1823170" y="1287889"/>
                      <a:pt x="1826241" y="1276837"/>
                    </a:cubicBezTo>
                    <a:close/>
                    <a:moveTo>
                      <a:pt x="2697869" y="1177267"/>
                    </a:moveTo>
                    <a:cubicBezTo>
                      <a:pt x="2700663" y="1192867"/>
                      <a:pt x="2704943" y="1208034"/>
                      <a:pt x="2709634" y="1223025"/>
                    </a:cubicBezTo>
                    <a:close/>
                    <a:moveTo>
                      <a:pt x="1857555" y="1177177"/>
                    </a:moveTo>
                    <a:lnTo>
                      <a:pt x="1845765" y="1223028"/>
                    </a:lnTo>
                    <a:cubicBezTo>
                      <a:pt x="1850467" y="1208006"/>
                      <a:pt x="1854754" y="1192808"/>
                      <a:pt x="1857555" y="1177177"/>
                    </a:cubicBezTo>
                    <a:close/>
                    <a:moveTo>
                      <a:pt x="2677581" y="1073877"/>
                    </a:moveTo>
                    <a:cubicBezTo>
                      <a:pt x="2679248" y="1093951"/>
                      <a:pt x="2682619" y="1113678"/>
                      <a:pt x="2686632" y="1133177"/>
                    </a:cubicBezTo>
                    <a:close/>
                    <a:moveTo>
                      <a:pt x="1877825" y="1073840"/>
                    </a:moveTo>
                    <a:lnTo>
                      <a:pt x="1868769" y="1133178"/>
                    </a:lnTo>
                    <a:cubicBezTo>
                      <a:pt x="1872784" y="1113667"/>
                      <a:pt x="1876157" y="1093927"/>
                      <a:pt x="1877825" y="1073840"/>
                    </a:cubicBezTo>
                    <a:close/>
                    <a:moveTo>
                      <a:pt x="2672450" y="847847"/>
                    </a:moveTo>
                    <a:cubicBezTo>
                      <a:pt x="2669235" y="879428"/>
                      <a:pt x="2667600" y="911473"/>
                      <a:pt x="2667600" y="943900"/>
                    </a:cubicBezTo>
                    <a:cubicBezTo>
                      <a:pt x="2667600" y="976327"/>
                      <a:pt x="2669235" y="1008372"/>
                      <a:pt x="2672450" y="1039954"/>
                    </a:cubicBezTo>
                    <a:cubicBezTo>
                      <a:pt x="2669235" y="1008371"/>
                      <a:pt x="2667600" y="976327"/>
                      <a:pt x="2667600" y="943900"/>
                    </a:cubicBezTo>
                    <a:close/>
                    <a:moveTo>
                      <a:pt x="1882950" y="847847"/>
                    </a:moveTo>
                    <a:lnTo>
                      <a:pt x="1887800" y="943900"/>
                    </a:lnTo>
                    <a:lnTo>
                      <a:pt x="1882950" y="1039954"/>
                    </a:lnTo>
                    <a:cubicBezTo>
                      <a:pt x="1886165" y="1008372"/>
                      <a:pt x="1887800" y="976327"/>
                      <a:pt x="1887800" y="943900"/>
                    </a:cubicBezTo>
                    <a:cubicBezTo>
                      <a:pt x="1887800" y="911473"/>
                      <a:pt x="1886165" y="879428"/>
                      <a:pt x="1882950" y="847847"/>
                    </a:cubicBezTo>
                    <a:close/>
                    <a:moveTo>
                      <a:pt x="2686632" y="754624"/>
                    </a:moveTo>
                    <a:cubicBezTo>
                      <a:pt x="2682619" y="774123"/>
                      <a:pt x="2679248" y="793849"/>
                      <a:pt x="2677581" y="813924"/>
                    </a:cubicBezTo>
                    <a:close/>
                    <a:moveTo>
                      <a:pt x="1868769" y="754624"/>
                    </a:moveTo>
                    <a:lnTo>
                      <a:pt x="1877819" y="813924"/>
                    </a:lnTo>
                    <a:cubicBezTo>
                      <a:pt x="1876153" y="793849"/>
                      <a:pt x="1872781" y="774123"/>
                      <a:pt x="1868769" y="754624"/>
                    </a:cubicBezTo>
                    <a:close/>
                    <a:moveTo>
                      <a:pt x="2709634" y="664776"/>
                    </a:moveTo>
                    <a:cubicBezTo>
                      <a:pt x="2704944" y="679763"/>
                      <a:pt x="2700665" y="694926"/>
                      <a:pt x="2697872" y="710522"/>
                    </a:cubicBezTo>
                    <a:close/>
                    <a:moveTo>
                      <a:pt x="1845766" y="664776"/>
                    </a:moveTo>
                    <a:lnTo>
                      <a:pt x="1857529" y="710522"/>
                    </a:lnTo>
                    <a:cubicBezTo>
                      <a:pt x="1854735" y="694926"/>
                      <a:pt x="1850457" y="679763"/>
                      <a:pt x="1845766" y="664776"/>
                    </a:cubicBezTo>
                    <a:close/>
                    <a:moveTo>
                      <a:pt x="2740915" y="578846"/>
                    </a:moveTo>
                    <a:cubicBezTo>
                      <a:pt x="2736475" y="589282"/>
                      <a:pt x="2732262" y="599832"/>
                      <a:pt x="2729205" y="610841"/>
                    </a:cubicBezTo>
                    <a:close/>
                    <a:moveTo>
                      <a:pt x="1814486" y="578846"/>
                    </a:moveTo>
                    <a:lnTo>
                      <a:pt x="1826196" y="610841"/>
                    </a:lnTo>
                    <a:cubicBezTo>
                      <a:pt x="1823138" y="599832"/>
                      <a:pt x="1818925" y="589282"/>
                      <a:pt x="1814486" y="578846"/>
                    </a:cubicBezTo>
                    <a:close/>
                    <a:moveTo>
                      <a:pt x="2779896" y="497360"/>
                    </a:moveTo>
                    <a:cubicBezTo>
                      <a:pt x="2777227" y="502250"/>
                      <a:pt x="2774624" y="507180"/>
                      <a:pt x="2772636" y="512431"/>
                    </a:cubicBezTo>
                    <a:close/>
                    <a:moveTo>
                      <a:pt x="1775504" y="497360"/>
                    </a:moveTo>
                    <a:lnTo>
                      <a:pt x="1782764" y="512431"/>
                    </a:lnTo>
                    <a:cubicBezTo>
                      <a:pt x="1780776" y="507180"/>
                      <a:pt x="1778173" y="502250"/>
                      <a:pt x="1775504" y="497360"/>
                    </a:cubicBezTo>
                    <a:close/>
                    <a:moveTo>
                      <a:pt x="943900" y="0"/>
                    </a:moveTo>
                    <a:cubicBezTo>
                      <a:pt x="1206995" y="0"/>
                      <a:pt x="1444949" y="107640"/>
                      <a:pt x="1615679" y="281723"/>
                    </a:cubicBezTo>
                    <a:lnTo>
                      <a:pt x="1616264" y="281723"/>
                    </a:lnTo>
                    <a:cubicBezTo>
                      <a:pt x="1786105" y="449773"/>
                      <a:pt x="2019769" y="553127"/>
                      <a:pt x="2277572" y="553127"/>
                    </a:cubicBezTo>
                    <a:cubicBezTo>
                      <a:pt x="2535376" y="553127"/>
                      <a:pt x="2769039" y="449773"/>
                      <a:pt x="2938881" y="281723"/>
                    </a:cubicBezTo>
                    <a:lnTo>
                      <a:pt x="2939721" y="281723"/>
                    </a:lnTo>
                    <a:cubicBezTo>
                      <a:pt x="3110452" y="107640"/>
                      <a:pt x="3348406" y="0"/>
                      <a:pt x="3611500" y="0"/>
                    </a:cubicBezTo>
                    <a:cubicBezTo>
                      <a:pt x="4132802" y="0"/>
                      <a:pt x="4555400" y="422598"/>
                      <a:pt x="4555400" y="943900"/>
                    </a:cubicBezTo>
                    <a:cubicBezTo>
                      <a:pt x="4555400" y="1465202"/>
                      <a:pt x="4132802" y="1887800"/>
                      <a:pt x="3611500" y="1887800"/>
                    </a:cubicBezTo>
                    <a:cubicBezTo>
                      <a:pt x="3348405" y="1887800"/>
                      <a:pt x="3110451" y="1780160"/>
                      <a:pt x="2939720" y="1606076"/>
                    </a:cubicBezTo>
                    <a:lnTo>
                      <a:pt x="2936632" y="1606076"/>
                    </a:lnTo>
                    <a:cubicBezTo>
                      <a:pt x="2767144" y="1439044"/>
                      <a:pt x="2534330" y="1336527"/>
                      <a:pt x="2277572" y="1336527"/>
                    </a:cubicBezTo>
                    <a:cubicBezTo>
                      <a:pt x="2020814" y="1336527"/>
                      <a:pt x="1788000" y="1439044"/>
                      <a:pt x="1618512" y="1606076"/>
                    </a:cubicBezTo>
                    <a:lnTo>
                      <a:pt x="1615680" y="1606076"/>
                    </a:lnTo>
                    <a:cubicBezTo>
                      <a:pt x="1444950" y="1780160"/>
                      <a:pt x="1206995" y="1887800"/>
                      <a:pt x="943900" y="1887800"/>
                    </a:cubicBezTo>
                    <a:cubicBezTo>
                      <a:pt x="422598" y="1887800"/>
                      <a:pt x="0" y="1465202"/>
                      <a:pt x="0" y="943900"/>
                    </a:cubicBezTo>
                    <a:cubicBezTo>
                      <a:pt x="0" y="422598"/>
                      <a:pt x="422598" y="0"/>
                      <a:pt x="943900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EBF1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10">
                <a:extLst>
                  <a:ext uri="{FF2B5EF4-FFF2-40B4-BE49-F238E27FC236}">
                    <a16:creationId xmlns:a16="http://schemas.microsoft.com/office/drawing/2014/main" id="{D95541DF-9D8A-41EB-ACDA-28BC5CE852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908734">
                <a:off x="2052410" y="3080280"/>
                <a:ext cx="3568998" cy="1479025"/>
              </a:xfrm>
              <a:custGeom>
                <a:avLst/>
                <a:gdLst/>
                <a:ahLst/>
                <a:cxnLst/>
                <a:rect l="l" t="t" r="r" b="b"/>
                <a:pathLst>
                  <a:path w="4555400" h="1887800">
                    <a:moveTo>
                      <a:pt x="2772629" y="1375355"/>
                    </a:moveTo>
                    <a:cubicBezTo>
                      <a:pt x="2774619" y="1380611"/>
                      <a:pt x="2777224" y="1385546"/>
                      <a:pt x="2779896" y="1390441"/>
                    </a:cubicBezTo>
                    <a:close/>
                    <a:moveTo>
                      <a:pt x="1782826" y="1375242"/>
                    </a:moveTo>
                    <a:lnTo>
                      <a:pt x="1775502" y="1390445"/>
                    </a:lnTo>
                    <a:cubicBezTo>
                      <a:pt x="1778195" y="1385512"/>
                      <a:pt x="1780820" y="1380538"/>
                      <a:pt x="1782826" y="1375242"/>
                    </a:cubicBezTo>
                    <a:close/>
                    <a:moveTo>
                      <a:pt x="2729201" y="1276951"/>
                    </a:moveTo>
                    <a:cubicBezTo>
                      <a:pt x="2732260" y="1287962"/>
                      <a:pt x="2736474" y="1298515"/>
                      <a:pt x="2740915" y="1308954"/>
                    </a:cubicBezTo>
                    <a:close/>
                    <a:moveTo>
                      <a:pt x="1826241" y="1276837"/>
                    </a:moveTo>
                    <a:lnTo>
                      <a:pt x="1814484" y="1308958"/>
                    </a:lnTo>
                    <a:cubicBezTo>
                      <a:pt x="1818942" y="1298481"/>
                      <a:pt x="1823170" y="1287889"/>
                      <a:pt x="1826241" y="1276837"/>
                    </a:cubicBezTo>
                    <a:close/>
                    <a:moveTo>
                      <a:pt x="2697869" y="1177267"/>
                    </a:moveTo>
                    <a:cubicBezTo>
                      <a:pt x="2700663" y="1192867"/>
                      <a:pt x="2704943" y="1208034"/>
                      <a:pt x="2709634" y="1223025"/>
                    </a:cubicBezTo>
                    <a:close/>
                    <a:moveTo>
                      <a:pt x="1857555" y="1177177"/>
                    </a:moveTo>
                    <a:lnTo>
                      <a:pt x="1845765" y="1223028"/>
                    </a:lnTo>
                    <a:cubicBezTo>
                      <a:pt x="1850467" y="1208006"/>
                      <a:pt x="1854754" y="1192808"/>
                      <a:pt x="1857555" y="1177177"/>
                    </a:cubicBezTo>
                    <a:close/>
                    <a:moveTo>
                      <a:pt x="2677581" y="1073877"/>
                    </a:moveTo>
                    <a:cubicBezTo>
                      <a:pt x="2679248" y="1093951"/>
                      <a:pt x="2682619" y="1113678"/>
                      <a:pt x="2686632" y="1133177"/>
                    </a:cubicBezTo>
                    <a:close/>
                    <a:moveTo>
                      <a:pt x="1877825" y="1073840"/>
                    </a:moveTo>
                    <a:lnTo>
                      <a:pt x="1868769" y="1133178"/>
                    </a:lnTo>
                    <a:cubicBezTo>
                      <a:pt x="1872784" y="1113667"/>
                      <a:pt x="1876157" y="1093927"/>
                      <a:pt x="1877825" y="1073840"/>
                    </a:cubicBezTo>
                    <a:close/>
                    <a:moveTo>
                      <a:pt x="2672450" y="847847"/>
                    </a:moveTo>
                    <a:cubicBezTo>
                      <a:pt x="2669235" y="879428"/>
                      <a:pt x="2667600" y="911473"/>
                      <a:pt x="2667600" y="943900"/>
                    </a:cubicBezTo>
                    <a:cubicBezTo>
                      <a:pt x="2667600" y="976327"/>
                      <a:pt x="2669235" y="1008372"/>
                      <a:pt x="2672450" y="1039954"/>
                    </a:cubicBezTo>
                    <a:cubicBezTo>
                      <a:pt x="2669235" y="1008371"/>
                      <a:pt x="2667600" y="976327"/>
                      <a:pt x="2667600" y="943900"/>
                    </a:cubicBezTo>
                    <a:close/>
                    <a:moveTo>
                      <a:pt x="1882950" y="847847"/>
                    </a:moveTo>
                    <a:lnTo>
                      <a:pt x="1887800" y="943900"/>
                    </a:lnTo>
                    <a:lnTo>
                      <a:pt x="1882950" y="1039954"/>
                    </a:lnTo>
                    <a:cubicBezTo>
                      <a:pt x="1886165" y="1008372"/>
                      <a:pt x="1887800" y="976327"/>
                      <a:pt x="1887800" y="943900"/>
                    </a:cubicBezTo>
                    <a:cubicBezTo>
                      <a:pt x="1887800" y="911473"/>
                      <a:pt x="1886165" y="879428"/>
                      <a:pt x="1882950" y="847847"/>
                    </a:cubicBezTo>
                    <a:close/>
                    <a:moveTo>
                      <a:pt x="2686632" y="754624"/>
                    </a:moveTo>
                    <a:cubicBezTo>
                      <a:pt x="2682619" y="774123"/>
                      <a:pt x="2679248" y="793849"/>
                      <a:pt x="2677581" y="813924"/>
                    </a:cubicBezTo>
                    <a:close/>
                    <a:moveTo>
                      <a:pt x="1868769" y="754624"/>
                    </a:moveTo>
                    <a:lnTo>
                      <a:pt x="1877819" y="813924"/>
                    </a:lnTo>
                    <a:cubicBezTo>
                      <a:pt x="1876153" y="793849"/>
                      <a:pt x="1872781" y="774123"/>
                      <a:pt x="1868769" y="754624"/>
                    </a:cubicBezTo>
                    <a:close/>
                    <a:moveTo>
                      <a:pt x="2709634" y="664776"/>
                    </a:moveTo>
                    <a:cubicBezTo>
                      <a:pt x="2704944" y="679763"/>
                      <a:pt x="2700665" y="694926"/>
                      <a:pt x="2697872" y="710522"/>
                    </a:cubicBezTo>
                    <a:close/>
                    <a:moveTo>
                      <a:pt x="1845766" y="664776"/>
                    </a:moveTo>
                    <a:lnTo>
                      <a:pt x="1857529" y="710522"/>
                    </a:lnTo>
                    <a:cubicBezTo>
                      <a:pt x="1854735" y="694926"/>
                      <a:pt x="1850457" y="679763"/>
                      <a:pt x="1845766" y="664776"/>
                    </a:cubicBezTo>
                    <a:close/>
                    <a:moveTo>
                      <a:pt x="2740915" y="578846"/>
                    </a:moveTo>
                    <a:cubicBezTo>
                      <a:pt x="2736475" y="589282"/>
                      <a:pt x="2732262" y="599832"/>
                      <a:pt x="2729205" y="610841"/>
                    </a:cubicBezTo>
                    <a:close/>
                    <a:moveTo>
                      <a:pt x="1814486" y="578846"/>
                    </a:moveTo>
                    <a:lnTo>
                      <a:pt x="1826196" y="610841"/>
                    </a:lnTo>
                    <a:cubicBezTo>
                      <a:pt x="1823138" y="599832"/>
                      <a:pt x="1818925" y="589282"/>
                      <a:pt x="1814486" y="578846"/>
                    </a:cubicBezTo>
                    <a:close/>
                    <a:moveTo>
                      <a:pt x="2779896" y="497360"/>
                    </a:moveTo>
                    <a:cubicBezTo>
                      <a:pt x="2777227" y="502250"/>
                      <a:pt x="2774624" y="507180"/>
                      <a:pt x="2772636" y="512431"/>
                    </a:cubicBezTo>
                    <a:close/>
                    <a:moveTo>
                      <a:pt x="1775504" y="497360"/>
                    </a:moveTo>
                    <a:lnTo>
                      <a:pt x="1782764" y="512431"/>
                    </a:lnTo>
                    <a:cubicBezTo>
                      <a:pt x="1780776" y="507180"/>
                      <a:pt x="1778173" y="502250"/>
                      <a:pt x="1775504" y="497360"/>
                    </a:cubicBezTo>
                    <a:close/>
                    <a:moveTo>
                      <a:pt x="943900" y="0"/>
                    </a:moveTo>
                    <a:cubicBezTo>
                      <a:pt x="1206995" y="0"/>
                      <a:pt x="1444949" y="107640"/>
                      <a:pt x="1615679" y="281723"/>
                    </a:cubicBezTo>
                    <a:lnTo>
                      <a:pt x="1616264" y="281723"/>
                    </a:lnTo>
                    <a:cubicBezTo>
                      <a:pt x="1786105" y="449773"/>
                      <a:pt x="2019769" y="553127"/>
                      <a:pt x="2277572" y="553127"/>
                    </a:cubicBezTo>
                    <a:cubicBezTo>
                      <a:pt x="2535376" y="553127"/>
                      <a:pt x="2769039" y="449773"/>
                      <a:pt x="2938881" y="281723"/>
                    </a:cubicBezTo>
                    <a:lnTo>
                      <a:pt x="2939721" y="281723"/>
                    </a:lnTo>
                    <a:cubicBezTo>
                      <a:pt x="3110452" y="107640"/>
                      <a:pt x="3348406" y="0"/>
                      <a:pt x="3611500" y="0"/>
                    </a:cubicBezTo>
                    <a:cubicBezTo>
                      <a:pt x="4132802" y="0"/>
                      <a:pt x="4555400" y="422598"/>
                      <a:pt x="4555400" y="943900"/>
                    </a:cubicBezTo>
                    <a:cubicBezTo>
                      <a:pt x="4555400" y="1465202"/>
                      <a:pt x="4132802" y="1887800"/>
                      <a:pt x="3611500" y="1887800"/>
                    </a:cubicBezTo>
                    <a:cubicBezTo>
                      <a:pt x="3348405" y="1887800"/>
                      <a:pt x="3110451" y="1780160"/>
                      <a:pt x="2939720" y="1606076"/>
                    </a:cubicBezTo>
                    <a:lnTo>
                      <a:pt x="2936632" y="1606076"/>
                    </a:lnTo>
                    <a:cubicBezTo>
                      <a:pt x="2767144" y="1439044"/>
                      <a:pt x="2534330" y="1336527"/>
                      <a:pt x="2277572" y="1336527"/>
                    </a:cubicBezTo>
                    <a:cubicBezTo>
                      <a:pt x="2020814" y="1336527"/>
                      <a:pt x="1788000" y="1439044"/>
                      <a:pt x="1618512" y="1606076"/>
                    </a:cubicBezTo>
                    <a:lnTo>
                      <a:pt x="1615680" y="1606076"/>
                    </a:lnTo>
                    <a:cubicBezTo>
                      <a:pt x="1444950" y="1780160"/>
                      <a:pt x="1206995" y="1887800"/>
                      <a:pt x="943900" y="1887800"/>
                    </a:cubicBezTo>
                    <a:cubicBezTo>
                      <a:pt x="422598" y="1887800"/>
                      <a:pt x="0" y="1465202"/>
                      <a:pt x="0" y="943900"/>
                    </a:cubicBezTo>
                    <a:cubicBezTo>
                      <a:pt x="0" y="422598"/>
                      <a:pt x="422598" y="0"/>
                      <a:pt x="943900" y="0"/>
                    </a:cubicBezTo>
                    <a:close/>
                  </a:path>
                </a:pathLst>
              </a:custGeom>
              <a:solidFill>
                <a:srgbClr val="3D7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10">
                <a:extLst>
                  <a:ext uri="{FF2B5EF4-FFF2-40B4-BE49-F238E27FC236}">
                    <a16:creationId xmlns:a16="http://schemas.microsoft.com/office/drawing/2014/main" id="{45542A05-2CF0-4761-A8AE-87B9D767EE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460000">
                <a:off x="3680850" y="2933281"/>
                <a:ext cx="3743246" cy="1551235"/>
              </a:xfrm>
              <a:custGeom>
                <a:avLst/>
                <a:gdLst/>
                <a:ahLst/>
                <a:cxnLst/>
                <a:rect l="l" t="t" r="r" b="b"/>
                <a:pathLst>
                  <a:path w="4555400" h="1887800">
                    <a:moveTo>
                      <a:pt x="2772629" y="1375355"/>
                    </a:moveTo>
                    <a:cubicBezTo>
                      <a:pt x="2774619" y="1380611"/>
                      <a:pt x="2777224" y="1385546"/>
                      <a:pt x="2779896" y="1390441"/>
                    </a:cubicBezTo>
                    <a:close/>
                    <a:moveTo>
                      <a:pt x="1782826" y="1375242"/>
                    </a:moveTo>
                    <a:lnTo>
                      <a:pt x="1775502" y="1390445"/>
                    </a:lnTo>
                    <a:cubicBezTo>
                      <a:pt x="1778195" y="1385512"/>
                      <a:pt x="1780820" y="1380538"/>
                      <a:pt x="1782826" y="1375242"/>
                    </a:cubicBezTo>
                    <a:close/>
                    <a:moveTo>
                      <a:pt x="2729201" y="1276951"/>
                    </a:moveTo>
                    <a:cubicBezTo>
                      <a:pt x="2732260" y="1287962"/>
                      <a:pt x="2736474" y="1298515"/>
                      <a:pt x="2740915" y="1308954"/>
                    </a:cubicBezTo>
                    <a:close/>
                    <a:moveTo>
                      <a:pt x="1826241" y="1276837"/>
                    </a:moveTo>
                    <a:lnTo>
                      <a:pt x="1814484" y="1308958"/>
                    </a:lnTo>
                    <a:cubicBezTo>
                      <a:pt x="1818942" y="1298481"/>
                      <a:pt x="1823170" y="1287889"/>
                      <a:pt x="1826241" y="1276837"/>
                    </a:cubicBezTo>
                    <a:close/>
                    <a:moveTo>
                      <a:pt x="2697869" y="1177267"/>
                    </a:moveTo>
                    <a:cubicBezTo>
                      <a:pt x="2700663" y="1192867"/>
                      <a:pt x="2704943" y="1208034"/>
                      <a:pt x="2709634" y="1223025"/>
                    </a:cubicBezTo>
                    <a:close/>
                    <a:moveTo>
                      <a:pt x="1857555" y="1177177"/>
                    </a:moveTo>
                    <a:lnTo>
                      <a:pt x="1845765" y="1223028"/>
                    </a:lnTo>
                    <a:cubicBezTo>
                      <a:pt x="1850467" y="1208006"/>
                      <a:pt x="1854754" y="1192808"/>
                      <a:pt x="1857555" y="1177177"/>
                    </a:cubicBezTo>
                    <a:close/>
                    <a:moveTo>
                      <a:pt x="2677581" y="1073877"/>
                    </a:moveTo>
                    <a:cubicBezTo>
                      <a:pt x="2679248" y="1093951"/>
                      <a:pt x="2682619" y="1113678"/>
                      <a:pt x="2686632" y="1133177"/>
                    </a:cubicBezTo>
                    <a:close/>
                    <a:moveTo>
                      <a:pt x="1877825" y="1073840"/>
                    </a:moveTo>
                    <a:lnTo>
                      <a:pt x="1868769" y="1133178"/>
                    </a:lnTo>
                    <a:cubicBezTo>
                      <a:pt x="1872784" y="1113667"/>
                      <a:pt x="1876157" y="1093927"/>
                      <a:pt x="1877825" y="1073840"/>
                    </a:cubicBezTo>
                    <a:close/>
                    <a:moveTo>
                      <a:pt x="2672450" y="847847"/>
                    </a:moveTo>
                    <a:cubicBezTo>
                      <a:pt x="2669235" y="879428"/>
                      <a:pt x="2667600" y="911473"/>
                      <a:pt x="2667600" y="943900"/>
                    </a:cubicBezTo>
                    <a:cubicBezTo>
                      <a:pt x="2667600" y="976327"/>
                      <a:pt x="2669235" y="1008372"/>
                      <a:pt x="2672450" y="1039954"/>
                    </a:cubicBezTo>
                    <a:cubicBezTo>
                      <a:pt x="2669235" y="1008371"/>
                      <a:pt x="2667600" y="976327"/>
                      <a:pt x="2667600" y="943900"/>
                    </a:cubicBezTo>
                    <a:close/>
                    <a:moveTo>
                      <a:pt x="1882950" y="847847"/>
                    </a:moveTo>
                    <a:lnTo>
                      <a:pt x="1887800" y="943900"/>
                    </a:lnTo>
                    <a:lnTo>
                      <a:pt x="1882950" y="1039954"/>
                    </a:lnTo>
                    <a:cubicBezTo>
                      <a:pt x="1886165" y="1008372"/>
                      <a:pt x="1887800" y="976327"/>
                      <a:pt x="1887800" y="943900"/>
                    </a:cubicBezTo>
                    <a:cubicBezTo>
                      <a:pt x="1887800" y="911473"/>
                      <a:pt x="1886165" y="879428"/>
                      <a:pt x="1882950" y="847847"/>
                    </a:cubicBezTo>
                    <a:close/>
                    <a:moveTo>
                      <a:pt x="2686632" y="754624"/>
                    </a:moveTo>
                    <a:cubicBezTo>
                      <a:pt x="2682619" y="774123"/>
                      <a:pt x="2679248" y="793849"/>
                      <a:pt x="2677581" y="813924"/>
                    </a:cubicBezTo>
                    <a:close/>
                    <a:moveTo>
                      <a:pt x="1868769" y="754624"/>
                    </a:moveTo>
                    <a:lnTo>
                      <a:pt x="1877819" y="813924"/>
                    </a:lnTo>
                    <a:cubicBezTo>
                      <a:pt x="1876153" y="793849"/>
                      <a:pt x="1872781" y="774123"/>
                      <a:pt x="1868769" y="754624"/>
                    </a:cubicBezTo>
                    <a:close/>
                    <a:moveTo>
                      <a:pt x="2709634" y="664776"/>
                    </a:moveTo>
                    <a:cubicBezTo>
                      <a:pt x="2704944" y="679763"/>
                      <a:pt x="2700665" y="694926"/>
                      <a:pt x="2697872" y="710522"/>
                    </a:cubicBezTo>
                    <a:close/>
                    <a:moveTo>
                      <a:pt x="1845766" y="664776"/>
                    </a:moveTo>
                    <a:lnTo>
                      <a:pt x="1857529" y="710522"/>
                    </a:lnTo>
                    <a:cubicBezTo>
                      <a:pt x="1854735" y="694926"/>
                      <a:pt x="1850457" y="679763"/>
                      <a:pt x="1845766" y="664776"/>
                    </a:cubicBezTo>
                    <a:close/>
                    <a:moveTo>
                      <a:pt x="2740915" y="578846"/>
                    </a:moveTo>
                    <a:cubicBezTo>
                      <a:pt x="2736475" y="589282"/>
                      <a:pt x="2732262" y="599832"/>
                      <a:pt x="2729205" y="610841"/>
                    </a:cubicBezTo>
                    <a:close/>
                    <a:moveTo>
                      <a:pt x="1814486" y="578846"/>
                    </a:moveTo>
                    <a:lnTo>
                      <a:pt x="1826196" y="610841"/>
                    </a:lnTo>
                    <a:cubicBezTo>
                      <a:pt x="1823138" y="599832"/>
                      <a:pt x="1818925" y="589282"/>
                      <a:pt x="1814486" y="578846"/>
                    </a:cubicBezTo>
                    <a:close/>
                    <a:moveTo>
                      <a:pt x="2779896" y="497360"/>
                    </a:moveTo>
                    <a:cubicBezTo>
                      <a:pt x="2777227" y="502250"/>
                      <a:pt x="2774624" y="507180"/>
                      <a:pt x="2772636" y="512431"/>
                    </a:cubicBezTo>
                    <a:close/>
                    <a:moveTo>
                      <a:pt x="1775504" y="497360"/>
                    </a:moveTo>
                    <a:lnTo>
                      <a:pt x="1782764" y="512431"/>
                    </a:lnTo>
                    <a:cubicBezTo>
                      <a:pt x="1780776" y="507180"/>
                      <a:pt x="1778173" y="502250"/>
                      <a:pt x="1775504" y="497360"/>
                    </a:cubicBezTo>
                    <a:close/>
                    <a:moveTo>
                      <a:pt x="943900" y="0"/>
                    </a:moveTo>
                    <a:cubicBezTo>
                      <a:pt x="1206995" y="0"/>
                      <a:pt x="1444949" y="107640"/>
                      <a:pt x="1615679" y="281723"/>
                    </a:cubicBezTo>
                    <a:lnTo>
                      <a:pt x="1616264" y="281723"/>
                    </a:lnTo>
                    <a:cubicBezTo>
                      <a:pt x="1786105" y="449773"/>
                      <a:pt x="2019769" y="553127"/>
                      <a:pt x="2277572" y="553127"/>
                    </a:cubicBezTo>
                    <a:cubicBezTo>
                      <a:pt x="2535376" y="553127"/>
                      <a:pt x="2769039" y="449773"/>
                      <a:pt x="2938881" y="281723"/>
                    </a:cubicBezTo>
                    <a:lnTo>
                      <a:pt x="2939721" y="281723"/>
                    </a:lnTo>
                    <a:cubicBezTo>
                      <a:pt x="3110452" y="107640"/>
                      <a:pt x="3348406" y="0"/>
                      <a:pt x="3611500" y="0"/>
                    </a:cubicBezTo>
                    <a:cubicBezTo>
                      <a:pt x="4132802" y="0"/>
                      <a:pt x="4555400" y="422598"/>
                      <a:pt x="4555400" y="943900"/>
                    </a:cubicBezTo>
                    <a:cubicBezTo>
                      <a:pt x="4555400" y="1465202"/>
                      <a:pt x="4132802" y="1887800"/>
                      <a:pt x="3611500" y="1887800"/>
                    </a:cubicBezTo>
                    <a:cubicBezTo>
                      <a:pt x="3348405" y="1887800"/>
                      <a:pt x="3110451" y="1780160"/>
                      <a:pt x="2939720" y="1606076"/>
                    </a:cubicBezTo>
                    <a:lnTo>
                      <a:pt x="2936632" y="1606076"/>
                    </a:lnTo>
                    <a:cubicBezTo>
                      <a:pt x="2767144" y="1439044"/>
                      <a:pt x="2534330" y="1336527"/>
                      <a:pt x="2277572" y="1336527"/>
                    </a:cubicBezTo>
                    <a:cubicBezTo>
                      <a:pt x="2020814" y="1336527"/>
                      <a:pt x="1788000" y="1439044"/>
                      <a:pt x="1618512" y="1606076"/>
                    </a:cubicBezTo>
                    <a:lnTo>
                      <a:pt x="1615680" y="1606076"/>
                    </a:lnTo>
                    <a:cubicBezTo>
                      <a:pt x="1444950" y="1780160"/>
                      <a:pt x="1206995" y="1887800"/>
                      <a:pt x="943900" y="1887800"/>
                    </a:cubicBezTo>
                    <a:cubicBezTo>
                      <a:pt x="422598" y="1887800"/>
                      <a:pt x="0" y="1465202"/>
                      <a:pt x="0" y="943900"/>
                    </a:cubicBezTo>
                    <a:cubicBezTo>
                      <a:pt x="0" y="422598"/>
                      <a:pt x="422598" y="0"/>
                      <a:pt x="943900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EBF1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39FBCD-2CB7-43AF-BA8B-497AFE85E0FC}"/>
                </a:ext>
              </a:extLst>
            </p:cNvPr>
            <p:cNvSpPr/>
            <p:nvPr/>
          </p:nvSpPr>
          <p:spPr>
            <a:xfrm>
              <a:off x="526971" y="4874596"/>
              <a:ext cx="2501855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H</a:t>
              </a:r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 εκτίμηση του προϋπολογισμού υλοποίησης για την επόμενη δεκαετία είναι 703.998.000</a:t>
              </a:r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€</a:t>
              </a:r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l-G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B3E13F-5527-4648-853E-14A49CADD4EB}"/>
                </a:ext>
              </a:extLst>
            </p:cNvPr>
            <p:cNvSpPr/>
            <p:nvPr/>
          </p:nvSpPr>
          <p:spPr>
            <a:xfrm>
              <a:off x="3423242" y="2439069"/>
              <a:ext cx="2306758" cy="192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Υπολογίζεται ότι θα αναδασωθούν πανελλαδικά περ. 500.000 στρέμματα καμένων και υποβαθμισμένων εκτάσεων.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C4C5CB-2B21-4939-A998-AF406FB21DD3}"/>
                </a:ext>
              </a:extLst>
            </p:cNvPr>
            <p:cNvSpPr/>
            <p:nvPr/>
          </p:nvSpPr>
          <p:spPr>
            <a:xfrm>
              <a:off x="6601530" y="4456616"/>
              <a:ext cx="236669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Σε 13 ηπειρωτικές και νησιωτικές περιοχές θα εγκατασταθούν περ. </a:t>
              </a:r>
              <a:r>
                <a:rPr lang="el-GR" sz="17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30.000.000</a:t>
              </a:r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 πιστοποιημένα και επιλεγμένα δασικά </a:t>
              </a:r>
              <a:r>
                <a:rPr lang="el-GR" sz="1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φυτάρια</a:t>
              </a:r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9E91B-D9D8-4CA3-BF6B-8D8F6A6A28EA}"/>
                </a:ext>
              </a:extLst>
            </p:cNvPr>
            <p:cNvSpPr/>
            <p:nvPr/>
          </p:nvSpPr>
          <p:spPr>
            <a:xfrm>
              <a:off x="9497972" y="2007863"/>
              <a:ext cx="2611729" cy="192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Η μέση τιμή οριοθέτησης, μελέτης, αναδάσωσης, επικοινωνίας &amp; παρακολούθησης ενός στρέμματος = </a:t>
              </a:r>
              <a:r>
                <a:rPr lang="el-GR" sz="17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1.408 €.</a:t>
              </a:r>
            </a:p>
          </p:txBody>
        </p:sp>
      </p:grpSp>
      <p:cxnSp>
        <p:nvCxnSpPr>
          <p:cNvPr id="20" name="Google Shape;151;p16">
            <a:extLst>
              <a:ext uri="{FF2B5EF4-FFF2-40B4-BE49-F238E27FC236}">
                <a16:creationId xmlns:a16="http://schemas.microsoft.com/office/drawing/2014/main" id="{907B5F41-C5E1-4EDE-B318-85E08974FFE5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660;p64">
            <a:extLst>
              <a:ext uri="{FF2B5EF4-FFF2-40B4-BE49-F238E27FC236}">
                <a16:creationId xmlns:a16="http://schemas.microsoft.com/office/drawing/2014/main" id="{A2C33FC6-9227-40BE-BB23-A26B83EA9A52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22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D387C429-F508-4342-9A7C-9B52F0B0A0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62;p64">
            <a:extLst>
              <a:ext uri="{FF2B5EF4-FFF2-40B4-BE49-F238E27FC236}">
                <a16:creationId xmlns:a16="http://schemas.microsoft.com/office/drawing/2014/main" id="{46959F47-86BB-41F6-819F-0FB323D22674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AFB482-6013-43D8-905B-8A3EEDCCA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803BB4-BDFD-4451-9A17-D1F49FB963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0413" y="5988568"/>
            <a:ext cx="2381587" cy="734130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4E6994F-89B9-4877-A524-ED259AA68F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3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069A6552-9EAA-4456-819F-D2DD5C58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55" y="1737954"/>
            <a:ext cx="4845291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700" b="1" dirty="0">
                <a:solidFill>
                  <a:srgbClr val="3D77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Calibri" pitchFamily="32" charset="0"/>
              </a:rPr>
              <a:t>Προϋπολογισμός</a:t>
            </a:r>
            <a:r>
              <a:rPr lang="en-US" sz="2700" b="1" dirty="0">
                <a:solidFill>
                  <a:srgbClr val="3D77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Calibri" pitchFamily="32" charset="0"/>
              </a:rPr>
              <a:t> </a:t>
            </a:r>
            <a:endParaRPr lang="el-GR" sz="2700" b="1" dirty="0">
              <a:solidFill>
                <a:srgbClr val="3D77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Calibri" pitchFamily="32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700" b="1" dirty="0">
              <a:solidFill>
                <a:srgbClr val="3D77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Calibri" pitchFamily="32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700" b="1" dirty="0">
              <a:solidFill>
                <a:srgbClr val="3D77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Calibri" pitchFamily="32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700" b="1" dirty="0">
              <a:solidFill>
                <a:srgbClr val="3D77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BD22A-49D6-4089-AD82-E1C7A6E7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Εθνικό Σχέδιο Αναδασώσεων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r>
              <a:rPr lang="el-GR" dirty="0">
                <a:latin typeface="Century Gothic" panose="020B0502020202020204" pitchFamily="34" charset="0"/>
              </a:rPr>
              <a:t> 2020-2030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E778C4-58EE-49AD-A9E6-50E22DD16692}"/>
              </a:ext>
            </a:extLst>
          </p:cNvPr>
          <p:cNvSpPr/>
          <p:nvPr/>
        </p:nvSpPr>
        <p:spPr bwMode="auto">
          <a:xfrm>
            <a:off x="1100585" y="2397161"/>
            <a:ext cx="10232138" cy="1280160"/>
          </a:xfrm>
          <a:prstGeom prst="roundRect">
            <a:avLst/>
          </a:prstGeom>
          <a:solidFill>
            <a:srgbClr val="3D774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endParaRPr lang="en-US" sz="2800" b="1" dirty="0">
              <a:solidFill>
                <a:schemeClr val="bg1"/>
              </a:solidFill>
              <a:highlight>
                <a:srgbClr val="3D7743"/>
              </a:highlight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8477FE-7FCD-444C-92BC-44906E2FB015}"/>
              </a:ext>
            </a:extLst>
          </p:cNvPr>
          <p:cNvSpPr/>
          <p:nvPr/>
        </p:nvSpPr>
        <p:spPr bwMode="auto">
          <a:xfrm>
            <a:off x="3464406" y="3901484"/>
            <a:ext cx="5486144" cy="1280160"/>
          </a:xfrm>
          <a:prstGeom prst="roundRect">
            <a:avLst/>
          </a:prstGeom>
          <a:solidFill>
            <a:srgbClr val="3D774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endParaRPr lang="el-GR" sz="2000" b="1" dirty="0">
              <a:solidFill>
                <a:schemeClr val="bg1"/>
              </a:solidFill>
              <a:highlight>
                <a:srgbClr val="3D7743"/>
              </a:highlight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923AC-8DE7-4F22-8695-A92FBDEFCE9E}"/>
              </a:ext>
            </a:extLst>
          </p:cNvPr>
          <p:cNvSpPr/>
          <p:nvPr/>
        </p:nvSpPr>
        <p:spPr>
          <a:xfrm>
            <a:off x="1260047" y="2704562"/>
            <a:ext cx="967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r>
              <a:rPr lang="el-GR" sz="32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309 εκατ.</a:t>
            </a:r>
            <a:r>
              <a:rPr lang="en-US" sz="32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ευρώ</a:t>
            </a:r>
            <a:r>
              <a:rPr lang="el-GR" sz="32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 α</a:t>
            </a:r>
            <a:r>
              <a:rPr lang="el-GR" sz="3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πό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 </a:t>
            </a:r>
            <a:r>
              <a:rPr lang="el-GR" sz="3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το Ταμείο Ανάκαμψης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 </a:t>
            </a:r>
            <a:endParaRPr lang="el-GR" sz="3200" b="1" dirty="0">
              <a:solidFill>
                <a:schemeClr val="bg1"/>
              </a:solidFill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13EEE-FDCE-4D60-8F68-1C8C86047A8B}"/>
              </a:ext>
            </a:extLst>
          </p:cNvPr>
          <p:cNvSpPr/>
          <p:nvPr/>
        </p:nvSpPr>
        <p:spPr>
          <a:xfrm>
            <a:off x="3568555" y="4053188"/>
            <a:ext cx="52778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r>
              <a:rPr lang="el-GR" sz="20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391 εκατ.</a:t>
            </a:r>
            <a:r>
              <a:rPr lang="en-US" sz="20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ευρώ</a:t>
            </a:r>
            <a:r>
              <a:rPr lang="el-GR" sz="20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highlight>
                  <a:srgbClr val="3D7743"/>
                </a:highlight>
                <a:latin typeface="Century Gothic" panose="020B0502020202020204" pitchFamily="34" charset="0"/>
                <a:cs typeface="Calibri" pitchFamily="32" charset="0"/>
              </a:rPr>
              <a:t>α</a:t>
            </a:r>
            <a:r>
              <a:rPr lang="el-GR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πό ΕΣΠΑ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,</a:t>
            </a:r>
            <a:r>
              <a:rPr lang="el-GR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itchFamily="32" charset="0"/>
              </a:rPr>
              <a:t> ΠΡΟΓΡΑΜΜΑ ΑΓΡΟΤΙΚΗΣ ΑΝΑΠΤΥΞΗΣ, και άλλους πόρους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146FDD-E30C-4B95-AC8D-EFE010A36D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61" y="2003499"/>
            <a:ext cx="1180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Century Gothic" panose="020B0502020202020204"/>
              <a:ea typeface="Roboto Black" pitchFamily="2" charset="0"/>
              <a:cs typeface="Roboto" panose="02000000000000000000" pitchFamily="2" charset="0"/>
            </a:endParaRP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Century Gothic" panose="020B0502020202020204"/>
              <a:ea typeface="Roboto Black" pitchFamily="2" charset="0"/>
              <a:cs typeface="Roboto" panose="02000000000000000000" pitchFamily="2" charset="0"/>
            </a:endParaRP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Century Gothic" panose="020B0502020202020204"/>
              <a:ea typeface="Roboto Black" pitchFamily="2" charset="0"/>
              <a:cs typeface="Roboto" panose="02000000000000000000" pitchFamily="2" charset="0"/>
            </a:endParaRPr>
          </a:p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4C716A"/>
              </a:solidFill>
              <a:effectLst/>
              <a:uLnTx/>
              <a:uFillTx/>
              <a:latin typeface="Century Gothic" panose="020B0502020202020204"/>
              <a:ea typeface="Roboto Black" pitchFamily="2" charset="0"/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AFC34-B05B-4B43-9674-A9C60641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044" y="3039995"/>
            <a:ext cx="5670956" cy="1597688"/>
          </a:xfrm>
        </p:spPr>
        <p:txBody>
          <a:bodyPr/>
          <a:lstStyle/>
          <a:p>
            <a:r>
              <a:rPr lang="el-GR" i="1" dirty="0"/>
              <a:t>Το μεγαλύτερο πρόγραμμα αναδασώσεων που έγινε ποτέ στην Ελλάδα. </a:t>
            </a:r>
            <a:br>
              <a:rPr lang="el-GR" i="1" dirty="0"/>
            </a:br>
            <a:r>
              <a:rPr lang="el-GR" i="1" dirty="0"/>
              <a:t>Ξεκινάμε!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6D712-68C7-437E-9E85-7688A80146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0413" y="5988568"/>
            <a:ext cx="2381587" cy="734130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91BDF9-811F-4941-AA4C-6E02B053E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" t="3705" r="79115" b="81016"/>
          <a:stretch/>
        </p:blipFill>
        <p:spPr>
          <a:xfrm>
            <a:off x="9793285" y="101133"/>
            <a:ext cx="2203451" cy="104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520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DC8BDADD-591D-0144-86AB-01CEF6CF030C}"/>
              </a:ext>
            </a:extLst>
          </p:cNvPr>
          <p:cNvSpPr/>
          <p:nvPr/>
        </p:nvSpPr>
        <p:spPr>
          <a:xfrm>
            <a:off x="9609763" y="3744282"/>
            <a:ext cx="2350008" cy="1828800"/>
          </a:xfrm>
          <a:prstGeom prst="hexagon">
            <a:avLst/>
          </a:prstGeom>
          <a:solidFill>
            <a:srgbClr val="86B940"/>
          </a:solidFill>
          <a:ln>
            <a:solidFill>
              <a:srgbClr val="86B94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D774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32228" y="1745892"/>
            <a:ext cx="8764913" cy="4426307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Tx/>
            </a:pPr>
            <a:r>
              <a:rPr lang="el-GR" sz="1800">
                <a:solidFill>
                  <a:schemeClr val="tx1"/>
                </a:solidFill>
              </a:rPr>
              <a:t>Πραγματοποιεί </a:t>
            </a:r>
            <a:r>
              <a:rPr lang="el-GR" sz="1800" dirty="0">
                <a:solidFill>
                  <a:schemeClr val="tx1"/>
                </a:solidFill>
              </a:rPr>
              <a:t>ένα μεγάλο βήμα για την </a:t>
            </a:r>
            <a:r>
              <a:rPr lang="el-GR" sz="1800" b="1" dirty="0">
                <a:solidFill>
                  <a:schemeClr val="tx1"/>
                </a:solidFill>
              </a:rPr>
              <a:t>αποκατάσταση του φυσικού πλούτου </a:t>
            </a:r>
            <a:r>
              <a:rPr lang="el-GR" sz="1800" dirty="0">
                <a:solidFill>
                  <a:schemeClr val="tx1"/>
                </a:solidFill>
              </a:rPr>
              <a:t>που έχει πληγεί από πυρκαγιές τα τελευταία χρόνια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</a:pPr>
            <a:r>
              <a:rPr lang="el-GR" sz="1800" dirty="0">
                <a:solidFill>
                  <a:schemeClr val="tx1"/>
                </a:solidFill>
              </a:rPr>
              <a:t>Βοηθάει να καλυφθεί </a:t>
            </a:r>
            <a:r>
              <a:rPr lang="el-GR" sz="1800" b="1" dirty="0">
                <a:solidFill>
                  <a:schemeClr val="tx1"/>
                </a:solidFill>
              </a:rPr>
              <a:t>το χαμένο έδαφος </a:t>
            </a:r>
            <a:r>
              <a:rPr lang="el-GR" sz="1800" dirty="0">
                <a:solidFill>
                  <a:schemeClr val="tx1"/>
                </a:solidFill>
              </a:rPr>
              <a:t>στις αναδασώσεις σε σχέση με την υπόλοιπη Ευρώπη 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</a:pPr>
            <a:r>
              <a:rPr lang="el-GR" sz="1800" dirty="0">
                <a:solidFill>
                  <a:schemeClr val="tx1"/>
                </a:solidFill>
              </a:rPr>
              <a:t>Συμβάλλει στον περιορισμό των συνεπειών της </a:t>
            </a:r>
            <a:r>
              <a:rPr lang="el-GR" sz="1800" b="1" dirty="0">
                <a:solidFill>
                  <a:schemeClr val="tx1"/>
                </a:solidFill>
              </a:rPr>
              <a:t>κλιματικής αλλαγής </a:t>
            </a:r>
            <a:r>
              <a:rPr lang="el-GR" sz="1800" dirty="0">
                <a:solidFill>
                  <a:schemeClr val="tx1"/>
                </a:solidFill>
              </a:rPr>
              <a:t>και στην προστασία της </a:t>
            </a:r>
            <a:r>
              <a:rPr lang="el-GR" sz="1800" b="1" dirty="0">
                <a:solidFill>
                  <a:schemeClr val="tx1"/>
                </a:solidFill>
              </a:rPr>
              <a:t>βιοποικιλότητας</a:t>
            </a:r>
            <a:endParaRPr lang="el-GR" sz="18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Tx/>
            </a:pPr>
            <a:r>
              <a:rPr lang="el-GR" sz="1800" dirty="0">
                <a:solidFill>
                  <a:schemeClr val="tx1"/>
                </a:solidFill>
              </a:rPr>
              <a:t>Βελτιώνει την </a:t>
            </a:r>
            <a:r>
              <a:rPr lang="el-GR" sz="1800" b="1" dirty="0">
                <a:solidFill>
                  <a:schemeClr val="tx1"/>
                </a:solidFill>
              </a:rPr>
              <a:t>ποιότητα ζωής των πολιτών </a:t>
            </a:r>
            <a:r>
              <a:rPr lang="el-GR" sz="1800" dirty="0">
                <a:solidFill>
                  <a:schemeClr val="tx1"/>
                </a:solidFill>
              </a:rPr>
              <a:t>στις πόλεις και τον </a:t>
            </a:r>
            <a:r>
              <a:rPr lang="el-GR" sz="1800" dirty="0" err="1">
                <a:solidFill>
                  <a:schemeClr val="tx1"/>
                </a:solidFill>
              </a:rPr>
              <a:t>περιαστικό</a:t>
            </a:r>
            <a:r>
              <a:rPr lang="el-GR" sz="1800" dirty="0">
                <a:solidFill>
                  <a:schemeClr val="tx1"/>
                </a:solidFill>
              </a:rPr>
              <a:t> χώρο</a:t>
            </a:r>
            <a:endParaRPr lang="el-GR" i="1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endParaRPr lang="el-GR" dirty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Clr>
                <a:schemeClr val="bg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97C4395-9791-764E-B12E-1461E24D2114}"/>
              </a:ext>
            </a:extLst>
          </p:cNvPr>
          <p:cNvSpPr/>
          <p:nvPr/>
        </p:nvSpPr>
        <p:spPr>
          <a:xfrm>
            <a:off x="8791466" y="1599444"/>
            <a:ext cx="2349478" cy="1829556"/>
          </a:xfrm>
          <a:prstGeom prst="hexagon">
            <a:avLst/>
          </a:prstGeom>
          <a:solidFill>
            <a:srgbClr val="86B940"/>
          </a:solidFill>
          <a:ln>
            <a:solidFill>
              <a:srgbClr val="86B940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Κοινωνική αξία</a:t>
            </a:r>
            <a:endParaRPr lang="en-US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4B35E5-B524-4661-B634-0580636A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Εθνικό Σχέδιο Αναδασώσεων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r>
              <a:rPr lang="el-GR" dirty="0">
                <a:latin typeface="Century Gothic" panose="020B0502020202020204" pitchFamily="34" charset="0"/>
              </a:rPr>
              <a:t> 2020-2030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DA129B-24EE-4A4A-9E1C-577D66935F88}"/>
              </a:ext>
            </a:extLst>
          </p:cNvPr>
          <p:cNvSpPr/>
          <p:nvPr/>
        </p:nvSpPr>
        <p:spPr>
          <a:xfrm>
            <a:off x="9966205" y="4350905"/>
            <a:ext cx="1814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Περιβαλλοντική υπευθυνότητα</a:t>
            </a:r>
            <a:endParaRPr lang="en-US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A2454A-754B-44D3-81F8-5236DDF88B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2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αναδασώσεις σε άλλες χώρες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3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63310"/>
              </p:ext>
            </p:extLst>
          </p:nvPr>
        </p:nvGraphicFramePr>
        <p:xfrm>
          <a:off x="1527348" y="2199860"/>
          <a:ext cx="8753232" cy="28229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76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ΧΩΡΑ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ΕΚΤΑΣΗ ΑΝΑΔΑΣΩΣΕΩΝ ΕΤΗΣΙΩΣ (στρ.)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Τουρκία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118.800</a:t>
                      </a:r>
                      <a:endParaRPr lang="el-G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Ισπανία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90.000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Ιταλία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47.000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Πορτογαλία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42.700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Γαλλία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36.600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8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Ελλάδα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&lt; 5.000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73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39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2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C2AA-4C31-4BBB-A073-F6147491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φαινόμενο των δασικών πυρκαγιών στην Ελλάδα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7347-FC0A-432F-B84D-4C6F04908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4</a:t>
            </a:fld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4B640-0A8F-46A1-809D-350981DD3577}"/>
              </a:ext>
            </a:extLst>
          </p:cNvPr>
          <p:cNvSpPr/>
          <p:nvPr/>
        </p:nvSpPr>
        <p:spPr>
          <a:xfrm>
            <a:off x="1379376" y="5321031"/>
            <a:ext cx="9433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WWF </a:t>
            </a:r>
            <a:r>
              <a:rPr lang="el-GR" sz="11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Ελλάς</a:t>
            </a:r>
            <a:r>
              <a:rPr lang="el-GR" sz="11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πηγές 2009-2018: Πυροσβεστικό Σώμα / 2019: EFFIS (Ευρωπαϊκό Πληροφοριακό Σύστημα Δασικών Πυρκαγιών)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708B56A-0952-4E1C-859F-BF1C74E65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69100"/>
              </p:ext>
            </p:extLst>
          </p:nvPr>
        </p:nvGraphicFramePr>
        <p:xfrm>
          <a:off x="502920" y="1745892"/>
          <a:ext cx="9107424" cy="357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B7F1CFC-9A6E-4ED1-90B6-8F6BDCFA32E9}"/>
              </a:ext>
            </a:extLst>
          </p:cNvPr>
          <p:cNvSpPr/>
          <p:nvPr/>
        </p:nvSpPr>
        <p:spPr>
          <a:xfrm>
            <a:off x="9610344" y="3105834"/>
            <a:ext cx="2581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>
                <a:latin typeface="Century Gothic" panose="020B0502020202020204" pitchFamily="34" charset="0"/>
              </a:rPr>
              <a:t>Κάθε χρόνο χάνεται το 0.77% των δασών και των δασικών εκτάσεων 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9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115FB777-54DB-4BAA-B2C2-1AB3722B695F}"/>
              </a:ext>
            </a:extLst>
          </p:cNvPr>
          <p:cNvSpPr/>
          <p:nvPr/>
        </p:nvSpPr>
        <p:spPr>
          <a:xfrm>
            <a:off x="4845023" y="2257074"/>
            <a:ext cx="1552028" cy="2140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3B73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Ιούλιος 2019</a:t>
            </a:r>
            <a:endParaRPr lang="en-US" sz="1800" b="1" kern="1200" dirty="0">
              <a:solidFill>
                <a:srgbClr val="3B73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5F0B016-E5DA-42B5-BC93-DB6075A53580}"/>
              </a:ext>
            </a:extLst>
          </p:cNvPr>
          <p:cNvSpPr/>
          <p:nvPr/>
        </p:nvSpPr>
        <p:spPr>
          <a:xfrm>
            <a:off x="821308" y="2921091"/>
            <a:ext cx="716863" cy="2140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3B73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2014</a:t>
            </a:r>
            <a:endParaRPr lang="en-US" sz="1800" b="1" kern="1200" dirty="0">
              <a:solidFill>
                <a:srgbClr val="3B73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BD22A-49D6-4089-AD82-E1C7A6E7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ΠΡΟΓΡΑΜΜΑ ΕΣΠΑ ΑΓΡΟΤΙΚΗΣ ΑΝΑΠΤΥΞΗΣ 2014 - 2020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69857-4B14-4BB9-A15C-C2489120C3DD}"/>
              </a:ext>
            </a:extLst>
          </p:cNvPr>
          <p:cNvSpPr/>
          <p:nvPr/>
        </p:nvSpPr>
        <p:spPr>
          <a:xfrm>
            <a:off x="991438" y="4514133"/>
            <a:ext cx="10209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i="1" dirty="0">
                <a:solidFill>
                  <a:schemeClr val="tx1"/>
                </a:solidFill>
                <a:latin typeface="Century Gothic" panose="020B0502020202020204" pitchFamily="34" charset="0"/>
                <a:cs typeface="Calibri" pitchFamily="32" charset="0"/>
              </a:rPr>
              <a:t>Δράσεις αναδάσωσης σε δάση και δασικές εκτάσεις που έχουν προκύψει από βιοτικούς και αβιοτικούς παράγοντες (πυρκαγιές, πλημμυρικά φαινόμενα κ.α.).</a:t>
            </a:r>
            <a:endParaRPr lang="en-US" sz="2000" i="1" dirty="0">
              <a:solidFill>
                <a:schemeClr val="tx1"/>
              </a:solidFill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13EEE-FDCE-4D60-8F68-1C8C86047A8B}"/>
              </a:ext>
            </a:extLst>
          </p:cNvPr>
          <p:cNvSpPr/>
          <p:nvPr/>
        </p:nvSpPr>
        <p:spPr>
          <a:xfrm>
            <a:off x="5819608" y="3438167"/>
            <a:ext cx="381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r>
              <a:rPr lang="el-GR" sz="1800" b="1" dirty="0">
                <a:solidFill>
                  <a:schemeClr val="tx1"/>
                </a:solidFill>
                <a:latin typeface="Century Gothic" panose="020B0502020202020204" pitchFamily="34" charset="0"/>
                <a:cs typeface="Calibri" pitchFamily="32" charset="0"/>
              </a:rPr>
              <a:t>Προσκλήσεις έργων μεγαλύτερες των 110 εκατ. ευρώ </a:t>
            </a: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B732C-9D98-4A27-B70E-3BF99894D751}"/>
              </a:ext>
            </a:extLst>
          </p:cNvPr>
          <p:cNvSpPr/>
          <p:nvPr/>
        </p:nvSpPr>
        <p:spPr>
          <a:xfrm>
            <a:off x="1514079" y="3502529"/>
            <a:ext cx="3706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r>
              <a:rPr lang="el-GR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itchFamily="32" charset="0"/>
              </a:rPr>
              <a:t>Μηδενική απορρόφηση 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B4A75A-8A59-4990-805D-25998A79774A}"/>
              </a:ext>
            </a:extLst>
          </p:cNvPr>
          <p:cNvSpPr/>
          <p:nvPr/>
        </p:nvSpPr>
        <p:spPr>
          <a:xfrm>
            <a:off x="6509797" y="3058954"/>
            <a:ext cx="3833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endParaRPr lang="el-GR" sz="2000" b="1" dirty="0">
              <a:solidFill>
                <a:schemeClr val="bg1"/>
              </a:solidFill>
              <a:highlight>
                <a:srgbClr val="3D7743"/>
              </a:highlight>
              <a:latin typeface="Century Gothic" panose="020B0502020202020204" pitchFamily="34" charset="0"/>
              <a:cs typeface="Calibri" pitchFamily="32" charset="0"/>
            </a:endParaRPr>
          </a:p>
        </p:txBody>
      </p:sp>
      <p:sp>
        <p:nvSpPr>
          <p:cNvPr id="18" name="AutoShape 59" descr="© INSCALE GmbH, 26.05.2010&#10;http://www.presentationload.com/">
            <a:extLst>
              <a:ext uri="{FF2B5EF4-FFF2-40B4-BE49-F238E27FC236}">
                <a16:creationId xmlns:a16="http://schemas.microsoft.com/office/drawing/2014/main" id="{FCA7C74B-5A24-4180-9DE4-A353EFBD13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8886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utoShape 60" descr="© INSCALE GmbH, 26.05.2010&#10;http://www.presentationload.com/">
            <a:extLst>
              <a:ext uri="{FF2B5EF4-FFF2-40B4-BE49-F238E27FC236}">
                <a16:creationId xmlns:a16="http://schemas.microsoft.com/office/drawing/2014/main" id="{71FA8CEA-747E-46C3-8770-B2399B6381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71018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61" descr="© INSCALE GmbH, 26.05.2010&#10;http://www.presentationload.com/">
            <a:extLst>
              <a:ext uri="{FF2B5EF4-FFF2-40B4-BE49-F238E27FC236}">
                <a16:creationId xmlns:a16="http://schemas.microsoft.com/office/drawing/2014/main" id="{C37353A3-4E02-4A4F-94FA-3C2A8BE68E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6273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AutoShape 62" descr="© INSCALE GmbH, 26.05.2010&#10;http://www.presentationload.com/">
            <a:extLst>
              <a:ext uri="{FF2B5EF4-FFF2-40B4-BE49-F238E27FC236}">
                <a16:creationId xmlns:a16="http://schemas.microsoft.com/office/drawing/2014/main" id="{96469844-1E2D-48F3-A342-7A0E01C030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8406" y="2843991"/>
            <a:ext cx="35263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63" descr="© INSCALE GmbH, 26.05.2010&#10;http://www.presentationload.com/">
            <a:extLst>
              <a:ext uri="{FF2B5EF4-FFF2-40B4-BE49-F238E27FC236}">
                <a16:creationId xmlns:a16="http://schemas.microsoft.com/office/drawing/2014/main" id="{B9954FFD-27D3-4FCF-9326-9871BD6B34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63660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utoShape 65" descr="© INSCALE GmbH, 26.05.2010&#10;http://www.presentationload.com/">
            <a:extLst>
              <a:ext uri="{FF2B5EF4-FFF2-40B4-BE49-F238E27FC236}">
                <a16:creationId xmlns:a16="http://schemas.microsoft.com/office/drawing/2014/main" id="{A33D4A33-C496-4B86-A633-982F083DF8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21658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utoShape 66" descr="© INSCALE GmbH, 26.05.2010&#10;http://www.presentationload.com/">
            <a:extLst>
              <a:ext uri="{FF2B5EF4-FFF2-40B4-BE49-F238E27FC236}">
                <a16:creationId xmlns:a16="http://schemas.microsoft.com/office/drawing/2014/main" id="{042D0F86-577C-4D71-9CA2-3171A4ACF1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6638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AutoShape 66" descr="© INSCALE GmbH, 26.05.2010&#10;http://www.presentationload.com/">
            <a:extLst>
              <a:ext uri="{FF2B5EF4-FFF2-40B4-BE49-F238E27FC236}">
                <a16:creationId xmlns:a16="http://schemas.microsoft.com/office/drawing/2014/main" id="{FC2D0FE0-2B3F-4DF2-B52D-C69AD7C38C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1619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67" descr="© INSCALE GmbH, 26.05.2010&#10;http://www.presentationload.com/">
            <a:extLst>
              <a:ext uri="{FF2B5EF4-FFF2-40B4-BE49-F238E27FC236}">
                <a16:creationId xmlns:a16="http://schemas.microsoft.com/office/drawing/2014/main" id="{C84A02EE-0D67-4FC9-8858-5BFF8FB8F7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6873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8FDD16B6-C02B-4BF2-8765-7C1B111336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7446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4A7A167E-7E97-473C-ACE4-50C7155701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40693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A0D75ADE-D7ED-40BA-B3AC-001C32C77C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99361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BA283994-22BE-4A73-B06B-4DB99499C6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64899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147459CB-97BB-4F7F-A1C0-B5F5ACF681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30437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AutoShape 68" descr="© INSCALE GmbH, 26.05.2010&#10;http://www.presentationload.com/">
            <a:extLst>
              <a:ext uri="{FF2B5EF4-FFF2-40B4-BE49-F238E27FC236}">
                <a16:creationId xmlns:a16="http://schemas.microsoft.com/office/drawing/2014/main" id="{CBD6107D-B7ED-4142-AEFC-BDC7E7C3A8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3684" y="2843991"/>
            <a:ext cx="351071" cy="458826"/>
          </a:xfrm>
          <a:prstGeom prst="chevron">
            <a:avLst>
              <a:gd name="adj" fmla="val 39616"/>
            </a:avLst>
          </a:prstGeom>
          <a:solidFill>
            <a:schemeClr val="bg1">
              <a:lumMod val="6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A59B9E6C-F305-41DB-87CB-1351F1F4D147}"/>
              </a:ext>
            </a:extLst>
          </p:cNvPr>
          <p:cNvSpPr>
            <a:spLocks/>
          </p:cNvSpPr>
          <p:nvPr/>
        </p:nvSpPr>
        <p:spPr bwMode="auto">
          <a:xfrm>
            <a:off x="5395739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00B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DF35BE2C-7CF5-40A7-84C9-8D6EDBBA58D3}"/>
              </a:ext>
            </a:extLst>
          </p:cNvPr>
          <p:cNvSpPr>
            <a:spLocks/>
          </p:cNvSpPr>
          <p:nvPr/>
        </p:nvSpPr>
        <p:spPr bwMode="auto">
          <a:xfrm>
            <a:off x="5641788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74A15842-8701-4FCC-8086-069406AE17B4}"/>
              </a:ext>
            </a:extLst>
          </p:cNvPr>
          <p:cNvSpPr>
            <a:spLocks/>
          </p:cNvSpPr>
          <p:nvPr/>
        </p:nvSpPr>
        <p:spPr bwMode="auto">
          <a:xfrm>
            <a:off x="5887837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4859FB50-97FE-4495-8039-D28FB3ADAFDD}"/>
              </a:ext>
            </a:extLst>
          </p:cNvPr>
          <p:cNvSpPr>
            <a:spLocks/>
          </p:cNvSpPr>
          <p:nvPr/>
        </p:nvSpPr>
        <p:spPr bwMode="auto">
          <a:xfrm>
            <a:off x="6133885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28E11866-FDD0-4949-9809-7482D82B66EC}"/>
              </a:ext>
            </a:extLst>
          </p:cNvPr>
          <p:cNvSpPr>
            <a:spLocks/>
          </p:cNvSpPr>
          <p:nvPr/>
        </p:nvSpPr>
        <p:spPr bwMode="auto">
          <a:xfrm>
            <a:off x="6379934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B998A98D-8CF7-4105-B5E4-165C3A33FA3E}"/>
              </a:ext>
            </a:extLst>
          </p:cNvPr>
          <p:cNvSpPr>
            <a:spLocks/>
          </p:cNvSpPr>
          <p:nvPr/>
        </p:nvSpPr>
        <p:spPr bwMode="auto">
          <a:xfrm>
            <a:off x="6625983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A3D5CB13-8AEC-44C8-878E-D38C615AE937}"/>
              </a:ext>
            </a:extLst>
          </p:cNvPr>
          <p:cNvSpPr>
            <a:spLocks/>
          </p:cNvSpPr>
          <p:nvPr/>
        </p:nvSpPr>
        <p:spPr bwMode="auto">
          <a:xfrm>
            <a:off x="6872031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D7DC3D37-FBE1-496F-B86C-D8AE1D33672C}"/>
              </a:ext>
            </a:extLst>
          </p:cNvPr>
          <p:cNvSpPr>
            <a:spLocks/>
          </p:cNvSpPr>
          <p:nvPr/>
        </p:nvSpPr>
        <p:spPr bwMode="auto">
          <a:xfrm>
            <a:off x="7118080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6C805899-AE66-495C-9DB0-18A0E76E08F9}"/>
              </a:ext>
            </a:extLst>
          </p:cNvPr>
          <p:cNvSpPr>
            <a:spLocks/>
          </p:cNvSpPr>
          <p:nvPr/>
        </p:nvSpPr>
        <p:spPr bwMode="auto">
          <a:xfrm>
            <a:off x="7364129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86B94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8918D6DA-6DE4-41CA-978B-BEC348E6ECD4}"/>
              </a:ext>
            </a:extLst>
          </p:cNvPr>
          <p:cNvSpPr>
            <a:spLocks/>
          </p:cNvSpPr>
          <p:nvPr/>
        </p:nvSpPr>
        <p:spPr bwMode="auto">
          <a:xfrm>
            <a:off x="7610177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EEE1A301-669C-4907-96E6-71C663B13FC8}"/>
              </a:ext>
            </a:extLst>
          </p:cNvPr>
          <p:cNvSpPr>
            <a:spLocks/>
          </p:cNvSpPr>
          <p:nvPr/>
        </p:nvSpPr>
        <p:spPr bwMode="auto">
          <a:xfrm>
            <a:off x="7856226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1DF9A7F8-F097-45E0-8722-AE756CFA6D91}"/>
              </a:ext>
            </a:extLst>
          </p:cNvPr>
          <p:cNvSpPr>
            <a:spLocks/>
          </p:cNvSpPr>
          <p:nvPr/>
        </p:nvSpPr>
        <p:spPr bwMode="auto">
          <a:xfrm>
            <a:off x="8102275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23EC833D-A7D8-49B3-A889-AC631B772577}"/>
              </a:ext>
            </a:extLst>
          </p:cNvPr>
          <p:cNvSpPr>
            <a:spLocks/>
          </p:cNvSpPr>
          <p:nvPr/>
        </p:nvSpPr>
        <p:spPr bwMode="auto">
          <a:xfrm>
            <a:off x="8348323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B4E65C65-78D9-40EA-AEBF-7CC1DE200443}"/>
              </a:ext>
            </a:extLst>
          </p:cNvPr>
          <p:cNvSpPr>
            <a:spLocks/>
          </p:cNvSpPr>
          <p:nvPr/>
        </p:nvSpPr>
        <p:spPr bwMode="auto">
          <a:xfrm>
            <a:off x="8594372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B9479DB-D810-4C44-823E-141E889CE7BC}"/>
              </a:ext>
            </a:extLst>
          </p:cNvPr>
          <p:cNvSpPr>
            <a:spLocks/>
          </p:cNvSpPr>
          <p:nvPr/>
        </p:nvSpPr>
        <p:spPr bwMode="auto">
          <a:xfrm>
            <a:off x="8840421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7FABD3AC-E3CD-428E-A81B-C4D35D7768AC}"/>
              </a:ext>
            </a:extLst>
          </p:cNvPr>
          <p:cNvSpPr>
            <a:spLocks/>
          </p:cNvSpPr>
          <p:nvPr/>
        </p:nvSpPr>
        <p:spPr bwMode="auto">
          <a:xfrm>
            <a:off x="9086469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B0C4F769-F2A5-4338-9F09-2596928DE006}"/>
              </a:ext>
            </a:extLst>
          </p:cNvPr>
          <p:cNvSpPr>
            <a:spLocks/>
          </p:cNvSpPr>
          <p:nvPr/>
        </p:nvSpPr>
        <p:spPr bwMode="auto">
          <a:xfrm>
            <a:off x="9332519" y="2742091"/>
            <a:ext cx="416325" cy="560725"/>
          </a:xfrm>
          <a:custGeom>
            <a:avLst/>
            <a:gdLst/>
            <a:ahLst/>
            <a:cxnLst>
              <a:cxn ang="0">
                <a:pos x="316" y="159"/>
              </a:cxn>
              <a:cxn ang="0">
                <a:pos x="316" y="159"/>
              </a:cxn>
              <a:cxn ang="0">
                <a:pos x="217" y="0"/>
              </a:cxn>
              <a:cxn ang="0">
                <a:pos x="0" y="0"/>
              </a:cxn>
              <a:cxn ang="0">
                <a:pos x="59" y="95"/>
              </a:cxn>
              <a:cxn ang="0">
                <a:pos x="59" y="95"/>
              </a:cxn>
              <a:cxn ang="0">
                <a:pos x="201" y="319"/>
              </a:cxn>
              <a:cxn ang="0">
                <a:pos x="59" y="546"/>
              </a:cxn>
              <a:cxn ang="0">
                <a:pos x="276" y="546"/>
              </a:cxn>
              <a:cxn ang="0">
                <a:pos x="418" y="319"/>
              </a:cxn>
              <a:cxn ang="0">
                <a:pos x="316" y="159"/>
              </a:cxn>
            </a:cxnLst>
            <a:rect l="0" t="0" r="r" b="b"/>
            <a:pathLst>
              <a:path w="418" h="546">
                <a:moveTo>
                  <a:pt x="316" y="159"/>
                </a:moveTo>
                <a:lnTo>
                  <a:pt x="316" y="159"/>
                </a:lnTo>
                <a:lnTo>
                  <a:pt x="217" y="0"/>
                </a:lnTo>
                <a:lnTo>
                  <a:pt x="0" y="0"/>
                </a:lnTo>
                <a:lnTo>
                  <a:pt x="59" y="95"/>
                </a:lnTo>
                <a:lnTo>
                  <a:pt x="59" y="95"/>
                </a:lnTo>
                <a:lnTo>
                  <a:pt x="201" y="319"/>
                </a:lnTo>
                <a:lnTo>
                  <a:pt x="59" y="546"/>
                </a:lnTo>
                <a:lnTo>
                  <a:pt x="276" y="546"/>
                </a:lnTo>
                <a:lnTo>
                  <a:pt x="418" y="319"/>
                </a:lnTo>
                <a:lnTo>
                  <a:pt x="316" y="159"/>
                </a:lnTo>
                <a:close/>
              </a:path>
            </a:pathLst>
          </a:custGeom>
          <a:solidFill>
            <a:srgbClr val="3D77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709B7127-DB2B-478D-8A32-85C028FC8BC8}"/>
              </a:ext>
            </a:extLst>
          </p:cNvPr>
          <p:cNvSpPr/>
          <p:nvPr/>
        </p:nvSpPr>
        <p:spPr>
          <a:xfrm>
            <a:off x="9855272" y="2874288"/>
            <a:ext cx="9765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3B73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Σήμερα</a:t>
            </a:r>
            <a:endParaRPr lang="en-US" sz="1800" b="1" kern="1200" dirty="0">
              <a:solidFill>
                <a:srgbClr val="3B73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7AAE1169-B8E0-4F34-B78C-5316D3B5A9E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34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>
            <a:extLst>
              <a:ext uri="{FF2B5EF4-FFF2-40B4-BE49-F238E27FC236}">
                <a16:creationId xmlns:a16="http://schemas.microsoft.com/office/drawing/2014/main" id="{4F587CEC-25A1-324F-8FBD-B8F516B66EB1}"/>
              </a:ext>
            </a:extLst>
          </p:cNvPr>
          <p:cNvSpPr txBox="1">
            <a:spLocks/>
          </p:cNvSpPr>
          <p:nvPr/>
        </p:nvSpPr>
        <p:spPr>
          <a:xfrm>
            <a:off x="453872" y="528048"/>
            <a:ext cx="9404723" cy="1078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600" b="1" dirty="0">
              <a:solidFill>
                <a:srgbClr val="3D774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1A21F-FE65-413A-A0D7-C7CFCA06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3D7743"/>
                </a:solidFill>
                <a:latin typeface="Century Gothic" panose="020B0502020202020204" pitchFamily="34" charset="0"/>
              </a:rPr>
              <a:t>Εθνικό Σχέδιο Αναδασώσεων</a:t>
            </a:r>
            <a:r>
              <a:rPr lang="en-US" dirty="0">
                <a:solidFill>
                  <a:srgbClr val="3D7743"/>
                </a:solidFill>
                <a:latin typeface="Century Gothic" panose="020B0502020202020204" pitchFamily="34" charset="0"/>
              </a:rPr>
              <a:t>:</a:t>
            </a:r>
            <a:r>
              <a:rPr lang="el-GR" dirty="0">
                <a:solidFill>
                  <a:srgbClr val="3D7743"/>
                </a:solidFill>
                <a:latin typeface="Century Gothic" panose="020B0502020202020204" pitchFamily="34" charset="0"/>
              </a:rPr>
              <a:t> 2020-2030</a:t>
            </a:r>
            <a:endParaRPr lang="en-US" dirty="0">
              <a:solidFill>
                <a:srgbClr val="3D77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609600" y="1802420"/>
            <a:ext cx="10972800" cy="3972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ΣΤΑΔΙΟ 1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(2020)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Εκπόνηση προμελέτης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απογραφής &amp; οριοθέτησης αναδασωτέων 			περιοχών προτεραιότητας σε εθνικό επίπεδο.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ΣΤΑΔΙΟ 2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(2020)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Σύσταση ομάδας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διαχείρισης &amp; παρακολούθησης του έργου.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ΣΤΑΔΙΟ 3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(2021)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Οργάνωση, σχεδιασμός &amp; προετοιμασία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έργου των αναδασώσεων.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ΣΤΑΔΙΟ 4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(2021-2026)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Υλοποίηση του έργου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αναδασώσεων &amp; των επιμέρους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εργασιών.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ΣΤΑΔΙΟ 5 	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(2026-2029)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Εγκαθίδρυση </a:t>
            </a:r>
            <a:r>
              <a:rPr lang="el-G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μηχανισμού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προστασίας, διατήρησης &amp;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παρακολούθησης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αναδασώσεων.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9C253E7-A964-4C14-8143-91E436BB04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12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61" y="2003499"/>
            <a:ext cx="11801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endParaRPr lang="en-US" i="1" dirty="0">
              <a:solidFill>
                <a:srgbClr val="4C716A"/>
              </a:solidFill>
              <a:latin typeface="Century Gothic" panose="020B0502020202020204" pitchFamily="34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Century Gothic" panose="020B0502020202020204" pitchFamily="34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Century Gothic" panose="020B0502020202020204" pitchFamily="34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Century Gothic" panose="020B0502020202020204" pitchFamily="34" charset="0"/>
              <a:ea typeface="Roboto Black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582" y="729320"/>
            <a:ext cx="8705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dirty="0">
              <a:latin typeface="Century Gothic" panose="020B0502020202020204" pitchFamily="34" charset="0"/>
            </a:endParaRPr>
          </a:p>
          <a:p>
            <a:pPr algn="just"/>
            <a:endParaRPr lang="el-GR" dirty="0">
              <a:latin typeface="Century Gothic" panose="020B0502020202020204" pitchFamily="34" charset="0"/>
            </a:endParaRPr>
          </a:p>
          <a:p>
            <a:pPr algn="just"/>
            <a:endParaRPr lang="el-GR" dirty="0">
              <a:latin typeface="Century Gothic" panose="020B0502020202020204" pitchFamily="34" charset="0"/>
            </a:endParaRPr>
          </a:p>
          <a:p>
            <a:pPr algn="just"/>
            <a:endParaRPr lang="el-GR" dirty="0">
              <a:latin typeface="Century Gothic" panose="020B0502020202020204" pitchFamily="34" charset="0"/>
            </a:endParaRPr>
          </a:p>
          <a:p>
            <a:pPr algn="just"/>
            <a:endParaRPr lang="el-GR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80A2B-AE5F-BC4F-9C60-AACC1E9735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69" y="5987349"/>
            <a:ext cx="2362131" cy="728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CC6D0-B89B-724B-91DF-D6DDDCD8ED0F}"/>
              </a:ext>
            </a:extLst>
          </p:cNvPr>
          <p:cNvSpPr/>
          <p:nvPr/>
        </p:nvSpPr>
        <p:spPr>
          <a:xfrm>
            <a:off x="562144" y="205288"/>
            <a:ext cx="9651899" cy="942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endParaRPr lang="el-GR" sz="2400" b="1" dirty="0">
              <a:solidFill>
                <a:schemeClr val="bg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3067" y="2658771"/>
            <a:ext cx="590365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μελέτη προσδιορισμού και </a:t>
            </a:r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χωροθέτησης</a:t>
            </a: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αναδασωτέων εκτάσεων ολοκληρώθηκε από το </a:t>
            </a:r>
            <a:r>
              <a:rPr lang="el-G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Αριστοτέλειο Πανεπιστήμιο Θεσσαλονίκης τον Αύγουστο 2020.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τις 167 περιοχές που χαρτογραφήθηκαν, </a:t>
            </a:r>
            <a:r>
              <a:rPr lang="el-G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προκρίθηκαν μέσω ανάλυσης 13 περιοχές, κατά προτεραιότητα, προς αναδάσωση</a:t>
            </a: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43FD05-E5D2-4BBF-9FE5-6FA7359A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3D7743"/>
                </a:solidFill>
                <a:latin typeface="Century Gothic" panose="020B0502020202020204" pitchFamily="34" charset="0"/>
              </a:rPr>
              <a:t>Ολοκλήρωση προμελέτης Απογραφής &amp; Οριοθέτησης των Αναδασωτέων περιοχών σε Εθνικό επίπεδο</a:t>
            </a:r>
            <a:endParaRPr lang="en-US" sz="2800" dirty="0">
              <a:solidFill>
                <a:srgbClr val="3D774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Google Shape;151;p16">
            <a:extLst>
              <a:ext uri="{FF2B5EF4-FFF2-40B4-BE49-F238E27FC236}">
                <a16:creationId xmlns:a16="http://schemas.microsoft.com/office/drawing/2014/main" id="{C9DC7B5C-24B4-4805-AD6B-C281CC769F7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60;p64">
            <a:extLst>
              <a:ext uri="{FF2B5EF4-FFF2-40B4-BE49-F238E27FC236}">
                <a16:creationId xmlns:a16="http://schemas.microsoft.com/office/drawing/2014/main" id="{37A6BF60-84C2-4B4C-883F-8D4092F7E4A9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14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4E20FA4F-1633-40ED-8241-51C639B9CF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62;p64">
            <a:extLst>
              <a:ext uri="{FF2B5EF4-FFF2-40B4-BE49-F238E27FC236}">
                <a16:creationId xmlns:a16="http://schemas.microsoft.com/office/drawing/2014/main" id="{481BAF67-F282-46EC-BC10-4A2104E7345E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3381B2-920E-49F4-BE4E-2BE8DFBA0F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79A7A0C-2646-4030-9F5D-B2AE5495552A}"/>
              </a:ext>
            </a:extLst>
          </p:cNvPr>
          <p:cNvGrpSpPr>
            <a:grpSpLocks noChangeAspect="1"/>
          </p:cNvGrpSpPr>
          <p:nvPr/>
        </p:nvGrpSpPr>
        <p:grpSpPr>
          <a:xfrm>
            <a:off x="580286" y="2003499"/>
            <a:ext cx="4947756" cy="4462051"/>
            <a:chOff x="10503462" y="2910922"/>
            <a:chExt cx="899675" cy="811357"/>
          </a:xfrm>
          <a:solidFill>
            <a:srgbClr val="92D050">
              <a:alpha val="44000"/>
            </a:srgbClr>
          </a:solidFill>
        </p:grpSpPr>
        <p:sp>
          <p:nvSpPr>
            <p:cNvPr id="19" name="Freeform 551">
              <a:extLst>
                <a:ext uri="{FF2B5EF4-FFF2-40B4-BE49-F238E27FC236}">
                  <a16:creationId xmlns:a16="http://schemas.microsoft.com/office/drawing/2014/main" id="{EAD60651-2718-439B-A37C-808893AB0F69}"/>
                </a:ext>
              </a:extLst>
            </p:cNvPr>
            <p:cNvSpPr/>
            <p:nvPr/>
          </p:nvSpPr>
          <p:spPr>
            <a:xfrm>
              <a:off x="10543244" y="2910922"/>
              <a:ext cx="679734" cy="635143"/>
            </a:xfrm>
            <a:custGeom>
              <a:avLst/>
              <a:gdLst/>
              <a:ahLst/>
              <a:cxnLst/>
              <a:rect l="0" t="0" r="0" b="0"/>
              <a:pathLst>
                <a:path w="533526" h="527811">
                  <a:moveTo>
                    <a:pt x="485648" y="7416"/>
                  </a:moveTo>
                  <a:cubicBezTo>
                    <a:pt x="490994" y="4889"/>
                    <a:pt x="496354" y="2375"/>
                    <a:pt x="501776" y="0"/>
                  </a:cubicBezTo>
                  <a:cubicBezTo>
                    <a:pt x="508596" y="3314"/>
                    <a:pt x="515200" y="7036"/>
                    <a:pt x="521550" y="11111"/>
                  </a:cubicBezTo>
                  <a:cubicBezTo>
                    <a:pt x="527126" y="14680"/>
                    <a:pt x="526834" y="20141"/>
                    <a:pt x="528446" y="26135"/>
                  </a:cubicBezTo>
                  <a:cubicBezTo>
                    <a:pt x="530885" y="35203"/>
                    <a:pt x="533526" y="37756"/>
                    <a:pt x="524890" y="43344"/>
                  </a:cubicBezTo>
                  <a:cubicBezTo>
                    <a:pt x="520204" y="46354"/>
                    <a:pt x="515391" y="49160"/>
                    <a:pt x="510501" y="51827"/>
                  </a:cubicBezTo>
                  <a:cubicBezTo>
                    <a:pt x="504253" y="55218"/>
                    <a:pt x="507530" y="64159"/>
                    <a:pt x="508520" y="70458"/>
                  </a:cubicBezTo>
                  <a:cubicBezTo>
                    <a:pt x="508952" y="73227"/>
                    <a:pt x="509473" y="76008"/>
                    <a:pt x="510133" y="78739"/>
                  </a:cubicBezTo>
                  <a:cubicBezTo>
                    <a:pt x="507276" y="81888"/>
                    <a:pt x="504494" y="85101"/>
                    <a:pt x="501713" y="88327"/>
                  </a:cubicBezTo>
                  <a:cubicBezTo>
                    <a:pt x="497077" y="93674"/>
                    <a:pt x="492366" y="99008"/>
                    <a:pt x="487146" y="103897"/>
                  </a:cubicBezTo>
                  <a:cubicBezTo>
                    <a:pt x="483274" y="99313"/>
                    <a:pt x="479210" y="93318"/>
                    <a:pt x="472453" y="92607"/>
                  </a:cubicBezTo>
                  <a:cubicBezTo>
                    <a:pt x="463627" y="91667"/>
                    <a:pt x="455283" y="91845"/>
                    <a:pt x="446482" y="89775"/>
                  </a:cubicBezTo>
                  <a:cubicBezTo>
                    <a:pt x="437693" y="87718"/>
                    <a:pt x="429070" y="85038"/>
                    <a:pt x="420180" y="83273"/>
                  </a:cubicBezTo>
                  <a:cubicBezTo>
                    <a:pt x="416205" y="82485"/>
                    <a:pt x="411023" y="83946"/>
                    <a:pt x="411480" y="79348"/>
                  </a:cubicBezTo>
                  <a:cubicBezTo>
                    <a:pt x="411874" y="75373"/>
                    <a:pt x="412268" y="71423"/>
                    <a:pt x="412636" y="67448"/>
                  </a:cubicBezTo>
                  <a:cubicBezTo>
                    <a:pt x="404483" y="79336"/>
                    <a:pt x="392164" y="87857"/>
                    <a:pt x="378930" y="94131"/>
                  </a:cubicBezTo>
                  <a:cubicBezTo>
                    <a:pt x="373330" y="90232"/>
                    <a:pt x="366243" y="81622"/>
                    <a:pt x="359436" y="83743"/>
                  </a:cubicBezTo>
                  <a:cubicBezTo>
                    <a:pt x="350736" y="86486"/>
                    <a:pt x="348133" y="86689"/>
                    <a:pt x="345186" y="94792"/>
                  </a:cubicBezTo>
                  <a:cubicBezTo>
                    <a:pt x="343358" y="99808"/>
                    <a:pt x="332918" y="103567"/>
                    <a:pt x="327978" y="105879"/>
                  </a:cubicBezTo>
                  <a:cubicBezTo>
                    <a:pt x="321488" y="104863"/>
                    <a:pt x="315430" y="101942"/>
                    <a:pt x="308826" y="101446"/>
                  </a:cubicBezTo>
                  <a:cubicBezTo>
                    <a:pt x="303035" y="100989"/>
                    <a:pt x="298362" y="103402"/>
                    <a:pt x="295377" y="108101"/>
                  </a:cubicBezTo>
                  <a:cubicBezTo>
                    <a:pt x="301206" y="113969"/>
                    <a:pt x="307518" y="119391"/>
                    <a:pt x="313576" y="125056"/>
                  </a:cubicBezTo>
                  <a:cubicBezTo>
                    <a:pt x="310376" y="126910"/>
                    <a:pt x="307175" y="128713"/>
                    <a:pt x="303950" y="130567"/>
                  </a:cubicBezTo>
                  <a:cubicBezTo>
                    <a:pt x="309525" y="134187"/>
                    <a:pt x="315189" y="137705"/>
                    <a:pt x="320853" y="141210"/>
                  </a:cubicBezTo>
                  <a:cubicBezTo>
                    <a:pt x="320244" y="138378"/>
                    <a:pt x="319621" y="135533"/>
                    <a:pt x="319037" y="132688"/>
                  </a:cubicBezTo>
                  <a:cubicBezTo>
                    <a:pt x="331559" y="141185"/>
                    <a:pt x="344323" y="149706"/>
                    <a:pt x="354356" y="160920"/>
                  </a:cubicBezTo>
                  <a:cubicBezTo>
                    <a:pt x="346050" y="169239"/>
                    <a:pt x="340424" y="158914"/>
                    <a:pt x="335306" y="153237"/>
                  </a:cubicBezTo>
                  <a:cubicBezTo>
                    <a:pt x="329489" y="146798"/>
                    <a:pt x="309385" y="148957"/>
                    <a:pt x="312319" y="138721"/>
                  </a:cubicBezTo>
                  <a:cubicBezTo>
                    <a:pt x="306070" y="141528"/>
                    <a:pt x="299860" y="144334"/>
                    <a:pt x="293637" y="147166"/>
                  </a:cubicBezTo>
                  <a:cubicBezTo>
                    <a:pt x="296838" y="150087"/>
                    <a:pt x="300038" y="153034"/>
                    <a:pt x="303226" y="156005"/>
                  </a:cubicBezTo>
                  <a:cubicBezTo>
                    <a:pt x="306375" y="158914"/>
                    <a:pt x="310643" y="158507"/>
                    <a:pt x="314249" y="161086"/>
                  </a:cubicBezTo>
                  <a:cubicBezTo>
                    <a:pt x="321857" y="166521"/>
                    <a:pt x="322200" y="176948"/>
                    <a:pt x="318974" y="184695"/>
                  </a:cubicBezTo>
                  <a:cubicBezTo>
                    <a:pt x="310452" y="178434"/>
                    <a:pt x="304166" y="169988"/>
                    <a:pt x="298870" y="161212"/>
                  </a:cubicBezTo>
                  <a:cubicBezTo>
                    <a:pt x="294844" y="154532"/>
                    <a:pt x="293599" y="154088"/>
                    <a:pt x="285420" y="152538"/>
                  </a:cubicBezTo>
                  <a:cubicBezTo>
                    <a:pt x="279032" y="151345"/>
                    <a:pt x="272454" y="150570"/>
                    <a:pt x="265951" y="151510"/>
                  </a:cubicBezTo>
                  <a:cubicBezTo>
                    <a:pt x="270003" y="169188"/>
                    <a:pt x="290094" y="174255"/>
                    <a:pt x="301054" y="187006"/>
                  </a:cubicBezTo>
                  <a:cubicBezTo>
                    <a:pt x="292126" y="185190"/>
                    <a:pt x="283503" y="182307"/>
                    <a:pt x="274841" y="179628"/>
                  </a:cubicBezTo>
                  <a:cubicBezTo>
                    <a:pt x="266764" y="177138"/>
                    <a:pt x="266828" y="162267"/>
                    <a:pt x="264542" y="154736"/>
                  </a:cubicBezTo>
                  <a:cubicBezTo>
                    <a:pt x="250368" y="147801"/>
                    <a:pt x="234189" y="141807"/>
                    <a:pt x="226289" y="127672"/>
                  </a:cubicBezTo>
                  <a:cubicBezTo>
                    <a:pt x="234468" y="126478"/>
                    <a:pt x="240539" y="122046"/>
                    <a:pt x="236944" y="113740"/>
                  </a:cubicBezTo>
                  <a:cubicBezTo>
                    <a:pt x="229502" y="116661"/>
                    <a:pt x="221831" y="119734"/>
                    <a:pt x="215901" y="125030"/>
                  </a:cubicBezTo>
                  <a:cubicBezTo>
                    <a:pt x="211138" y="129272"/>
                    <a:pt x="211201" y="140296"/>
                    <a:pt x="209360" y="146519"/>
                  </a:cubicBezTo>
                  <a:cubicBezTo>
                    <a:pt x="207239" y="153681"/>
                    <a:pt x="205283" y="161365"/>
                    <a:pt x="207899" y="168667"/>
                  </a:cubicBezTo>
                  <a:cubicBezTo>
                    <a:pt x="210998" y="177354"/>
                    <a:pt x="218885" y="185190"/>
                    <a:pt x="223965" y="192950"/>
                  </a:cubicBezTo>
                  <a:cubicBezTo>
                    <a:pt x="228550" y="199935"/>
                    <a:pt x="232652" y="207263"/>
                    <a:pt x="235357" y="215111"/>
                  </a:cubicBezTo>
                  <a:cubicBezTo>
                    <a:pt x="242062" y="221550"/>
                    <a:pt x="248844" y="227964"/>
                    <a:pt x="254775" y="235063"/>
                  </a:cubicBezTo>
                  <a:cubicBezTo>
                    <a:pt x="259855" y="241121"/>
                    <a:pt x="264300" y="247700"/>
                    <a:pt x="267374" y="254913"/>
                  </a:cubicBezTo>
                  <a:cubicBezTo>
                    <a:pt x="269825" y="260666"/>
                    <a:pt x="265989" y="259853"/>
                    <a:pt x="260998" y="262063"/>
                  </a:cubicBezTo>
                  <a:cubicBezTo>
                    <a:pt x="255778" y="264362"/>
                    <a:pt x="250559" y="266661"/>
                    <a:pt x="245250" y="268794"/>
                  </a:cubicBezTo>
                  <a:cubicBezTo>
                    <a:pt x="244641" y="266470"/>
                    <a:pt x="244018" y="264146"/>
                    <a:pt x="243383" y="261822"/>
                  </a:cubicBezTo>
                  <a:cubicBezTo>
                    <a:pt x="247574" y="261403"/>
                    <a:pt x="251778" y="261047"/>
                    <a:pt x="255956" y="260615"/>
                  </a:cubicBezTo>
                  <a:cubicBezTo>
                    <a:pt x="256617" y="255548"/>
                    <a:pt x="255258" y="250544"/>
                    <a:pt x="251105" y="247090"/>
                  </a:cubicBezTo>
                  <a:cubicBezTo>
                    <a:pt x="247955" y="244486"/>
                    <a:pt x="243917" y="243039"/>
                    <a:pt x="239942" y="242137"/>
                  </a:cubicBezTo>
                  <a:cubicBezTo>
                    <a:pt x="233947" y="240727"/>
                    <a:pt x="227559" y="249198"/>
                    <a:pt x="223279" y="252995"/>
                  </a:cubicBezTo>
                  <a:cubicBezTo>
                    <a:pt x="227572" y="255878"/>
                    <a:pt x="231331" y="259371"/>
                    <a:pt x="234620" y="263232"/>
                  </a:cubicBezTo>
                  <a:cubicBezTo>
                    <a:pt x="238494" y="267816"/>
                    <a:pt x="245758" y="274128"/>
                    <a:pt x="239726" y="278167"/>
                  </a:cubicBezTo>
                  <a:cubicBezTo>
                    <a:pt x="228067" y="286003"/>
                    <a:pt x="213818" y="289813"/>
                    <a:pt x="199644" y="286993"/>
                  </a:cubicBezTo>
                  <a:cubicBezTo>
                    <a:pt x="213272" y="292404"/>
                    <a:pt x="227330" y="296760"/>
                    <a:pt x="241605" y="300392"/>
                  </a:cubicBezTo>
                  <a:cubicBezTo>
                    <a:pt x="245771" y="309980"/>
                    <a:pt x="256337" y="310247"/>
                    <a:pt x="265761" y="309485"/>
                  </a:cubicBezTo>
                  <a:cubicBezTo>
                    <a:pt x="265405" y="315721"/>
                    <a:pt x="262243" y="321728"/>
                    <a:pt x="269571" y="323112"/>
                  </a:cubicBezTo>
                  <a:cubicBezTo>
                    <a:pt x="277280" y="324598"/>
                    <a:pt x="285065" y="325589"/>
                    <a:pt x="292888" y="326224"/>
                  </a:cubicBezTo>
                  <a:cubicBezTo>
                    <a:pt x="276492" y="311200"/>
                    <a:pt x="261913" y="291083"/>
                    <a:pt x="238075" y="286587"/>
                  </a:cubicBezTo>
                  <a:cubicBezTo>
                    <a:pt x="243345" y="281189"/>
                    <a:pt x="249492" y="276529"/>
                    <a:pt x="256363" y="273125"/>
                  </a:cubicBezTo>
                  <a:cubicBezTo>
                    <a:pt x="265189" y="268756"/>
                    <a:pt x="268555" y="273582"/>
                    <a:pt x="273089" y="281266"/>
                  </a:cubicBezTo>
                  <a:cubicBezTo>
                    <a:pt x="274955" y="284428"/>
                    <a:pt x="276276" y="287895"/>
                    <a:pt x="276873" y="291476"/>
                  </a:cubicBezTo>
                  <a:cubicBezTo>
                    <a:pt x="280378" y="293115"/>
                    <a:pt x="283782" y="294956"/>
                    <a:pt x="287160" y="296810"/>
                  </a:cubicBezTo>
                  <a:cubicBezTo>
                    <a:pt x="294983" y="301078"/>
                    <a:pt x="302997" y="305548"/>
                    <a:pt x="311938" y="307339"/>
                  </a:cubicBezTo>
                  <a:cubicBezTo>
                    <a:pt x="317945" y="308545"/>
                    <a:pt x="326060" y="305891"/>
                    <a:pt x="330480" y="310806"/>
                  </a:cubicBezTo>
                  <a:cubicBezTo>
                    <a:pt x="334442" y="315187"/>
                    <a:pt x="338138" y="320509"/>
                    <a:pt x="337630" y="325919"/>
                  </a:cubicBezTo>
                  <a:cubicBezTo>
                    <a:pt x="336830" y="334529"/>
                    <a:pt x="338811" y="343254"/>
                    <a:pt x="342862" y="350989"/>
                  </a:cubicBezTo>
                  <a:cubicBezTo>
                    <a:pt x="347409" y="359688"/>
                    <a:pt x="360630" y="358952"/>
                    <a:pt x="369596" y="360399"/>
                  </a:cubicBezTo>
                  <a:cubicBezTo>
                    <a:pt x="368936" y="363219"/>
                    <a:pt x="368275" y="366038"/>
                    <a:pt x="367602" y="368870"/>
                  </a:cubicBezTo>
                  <a:cubicBezTo>
                    <a:pt x="366218" y="374509"/>
                    <a:pt x="367919" y="377646"/>
                    <a:pt x="361049" y="376884"/>
                  </a:cubicBezTo>
                  <a:cubicBezTo>
                    <a:pt x="353683" y="376058"/>
                    <a:pt x="346253" y="375754"/>
                    <a:pt x="338824" y="375792"/>
                  </a:cubicBezTo>
                  <a:cubicBezTo>
                    <a:pt x="339141" y="371093"/>
                    <a:pt x="343586" y="372795"/>
                    <a:pt x="347980" y="372680"/>
                  </a:cubicBezTo>
                  <a:cubicBezTo>
                    <a:pt x="340437" y="363612"/>
                    <a:pt x="334023" y="353821"/>
                    <a:pt x="327572" y="344029"/>
                  </a:cubicBezTo>
                  <a:cubicBezTo>
                    <a:pt x="322771" y="336765"/>
                    <a:pt x="321895" y="336866"/>
                    <a:pt x="312954" y="335990"/>
                  </a:cubicBezTo>
                  <a:cubicBezTo>
                    <a:pt x="304851" y="335202"/>
                    <a:pt x="296761" y="334110"/>
                    <a:pt x="288608" y="333717"/>
                  </a:cubicBezTo>
                  <a:cubicBezTo>
                    <a:pt x="295822" y="338708"/>
                    <a:pt x="304559" y="340956"/>
                    <a:pt x="312675" y="344245"/>
                  </a:cubicBezTo>
                  <a:cubicBezTo>
                    <a:pt x="316142" y="345655"/>
                    <a:pt x="319545" y="347255"/>
                    <a:pt x="322644" y="349350"/>
                  </a:cubicBezTo>
                  <a:cubicBezTo>
                    <a:pt x="327699" y="352767"/>
                    <a:pt x="323038" y="358405"/>
                    <a:pt x="322365" y="363752"/>
                  </a:cubicBezTo>
                  <a:cubicBezTo>
                    <a:pt x="321158" y="373315"/>
                    <a:pt x="322949" y="382993"/>
                    <a:pt x="326327" y="392010"/>
                  </a:cubicBezTo>
                  <a:cubicBezTo>
                    <a:pt x="327813" y="396010"/>
                    <a:pt x="333553" y="402551"/>
                    <a:pt x="329032" y="404633"/>
                  </a:cubicBezTo>
                  <a:cubicBezTo>
                    <a:pt x="325095" y="406450"/>
                    <a:pt x="321171" y="408278"/>
                    <a:pt x="317234" y="410094"/>
                  </a:cubicBezTo>
                  <a:cubicBezTo>
                    <a:pt x="316269" y="406424"/>
                    <a:pt x="315303" y="402754"/>
                    <a:pt x="314338" y="399084"/>
                  </a:cubicBezTo>
                  <a:cubicBezTo>
                    <a:pt x="313157" y="394588"/>
                    <a:pt x="305499" y="392962"/>
                    <a:pt x="301232" y="391108"/>
                  </a:cubicBezTo>
                  <a:cubicBezTo>
                    <a:pt x="296939" y="386117"/>
                    <a:pt x="292481" y="381227"/>
                    <a:pt x="287910" y="376452"/>
                  </a:cubicBezTo>
                  <a:cubicBezTo>
                    <a:pt x="282817" y="380224"/>
                    <a:pt x="277749" y="384009"/>
                    <a:pt x="272530" y="387590"/>
                  </a:cubicBezTo>
                  <a:cubicBezTo>
                    <a:pt x="274079" y="382993"/>
                    <a:pt x="275552" y="378382"/>
                    <a:pt x="277114" y="373785"/>
                  </a:cubicBezTo>
                  <a:cubicBezTo>
                    <a:pt x="263716" y="377608"/>
                    <a:pt x="250305" y="381456"/>
                    <a:pt x="236855" y="385152"/>
                  </a:cubicBezTo>
                  <a:cubicBezTo>
                    <a:pt x="240488" y="386549"/>
                    <a:pt x="244107" y="387907"/>
                    <a:pt x="247765" y="389241"/>
                  </a:cubicBezTo>
                  <a:cubicBezTo>
                    <a:pt x="253696" y="391438"/>
                    <a:pt x="251638" y="397179"/>
                    <a:pt x="251943" y="402741"/>
                  </a:cubicBezTo>
                  <a:cubicBezTo>
                    <a:pt x="252502" y="412685"/>
                    <a:pt x="256909" y="413930"/>
                    <a:pt x="265151" y="419543"/>
                  </a:cubicBezTo>
                  <a:cubicBezTo>
                    <a:pt x="266269" y="413333"/>
                    <a:pt x="267374" y="407097"/>
                    <a:pt x="268313" y="400874"/>
                  </a:cubicBezTo>
                  <a:cubicBezTo>
                    <a:pt x="267297" y="396531"/>
                    <a:pt x="268936" y="394893"/>
                    <a:pt x="273228" y="395972"/>
                  </a:cubicBezTo>
                  <a:cubicBezTo>
                    <a:pt x="277432" y="395718"/>
                    <a:pt x="281623" y="395489"/>
                    <a:pt x="285852" y="395223"/>
                  </a:cubicBezTo>
                  <a:cubicBezTo>
                    <a:pt x="283439" y="399401"/>
                    <a:pt x="280988" y="403554"/>
                    <a:pt x="278626" y="407732"/>
                  </a:cubicBezTo>
                  <a:cubicBezTo>
                    <a:pt x="277927" y="404684"/>
                    <a:pt x="277203" y="401611"/>
                    <a:pt x="276505" y="398550"/>
                  </a:cubicBezTo>
                  <a:cubicBezTo>
                    <a:pt x="273089" y="401712"/>
                    <a:pt x="268199" y="404329"/>
                    <a:pt x="268923" y="409028"/>
                  </a:cubicBezTo>
                  <a:cubicBezTo>
                    <a:pt x="269609" y="413485"/>
                    <a:pt x="270295" y="417930"/>
                    <a:pt x="270968" y="422388"/>
                  </a:cubicBezTo>
                  <a:cubicBezTo>
                    <a:pt x="274257" y="421689"/>
                    <a:pt x="277508" y="420928"/>
                    <a:pt x="280772" y="420216"/>
                  </a:cubicBezTo>
                  <a:cubicBezTo>
                    <a:pt x="280340" y="423658"/>
                    <a:pt x="279908" y="427150"/>
                    <a:pt x="279413" y="430605"/>
                  </a:cubicBezTo>
                  <a:cubicBezTo>
                    <a:pt x="271501" y="431405"/>
                    <a:pt x="263576" y="432802"/>
                    <a:pt x="256287" y="435914"/>
                  </a:cubicBezTo>
                  <a:cubicBezTo>
                    <a:pt x="260262" y="437031"/>
                    <a:pt x="264262" y="438072"/>
                    <a:pt x="268250" y="439165"/>
                  </a:cubicBezTo>
                  <a:cubicBezTo>
                    <a:pt x="258750" y="438187"/>
                    <a:pt x="248082" y="438631"/>
                    <a:pt x="250102" y="450518"/>
                  </a:cubicBezTo>
                  <a:cubicBezTo>
                    <a:pt x="245301" y="447890"/>
                    <a:pt x="247066" y="439152"/>
                    <a:pt x="240665" y="435202"/>
                  </a:cubicBezTo>
                  <a:cubicBezTo>
                    <a:pt x="244069" y="432827"/>
                    <a:pt x="247523" y="430478"/>
                    <a:pt x="251067" y="428281"/>
                  </a:cubicBezTo>
                  <a:cubicBezTo>
                    <a:pt x="239840" y="423099"/>
                    <a:pt x="227965" y="419264"/>
                    <a:pt x="215977" y="415949"/>
                  </a:cubicBezTo>
                  <a:cubicBezTo>
                    <a:pt x="216739" y="437958"/>
                    <a:pt x="232753" y="456488"/>
                    <a:pt x="239535" y="476935"/>
                  </a:cubicBezTo>
                  <a:cubicBezTo>
                    <a:pt x="241466" y="482827"/>
                    <a:pt x="243688" y="488631"/>
                    <a:pt x="246139" y="494308"/>
                  </a:cubicBezTo>
                  <a:cubicBezTo>
                    <a:pt x="242990" y="497077"/>
                    <a:pt x="240818" y="500696"/>
                    <a:pt x="241453" y="504849"/>
                  </a:cubicBezTo>
                  <a:cubicBezTo>
                    <a:pt x="242812" y="513828"/>
                    <a:pt x="251969" y="519759"/>
                    <a:pt x="255537" y="527811"/>
                  </a:cubicBezTo>
                  <a:cubicBezTo>
                    <a:pt x="244450" y="524204"/>
                    <a:pt x="238570" y="522223"/>
                    <a:pt x="231534" y="512939"/>
                  </a:cubicBezTo>
                  <a:cubicBezTo>
                    <a:pt x="224765" y="504011"/>
                    <a:pt x="218885" y="494346"/>
                    <a:pt x="210630" y="486510"/>
                  </a:cubicBezTo>
                  <a:cubicBezTo>
                    <a:pt x="205080" y="493597"/>
                    <a:pt x="200584" y="501318"/>
                    <a:pt x="196152" y="509027"/>
                  </a:cubicBezTo>
                  <a:cubicBezTo>
                    <a:pt x="192774" y="514920"/>
                    <a:pt x="195390" y="521105"/>
                    <a:pt x="196558" y="527595"/>
                  </a:cubicBezTo>
                  <a:cubicBezTo>
                    <a:pt x="191097" y="524013"/>
                    <a:pt x="183515" y="522235"/>
                    <a:pt x="185357" y="515898"/>
                  </a:cubicBezTo>
                  <a:cubicBezTo>
                    <a:pt x="186640" y="511478"/>
                    <a:pt x="186360" y="506868"/>
                    <a:pt x="184862" y="502538"/>
                  </a:cubicBezTo>
                  <a:cubicBezTo>
                    <a:pt x="181483" y="492822"/>
                    <a:pt x="173279" y="485761"/>
                    <a:pt x="168517" y="476807"/>
                  </a:cubicBezTo>
                  <a:cubicBezTo>
                    <a:pt x="164973" y="470153"/>
                    <a:pt x="158623" y="464120"/>
                    <a:pt x="152007" y="471943"/>
                  </a:cubicBezTo>
                  <a:cubicBezTo>
                    <a:pt x="145517" y="479602"/>
                    <a:pt x="150457" y="490778"/>
                    <a:pt x="147105" y="499414"/>
                  </a:cubicBezTo>
                  <a:cubicBezTo>
                    <a:pt x="141872" y="495083"/>
                    <a:pt x="136538" y="490854"/>
                    <a:pt x="130950" y="486955"/>
                  </a:cubicBezTo>
                  <a:cubicBezTo>
                    <a:pt x="129706" y="479284"/>
                    <a:pt x="125718" y="472426"/>
                    <a:pt x="121908" y="465695"/>
                  </a:cubicBezTo>
                  <a:cubicBezTo>
                    <a:pt x="118479" y="459586"/>
                    <a:pt x="117018" y="455840"/>
                    <a:pt x="121806" y="449896"/>
                  </a:cubicBezTo>
                  <a:cubicBezTo>
                    <a:pt x="127115" y="443305"/>
                    <a:pt x="132385" y="442175"/>
                    <a:pt x="129223" y="433348"/>
                  </a:cubicBezTo>
                  <a:cubicBezTo>
                    <a:pt x="124842" y="421156"/>
                    <a:pt x="115329" y="410666"/>
                    <a:pt x="103137" y="404824"/>
                  </a:cubicBezTo>
                  <a:cubicBezTo>
                    <a:pt x="97829" y="402271"/>
                    <a:pt x="100292" y="396747"/>
                    <a:pt x="95924" y="392314"/>
                  </a:cubicBezTo>
                  <a:cubicBezTo>
                    <a:pt x="91644" y="387946"/>
                    <a:pt x="85433" y="385825"/>
                    <a:pt x="79947" y="383209"/>
                  </a:cubicBezTo>
                  <a:cubicBezTo>
                    <a:pt x="91567" y="374674"/>
                    <a:pt x="105233" y="366038"/>
                    <a:pt x="107951" y="351293"/>
                  </a:cubicBezTo>
                  <a:cubicBezTo>
                    <a:pt x="113856" y="352843"/>
                    <a:pt x="119825" y="354176"/>
                    <a:pt x="125845" y="355243"/>
                  </a:cubicBezTo>
                  <a:cubicBezTo>
                    <a:pt x="132144" y="350354"/>
                    <a:pt x="137986" y="344943"/>
                    <a:pt x="144234" y="340003"/>
                  </a:cubicBezTo>
                  <a:cubicBezTo>
                    <a:pt x="150089" y="335368"/>
                    <a:pt x="153645" y="340600"/>
                    <a:pt x="159601" y="343851"/>
                  </a:cubicBezTo>
                  <a:cubicBezTo>
                    <a:pt x="166129" y="347407"/>
                    <a:pt x="172873" y="350646"/>
                    <a:pt x="179833" y="353402"/>
                  </a:cubicBezTo>
                  <a:cubicBezTo>
                    <a:pt x="190615" y="357656"/>
                    <a:pt x="203607" y="358659"/>
                    <a:pt x="213145" y="365187"/>
                  </a:cubicBezTo>
                  <a:cubicBezTo>
                    <a:pt x="220955" y="370572"/>
                    <a:pt x="227788" y="378357"/>
                    <a:pt x="238024" y="379297"/>
                  </a:cubicBezTo>
                  <a:cubicBezTo>
                    <a:pt x="235090" y="374738"/>
                    <a:pt x="232093" y="370204"/>
                    <a:pt x="229020" y="365708"/>
                  </a:cubicBezTo>
                  <a:cubicBezTo>
                    <a:pt x="238684" y="366838"/>
                    <a:pt x="248400" y="367575"/>
                    <a:pt x="258115" y="368057"/>
                  </a:cubicBezTo>
                  <a:cubicBezTo>
                    <a:pt x="256528" y="358215"/>
                    <a:pt x="247727" y="354862"/>
                    <a:pt x="238418" y="353338"/>
                  </a:cubicBezTo>
                  <a:cubicBezTo>
                    <a:pt x="233769" y="352576"/>
                    <a:pt x="229045" y="352157"/>
                    <a:pt x="224473" y="351039"/>
                  </a:cubicBezTo>
                  <a:cubicBezTo>
                    <a:pt x="218860" y="349655"/>
                    <a:pt x="214161" y="340575"/>
                    <a:pt x="210630" y="336295"/>
                  </a:cubicBezTo>
                  <a:cubicBezTo>
                    <a:pt x="208280" y="338936"/>
                    <a:pt x="205944" y="341565"/>
                    <a:pt x="203582" y="344194"/>
                  </a:cubicBezTo>
                  <a:cubicBezTo>
                    <a:pt x="199962" y="339571"/>
                    <a:pt x="196584" y="334771"/>
                    <a:pt x="193028" y="330084"/>
                  </a:cubicBezTo>
                  <a:cubicBezTo>
                    <a:pt x="190450" y="347560"/>
                    <a:pt x="169571" y="337577"/>
                    <a:pt x="158738" y="334390"/>
                  </a:cubicBezTo>
                  <a:cubicBezTo>
                    <a:pt x="148667" y="331418"/>
                    <a:pt x="134671" y="336854"/>
                    <a:pt x="124791" y="339432"/>
                  </a:cubicBezTo>
                  <a:cubicBezTo>
                    <a:pt x="115456" y="341832"/>
                    <a:pt x="115507" y="342607"/>
                    <a:pt x="110287" y="334847"/>
                  </a:cubicBezTo>
                  <a:cubicBezTo>
                    <a:pt x="107938" y="331354"/>
                    <a:pt x="105576" y="325843"/>
                    <a:pt x="102185" y="323290"/>
                  </a:cubicBezTo>
                  <a:cubicBezTo>
                    <a:pt x="105385" y="334822"/>
                    <a:pt x="93574" y="340841"/>
                    <a:pt x="82944" y="339305"/>
                  </a:cubicBezTo>
                  <a:cubicBezTo>
                    <a:pt x="84786" y="334199"/>
                    <a:pt x="85954" y="328154"/>
                    <a:pt x="82881" y="323239"/>
                  </a:cubicBezTo>
                  <a:cubicBezTo>
                    <a:pt x="80785" y="319886"/>
                    <a:pt x="77699" y="319785"/>
                    <a:pt x="77331" y="315784"/>
                  </a:cubicBezTo>
                  <a:cubicBezTo>
                    <a:pt x="77064" y="312889"/>
                    <a:pt x="76772" y="309980"/>
                    <a:pt x="76480" y="307097"/>
                  </a:cubicBezTo>
                  <a:cubicBezTo>
                    <a:pt x="72848" y="310285"/>
                    <a:pt x="69190" y="313473"/>
                    <a:pt x="65545" y="316673"/>
                  </a:cubicBezTo>
                  <a:cubicBezTo>
                    <a:pt x="68492" y="310691"/>
                    <a:pt x="70905" y="301446"/>
                    <a:pt x="66320" y="295604"/>
                  </a:cubicBezTo>
                  <a:cubicBezTo>
                    <a:pt x="63475" y="291972"/>
                    <a:pt x="58471" y="291502"/>
                    <a:pt x="54090" y="292137"/>
                  </a:cubicBezTo>
                  <a:cubicBezTo>
                    <a:pt x="53518" y="296798"/>
                    <a:pt x="53048" y="301433"/>
                    <a:pt x="52490" y="306069"/>
                  </a:cubicBezTo>
                  <a:cubicBezTo>
                    <a:pt x="58408" y="305726"/>
                    <a:pt x="59144" y="304545"/>
                    <a:pt x="60338" y="310196"/>
                  </a:cubicBezTo>
                  <a:cubicBezTo>
                    <a:pt x="52845" y="310336"/>
                    <a:pt x="45365" y="310679"/>
                    <a:pt x="37859" y="310857"/>
                  </a:cubicBezTo>
                  <a:cubicBezTo>
                    <a:pt x="41758" y="300404"/>
                    <a:pt x="44108" y="284237"/>
                    <a:pt x="59881" y="286638"/>
                  </a:cubicBezTo>
                  <a:cubicBezTo>
                    <a:pt x="56541" y="279843"/>
                    <a:pt x="53125" y="273087"/>
                    <a:pt x="49632" y="266356"/>
                  </a:cubicBezTo>
                  <a:cubicBezTo>
                    <a:pt x="53963" y="267778"/>
                    <a:pt x="58255" y="269226"/>
                    <a:pt x="62548" y="270699"/>
                  </a:cubicBezTo>
                  <a:cubicBezTo>
                    <a:pt x="61468" y="273214"/>
                    <a:pt x="60376" y="275728"/>
                    <a:pt x="59297" y="278256"/>
                  </a:cubicBezTo>
                  <a:cubicBezTo>
                    <a:pt x="68619" y="277849"/>
                    <a:pt x="78398" y="278954"/>
                    <a:pt x="85205" y="285622"/>
                  </a:cubicBezTo>
                  <a:cubicBezTo>
                    <a:pt x="86792" y="280567"/>
                    <a:pt x="88329" y="275513"/>
                    <a:pt x="89802" y="270445"/>
                  </a:cubicBezTo>
                  <a:cubicBezTo>
                    <a:pt x="84557" y="269899"/>
                    <a:pt x="79160" y="269925"/>
                    <a:pt x="74092" y="268299"/>
                  </a:cubicBezTo>
                  <a:cubicBezTo>
                    <a:pt x="69558" y="266826"/>
                    <a:pt x="66307" y="262241"/>
                    <a:pt x="61291" y="262368"/>
                  </a:cubicBezTo>
                  <a:cubicBezTo>
                    <a:pt x="56782" y="262495"/>
                    <a:pt x="52769" y="264895"/>
                    <a:pt x="48273" y="265124"/>
                  </a:cubicBezTo>
                  <a:cubicBezTo>
                    <a:pt x="44057" y="259409"/>
                    <a:pt x="39891" y="253656"/>
                    <a:pt x="35942" y="247776"/>
                  </a:cubicBezTo>
                  <a:cubicBezTo>
                    <a:pt x="32805" y="243089"/>
                    <a:pt x="30417" y="243712"/>
                    <a:pt x="24867" y="242785"/>
                  </a:cubicBezTo>
                  <a:cubicBezTo>
                    <a:pt x="20041" y="241959"/>
                    <a:pt x="19635" y="233298"/>
                    <a:pt x="18200" y="229132"/>
                  </a:cubicBezTo>
                  <a:cubicBezTo>
                    <a:pt x="13945" y="216788"/>
                    <a:pt x="8967" y="208279"/>
                    <a:pt x="0" y="198690"/>
                  </a:cubicBezTo>
                  <a:cubicBezTo>
                    <a:pt x="5830" y="201129"/>
                    <a:pt x="13882" y="207580"/>
                    <a:pt x="18225" y="202399"/>
                  </a:cubicBezTo>
                  <a:cubicBezTo>
                    <a:pt x="20752" y="199389"/>
                    <a:pt x="23254" y="196341"/>
                    <a:pt x="25756" y="193318"/>
                  </a:cubicBezTo>
                  <a:cubicBezTo>
                    <a:pt x="28055" y="192924"/>
                    <a:pt x="31446" y="192099"/>
                    <a:pt x="32258" y="189610"/>
                  </a:cubicBezTo>
                  <a:cubicBezTo>
                    <a:pt x="33414" y="186143"/>
                    <a:pt x="29718" y="182015"/>
                    <a:pt x="27902" y="179386"/>
                  </a:cubicBezTo>
                  <a:cubicBezTo>
                    <a:pt x="24918" y="175106"/>
                    <a:pt x="24346" y="175894"/>
                    <a:pt x="29083" y="171842"/>
                  </a:cubicBezTo>
                  <a:cubicBezTo>
                    <a:pt x="33147" y="168375"/>
                    <a:pt x="35154" y="165454"/>
                    <a:pt x="40717" y="165124"/>
                  </a:cubicBezTo>
                  <a:cubicBezTo>
                    <a:pt x="50508" y="164527"/>
                    <a:pt x="51982" y="164654"/>
                    <a:pt x="55258" y="155739"/>
                  </a:cubicBezTo>
                  <a:cubicBezTo>
                    <a:pt x="58306" y="147522"/>
                    <a:pt x="61481" y="139343"/>
                    <a:pt x="64986" y="131291"/>
                  </a:cubicBezTo>
                  <a:cubicBezTo>
                    <a:pt x="67488" y="125538"/>
                    <a:pt x="72352" y="125741"/>
                    <a:pt x="78398" y="124090"/>
                  </a:cubicBezTo>
                  <a:cubicBezTo>
                    <a:pt x="81179" y="119087"/>
                    <a:pt x="88215" y="114959"/>
                    <a:pt x="86284" y="108508"/>
                  </a:cubicBezTo>
                  <a:cubicBezTo>
                    <a:pt x="83503" y="103821"/>
                    <a:pt x="74384" y="94918"/>
                    <a:pt x="79464" y="91248"/>
                  </a:cubicBezTo>
                  <a:cubicBezTo>
                    <a:pt x="85014" y="87273"/>
                    <a:pt x="91783" y="85647"/>
                    <a:pt x="98603" y="85114"/>
                  </a:cubicBezTo>
                  <a:cubicBezTo>
                    <a:pt x="111456" y="84149"/>
                    <a:pt x="124791" y="86752"/>
                    <a:pt x="137326" y="83146"/>
                  </a:cubicBezTo>
                  <a:cubicBezTo>
                    <a:pt x="144298" y="81126"/>
                    <a:pt x="147574" y="77799"/>
                    <a:pt x="151715" y="72325"/>
                  </a:cubicBezTo>
                  <a:cubicBezTo>
                    <a:pt x="154140" y="69087"/>
                    <a:pt x="156541" y="65797"/>
                    <a:pt x="158865" y="62483"/>
                  </a:cubicBezTo>
                  <a:cubicBezTo>
                    <a:pt x="163627" y="61759"/>
                    <a:pt x="168377" y="60959"/>
                    <a:pt x="173178" y="60476"/>
                  </a:cubicBezTo>
                  <a:cubicBezTo>
                    <a:pt x="184544" y="59308"/>
                    <a:pt x="218682" y="70357"/>
                    <a:pt x="221793" y="54113"/>
                  </a:cubicBezTo>
                  <a:cubicBezTo>
                    <a:pt x="223216" y="46671"/>
                    <a:pt x="223305" y="42607"/>
                    <a:pt x="231903" y="42848"/>
                  </a:cubicBezTo>
                  <a:cubicBezTo>
                    <a:pt x="238773" y="43039"/>
                    <a:pt x="245733" y="44334"/>
                    <a:pt x="252591" y="43293"/>
                  </a:cubicBezTo>
                  <a:cubicBezTo>
                    <a:pt x="259398" y="42264"/>
                    <a:pt x="262662" y="37349"/>
                    <a:pt x="269329" y="37426"/>
                  </a:cubicBezTo>
                  <a:cubicBezTo>
                    <a:pt x="278867" y="37553"/>
                    <a:pt x="288443" y="37108"/>
                    <a:pt x="297866" y="35775"/>
                  </a:cubicBezTo>
                  <a:cubicBezTo>
                    <a:pt x="305677" y="34657"/>
                    <a:pt x="313386" y="32942"/>
                    <a:pt x="320828" y="30441"/>
                  </a:cubicBezTo>
                  <a:cubicBezTo>
                    <a:pt x="326378" y="28599"/>
                    <a:pt x="325984" y="24688"/>
                    <a:pt x="330378" y="22541"/>
                  </a:cubicBezTo>
                  <a:cubicBezTo>
                    <a:pt x="338735" y="22541"/>
                    <a:pt x="348158" y="24561"/>
                    <a:pt x="356172" y="22541"/>
                  </a:cubicBezTo>
                  <a:cubicBezTo>
                    <a:pt x="361925" y="21106"/>
                    <a:pt x="363640" y="18642"/>
                    <a:pt x="366789" y="24141"/>
                  </a:cubicBezTo>
                  <a:cubicBezTo>
                    <a:pt x="369456" y="28840"/>
                    <a:pt x="370117" y="31139"/>
                    <a:pt x="375197" y="33704"/>
                  </a:cubicBezTo>
                  <a:cubicBezTo>
                    <a:pt x="378016" y="35114"/>
                    <a:pt x="380823" y="36549"/>
                    <a:pt x="383629" y="37984"/>
                  </a:cubicBezTo>
                  <a:cubicBezTo>
                    <a:pt x="387046" y="36613"/>
                    <a:pt x="390741" y="35978"/>
                    <a:pt x="394437" y="36371"/>
                  </a:cubicBezTo>
                  <a:cubicBezTo>
                    <a:pt x="401536" y="37108"/>
                    <a:pt x="407696" y="41109"/>
                    <a:pt x="413271" y="45033"/>
                  </a:cubicBezTo>
                  <a:cubicBezTo>
                    <a:pt x="418846" y="48932"/>
                    <a:pt x="422466" y="53872"/>
                    <a:pt x="429197" y="51167"/>
                  </a:cubicBezTo>
                  <a:cubicBezTo>
                    <a:pt x="437541" y="47814"/>
                    <a:pt x="446456" y="45935"/>
                    <a:pt x="455435" y="44868"/>
                  </a:cubicBezTo>
                  <a:cubicBezTo>
                    <a:pt x="466510" y="43534"/>
                    <a:pt x="487171" y="47560"/>
                    <a:pt x="492785" y="35635"/>
                  </a:cubicBezTo>
                  <a:cubicBezTo>
                    <a:pt x="497077" y="26605"/>
                    <a:pt x="491934" y="14502"/>
                    <a:pt x="485648" y="741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52">
              <a:extLst>
                <a:ext uri="{FF2B5EF4-FFF2-40B4-BE49-F238E27FC236}">
                  <a16:creationId xmlns:a16="http://schemas.microsoft.com/office/drawing/2014/main" id="{DA86C547-D025-426F-B7CC-40733E40B31C}"/>
                </a:ext>
              </a:extLst>
            </p:cNvPr>
            <p:cNvSpPr/>
            <p:nvPr/>
          </p:nvSpPr>
          <p:spPr>
            <a:xfrm>
              <a:off x="11000559" y="3025420"/>
              <a:ext cx="34851" cy="30503"/>
            </a:xfrm>
            <a:custGeom>
              <a:avLst/>
              <a:gdLst/>
              <a:ahLst/>
              <a:cxnLst/>
              <a:rect l="0" t="0" r="0" b="0"/>
              <a:pathLst>
                <a:path w="27355" h="25348">
                  <a:moveTo>
                    <a:pt x="0" y="17081"/>
                  </a:moveTo>
                  <a:cubicBezTo>
                    <a:pt x="3175" y="12560"/>
                    <a:pt x="6858" y="8344"/>
                    <a:pt x="10820" y="4407"/>
                  </a:cubicBezTo>
                  <a:cubicBezTo>
                    <a:pt x="15252" y="0"/>
                    <a:pt x="18110" y="3785"/>
                    <a:pt x="23088" y="6566"/>
                  </a:cubicBezTo>
                  <a:cubicBezTo>
                    <a:pt x="23710" y="12332"/>
                    <a:pt x="27355" y="20040"/>
                    <a:pt x="20891" y="22186"/>
                  </a:cubicBezTo>
                  <a:cubicBezTo>
                    <a:pt x="11417" y="25348"/>
                    <a:pt x="8458" y="21894"/>
                    <a:pt x="0" y="1708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53">
              <a:extLst>
                <a:ext uri="{FF2B5EF4-FFF2-40B4-BE49-F238E27FC236}">
                  <a16:creationId xmlns:a16="http://schemas.microsoft.com/office/drawing/2014/main" id="{04986261-CF07-480C-914A-FE69F007A587}"/>
                </a:ext>
              </a:extLst>
            </p:cNvPr>
            <p:cNvSpPr/>
            <p:nvPr/>
          </p:nvSpPr>
          <p:spPr>
            <a:xfrm>
              <a:off x="11098129" y="3057149"/>
              <a:ext cx="28750" cy="22526"/>
            </a:xfrm>
            <a:custGeom>
              <a:avLst/>
              <a:gdLst/>
              <a:ahLst/>
              <a:cxnLst/>
              <a:rect l="0" t="0" r="0" b="0"/>
              <a:pathLst>
                <a:path w="22566" h="18719">
                  <a:moveTo>
                    <a:pt x="3047" y="7264"/>
                  </a:moveTo>
                  <a:cubicBezTo>
                    <a:pt x="8482" y="0"/>
                    <a:pt x="17499" y="3721"/>
                    <a:pt x="22566" y="9194"/>
                  </a:cubicBezTo>
                  <a:cubicBezTo>
                    <a:pt x="19988" y="18719"/>
                    <a:pt x="0" y="16623"/>
                    <a:pt x="3047" y="7264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54">
              <a:extLst>
                <a:ext uri="{FF2B5EF4-FFF2-40B4-BE49-F238E27FC236}">
                  <a16:creationId xmlns:a16="http://schemas.microsoft.com/office/drawing/2014/main" id="{99D0E735-9821-4B78-BDF6-25D55E8BEDEF}"/>
                </a:ext>
              </a:extLst>
            </p:cNvPr>
            <p:cNvSpPr/>
            <p:nvPr/>
          </p:nvSpPr>
          <p:spPr>
            <a:xfrm>
              <a:off x="11058719" y="3119622"/>
              <a:ext cx="43347" cy="31175"/>
            </a:xfrm>
            <a:custGeom>
              <a:avLst/>
              <a:gdLst/>
              <a:ahLst/>
              <a:cxnLst/>
              <a:rect l="0" t="0" r="0" b="0"/>
              <a:pathLst>
                <a:path w="34023" h="25907">
                  <a:moveTo>
                    <a:pt x="0" y="2476"/>
                  </a:moveTo>
                  <a:cubicBezTo>
                    <a:pt x="11366" y="3047"/>
                    <a:pt x="24079" y="7543"/>
                    <a:pt x="34023" y="0"/>
                  </a:cubicBezTo>
                  <a:cubicBezTo>
                    <a:pt x="28663" y="7759"/>
                    <a:pt x="25107" y="16649"/>
                    <a:pt x="24180" y="25907"/>
                  </a:cubicBezTo>
                  <a:cubicBezTo>
                    <a:pt x="17322" y="18820"/>
                    <a:pt x="7683" y="1549"/>
                    <a:pt x="13716" y="23291"/>
                  </a:cubicBezTo>
                  <a:cubicBezTo>
                    <a:pt x="9309" y="21576"/>
                    <a:pt x="4927" y="19811"/>
                    <a:pt x="469" y="18198"/>
                  </a:cubicBezTo>
                  <a:cubicBezTo>
                    <a:pt x="330" y="12966"/>
                    <a:pt x="190" y="7721"/>
                    <a:pt x="0" y="247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55">
              <a:extLst>
                <a:ext uri="{FF2B5EF4-FFF2-40B4-BE49-F238E27FC236}">
                  <a16:creationId xmlns:a16="http://schemas.microsoft.com/office/drawing/2014/main" id="{44138F75-6C54-4CC9-9761-03BA2EAA6242}"/>
                </a:ext>
              </a:extLst>
            </p:cNvPr>
            <p:cNvSpPr/>
            <p:nvPr/>
          </p:nvSpPr>
          <p:spPr>
            <a:xfrm>
              <a:off x="10503462" y="3138635"/>
              <a:ext cx="52553" cy="53809"/>
            </a:xfrm>
            <a:custGeom>
              <a:avLst/>
              <a:gdLst/>
              <a:ahLst/>
              <a:cxnLst/>
              <a:rect l="0" t="0" r="0" b="0"/>
              <a:pathLst>
                <a:path w="41249" h="44716">
                  <a:moveTo>
                    <a:pt x="0" y="4127"/>
                  </a:moveTo>
                  <a:cubicBezTo>
                    <a:pt x="7734" y="2743"/>
                    <a:pt x="15468" y="1422"/>
                    <a:pt x="23190" y="0"/>
                  </a:cubicBezTo>
                  <a:cubicBezTo>
                    <a:pt x="24028" y="2807"/>
                    <a:pt x="23736" y="5739"/>
                    <a:pt x="22098" y="8254"/>
                  </a:cubicBezTo>
                  <a:cubicBezTo>
                    <a:pt x="18326" y="14058"/>
                    <a:pt x="17970" y="12991"/>
                    <a:pt x="19977" y="20421"/>
                  </a:cubicBezTo>
                  <a:cubicBezTo>
                    <a:pt x="21513" y="26072"/>
                    <a:pt x="21856" y="31228"/>
                    <a:pt x="27127" y="34594"/>
                  </a:cubicBezTo>
                  <a:cubicBezTo>
                    <a:pt x="31902" y="37642"/>
                    <a:pt x="36753" y="40563"/>
                    <a:pt x="41249" y="43928"/>
                  </a:cubicBezTo>
                  <a:cubicBezTo>
                    <a:pt x="17170" y="44716"/>
                    <a:pt x="11671" y="18681"/>
                    <a:pt x="0" y="4127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56">
              <a:extLst>
                <a:ext uri="{FF2B5EF4-FFF2-40B4-BE49-F238E27FC236}">
                  <a16:creationId xmlns:a16="http://schemas.microsoft.com/office/drawing/2014/main" id="{43276110-3CD6-42C9-BA34-E45E8B850B21}"/>
                </a:ext>
              </a:extLst>
            </p:cNvPr>
            <p:cNvSpPr/>
            <p:nvPr/>
          </p:nvSpPr>
          <p:spPr>
            <a:xfrm>
              <a:off x="11047901" y="3173386"/>
              <a:ext cx="13817" cy="12989"/>
            </a:xfrm>
            <a:custGeom>
              <a:avLst/>
              <a:gdLst/>
              <a:ahLst/>
              <a:cxnLst/>
              <a:rect l="0" t="0" r="0" b="0"/>
              <a:pathLst>
                <a:path w="10845" h="10794">
                  <a:moveTo>
                    <a:pt x="2209" y="2400"/>
                  </a:moveTo>
                  <a:cubicBezTo>
                    <a:pt x="8685" y="0"/>
                    <a:pt x="10845" y="1994"/>
                    <a:pt x="8685" y="8445"/>
                  </a:cubicBezTo>
                  <a:cubicBezTo>
                    <a:pt x="2171" y="10794"/>
                    <a:pt x="0" y="8800"/>
                    <a:pt x="2209" y="240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57">
              <a:extLst>
                <a:ext uri="{FF2B5EF4-FFF2-40B4-BE49-F238E27FC236}">
                  <a16:creationId xmlns:a16="http://schemas.microsoft.com/office/drawing/2014/main" id="{62B1FAF9-C6AA-4815-BEA0-B18866E49DA1}"/>
                </a:ext>
              </a:extLst>
            </p:cNvPr>
            <p:cNvSpPr/>
            <p:nvPr/>
          </p:nvSpPr>
          <p:spPr>
            <a:xfrm>
              <a:off x="11138176" y="3193503"/>
              <a:ext cx="85901" cy="58837"/>
            </a:xfrm>
            <a:custGeom>
              <a:avLst/>
              <a:gdLst/>
              <a:ahLst/>
              <a:cxnLst/>
              <a:rect l="0" t="0" r="0" b="0"/>
              <a:pathLst>
                <a:path w="67424" h="48894">
                  <a:moveTo>
                    <a:pt x="33134" y="1308"/>
                  </a:moveTo>
                  <a:cubicBezTo>
                    <a:pt x="40995" y="0"/>
                    <a:pt x="46748" y="4089"/>
                    <a:pt x="49643" y="10794"/>
                  </a:cubicBezTo>
                  <a:cubicBezTo>
                    <a:pt x="53339" y="19456"/>
                    <a:pt x="61912" y="27342"/>
                    <a:pt x="67424" y="35293"/>
                  </a:cubicBezTo>
                  <a:cubicBezTo>
                    <a:pt x="55168" y="48894"/>
                    <a:pt x="36626" y="40144"/>
                    <a:pt x="22809" y="34061"/>
                  </a:cubicBezTo>
                  <a:cubicBezTo>
                    <a:pt x="28626" y="29121"/>
                    <a:pt x="34556" y="24282"/>
                    <a:pt x="40588" y="19545"/>
                  </a:cubicBezTo>
                  <a:cubicBezTo>
                    <a:pt x="33565" y="18021"/>
                    <a:pt x="28728" y="23025"/>
                    <a:pt x="24473" y="27457"/>
                  </a:cubicBezTo>
                  <a:cubicBezTo>
                    <a:pt x="19241" y="32931"/>
                    <a:pt x="13640" y="31140"/>
                    <a:pt x="7481" y="26581"/>
                  </a:cubicBezTo>
                  <a:cubicBezTo>
                    <a:pt x="0" y="21081"/>
                    <a:pt x="4598" y="15112"/>
                    <a:pt x="11659" y="12992"/>
                  </a:cubicBezTo>
                  <a:cubicBezTo>
                    <a:pt x="19647" y="10617"/>
                    <a:pt x="28334" y="8420"/>
                    <a:pt x="33134" y="130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58">
              <a:extLst>
                <a:ext uri="{FF2B5EF4-FFF2-40B4-BE49-F238E27FC236}">
                  <a16:creationId xmlns:a16="http://schemas.microsoft.com/office/drawing/2014/main" id="{4795BE03-B5AA-471C-B96B-E08E7E9DF26F}"/>
                </a:ext>
              </a:extLst>
            </p:cNvPr>
            <p:cNvSpPr/>
            <p:nvPr/>
          </p:nvSpPr>
          <p:spPr>
            <a:xfrm>
              <a:off x="10548678" y="3206447"/>
              <a:ext cx="14109" cy="11537"/>
            </a:xfrm>
            <a:custGeom>
              <a:avLst/>
              <a:gdLst/>
              <a:ahLst/>
              <a:cxnLst/>
              <a:rect l="0" t="0" r="0" b="0"/>
              <a:pathLst>
                <a:path w="11074" h="9587">
                  <a:moveTo>
                    <a:pt x="2108" y="1371"/>
                  </a:moveTo>
                  <a:cubicBezTo>
                    <a:pt x="8826" y="0"/>
                    <a:pt x="11074" y="2260"/>
                    <a:pt x="8915" y="8216"/>
                  </a:cubicBezTo>
                  <a:cubicBezTo>
                    <a:pt x="2247" y="9587"/>
                    <a:pt x="0" y="7263"/>
                    <a:pt x="2108" y="137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59">
              <a:extLst>
                <a:ext uri="{FF2B5EF4-FFF2-40B4-BE49-F238E27FC236}">
                  <a16:creationId xmlns:a16="http://schemas.microsoft.com/office/drawing/2014/main" id="{58E2F41C-BF1A-4791-BDB5-27F8339828ED}"/>
                </a:ext>
              </a:extLst>
            </p:cNvPr>
            <p:cNvSpPr/>
            <p:nvPr/>
          </p:nvSpPr>
          <p:spPr>
            <a:xfrm>
              <a:off x="10888343" y="3215677"/>
              <a:ext cx="14481" cy="12668"/>
            </a:xfrm>
            <a:custGeom>
              <a:avLst/>
              <a:gdLst/>
              <a:ahLst/>
              <a:cxnLst/>
              <a:rect l="0" t="0" r="0" b="0"/>
              <a:pathLst>
                <a:path w="11366" h="10527">
                  <a:moveTo>
                    <a:pt x="2781" y="2184"/>
                  </a:moveTo>
                  <a:cubicBezTo>
                    <a:pt x="9435" y="0"/>
                    <a:pt x="11366" y="2083"/>
                    <a:pt x="8495" y="8445"/>
                  </a:cubicBezTo>
                  <a:cubicBezTo>
                    <a:pt x="1943" y="10527"/>
                    <a:pt x="0" y="8445"/>
                    <a:pt x="2781" y="2184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60">
              <a:extLst>
                <a:ext uri="{FF2B5EF4-FFF2-40B4-BE49-F238E27FC236}">
                  <a16:creationId xmlns:a16="http://schemas.microsoft.com/office/drawing/2014/main" id="{F58BB6CE-62DE-493D-BFA0-E5234BB7C9E6}"/>
                </a:ext>
              </a:extLst>
            </p:cNvPr>
            <p:cNvSpPr/>
            <p:nvPr/>
          </p:nvSpPr>
          <p:spPr>
            <a:xfrm>
              <a:off x="10906888" y="3215903"/>
              <a:ext cx="25936" cy="23550"/>
            </a:xfrm>
            <a:custGeom>
              <a:avLst/>
              <a:gdLst/>
              <a:ahLst/>
              <a:cxnLst/>
              <a:rect l="0" t="0" r="0" b="0"/>
              <a:pathLst>
                <a:path w="20357" h="19570">
                  <a:moveTo>
                    <a:pt x="2717" y="2921"/>
                  </a:moveTo>
                  <a:cubicBezTo>
                    <a:pt x="9117" y="0"/>
                    <a:pt x="20357" y="7721"/>
                    <a:pt x="16890" y="14643"/>
                  </a:cubicBezTo>
                  <a:cubicBezTo>
                    <a:pt x="10286" y="19570"/>
                    <a:pt x="0" y="9359"/>
                    <a:pt x="2717" y="292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61">
              <a:extLst>
                <a:ext uri="{FF2B5EF4-FFF2-40B4-BE49-F238E27FC236}">
                  <a16:creationId xmlns:a16="http://schemas.microsoft.com/office/drawing/2014/main" id="{A9D23719-44E6-46AE-BE64-77646ACDDE71}"/>
                </a:ext>
              </a:extLst>
            </p:cNvPr>
            <p:cNvSpPr/>
            <p:nvPr/>
          </p:nvSpPr>
          <p:spPr>
            <a:xfrm>
              <a:off x="10996596" y="3243515"/>
              <a:ext cx="31745" cy="33223"/>
            </a:xfrm>
            <a:custGeom>
              <a:avLst/>
              <a:gdLst/>
              <a:ahLst/>
              <a:cxnLst/>
              <a:rect l="0" t="0" r="0" b="0"/>
              <a:pathLst>
                <a:path w="24917" h="27609">
                  <a:moveTo>
                    <a:pt x="2870" y="0"/>
                  </a:moveTo>
                  <a:cubicBezTo>
                    <a:pt x="5105" y="1955"/>
                    <a:pt x="24917" y="17386"/>
                    <a:pt x="20624" y="22009"/>
                  </a:cubicBezTo>
                  <a:cubicBezTo>
                    <a:pt x="15417" y="27609"/>
                    <a:pt x="8508" y="17716"/>
                    <a:pt x="5029" y="14630"/>
                  </a:cubicBezTo>
                  <a:cubicBezTo>
                    <a:pt x="0" y="10172"/>
                    <a:pt x="2172" y="6210"/>
                    <a:pt x="2870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62">
              <a:extLst>
                <a:ext uri="{FF2B5EF4-FFF2-40B4-BE49-F238E27FC236}">
                  <a16:creationId xmlns:a16="http://schemas.microsoft.com/office/drawing/2014/main" id="{5D2C26A3-9980-4541-A6D6-D659605C5E2A}"/>
                </a:ext>
              </a:extLst>
            </p:cNvPr>
            <p:cNvSpPr/>
            <p:nvPr/>
          </p:nvSpPr>
          <p:spPr>
            <a:xfrm>
              <a:off x="11108096" y="3283716"/>
              <a:ext cx="14319" cy="15970"/>
            </a:xfrm>
            <a:custGeom>
              <a:avLst/>
              <a:gdLst/>
              <a:ahLst/>
              <a:cxnLst/>
              <a:rect l="0" t="0" r="0" b="0"/>
              <a:pathLst>
                <a:path w="11239" h="13271">
                  <a:moveTo>
                    <a:pt x="0" y="7023"/>
                  </a:moveTo>
                  <a:cubicBezTo>
                    <a:pt x="3530" y="140"/>
                    <a:pt x="7277" y="0"/>
                    <a:pt x="11239" y="6566"/>
                  </a:cubicBezTo>
                  <a:cubicBezTo>
                    <a:pt x="7899" y="13144"/>
                    <a:pt x="4140" y="13271"/>
                    <a:pt x="0" y="7023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63">
              <a:extLst>
                <a:ext uri="{FF2B5EF4-FFF2-40B4-BE49-F238E27FC236}">
                  <a16:creationId xmlns:a16="http://schemas.microsoft.com/office/drawing/2014/main" id="{C117F480-5F11-46DC-95EB-209700CAD654}"/>
                </a:ext>
              </a:extLst>
            </p:cNvPr>
            <p:cNvSpPr/>
            <p:nvPr/>
          </p:nvSpPr>
          <p:spPr>
            <a:xfrm>
              <a:off x="11138781" y="3288089"/>
              <a:ext cx="51162" cy="54345"/>
            </a:xfrm>
            <a:custGeom>
              <a:avLst/>
              <a:gdLst/>
              <a:ahLst/>
              <a:cxnLst/>
              <a:rect l="0" t="0" r="0" b="0"/>
              <a:pathLst>
                <a:path w="40157" h="45161">
                  <a:moveTo>
                    <a:pt x="0" y="5156"/>
                  </a:moveTo>
                  <a:cubicBezTo>
                    <a:pt x="5842" y="3290"/>
                    <a:pt x="11772" y="1702"/>
                    <a:pt x="17678" y="0"/>
                  </a:cubicBezTo>
                  <a:cubicBezTo>
                    <a:pt x="25158" y="3620"/>
                    <a:pt x="32816" y="6870"/>
                    <a:pt x="40157" y="10718"/>
                  </a:cubicBezTo>
                  <a:cubicBezTo>
                    <a:pt x="35991" y="9207"/>
                    <a:pt x="31826" y="7721"/>
                    <a:pt x="27673" y="6184"/>
                  </a:cubicBezTo>
                  <a:cubicBezTo>
                    <a:pt x="28638" y="13626"/>
                    <a:pt x="30200" y="21272"/>
                    <a:pt x="28752" y="28752"/>
                  </a:cubicBezTo>
                  <a:cubicBezTo>
                    <a:pt x="27813" y="33616"/>
                    <a:pt x="21907" y="45161"/>
                    <a:pt x="15011" y="43865"/>
                  </a:cubicBezTo>
                  <a:cubicBezTo>
                    <a:pt x="12357" y="43357"/>
                    <a:pt x="10325" y="40944"/>
                    <a:pt x="8788" y="39065"/>
                  </a:cubicBezTo>
                  <a:cubicBezTo>
                    <a:pt x="4381" y="33616"/>
                    <a:pt x="7543" y="32994"/>
                    <a:pt x="12661" y="28549"/>
                  </a:cubicBezTo>
                  <a:cubicBezTo>
                    <a:pt x="21590" y="20815"/>
                    <a:pt x="6083" y="10832"/>
                    <a:pt x="0" y="515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64">
              <a:extLst>
                <a:ext uri="{FF2B5EF4-FFF2-40B4-BE49-F238E27FC236}">
                  <a16:creationId xmlns:a16="http://schemas.microsoft.com/office/drawing/2014/main" id="{80108BC2-2289-48B9-BAC8-6C1FD9B8D8E2}"/>
                </a:ext>
              </a:extLst>
            </p:cNvPr>
            <p:cNvSpPr/>
            <p:nvPr/>
          </p:nvSpPr>
          <p:spPr>
            <a:xfrm>
              <a:off x="10596854" y="3299583"/>
              <a:ext cx="17749" cy="19438"/>
            </a:xfrm>
            <a:custGeom>
              <a:avLst/>
              <a:gdLst/>
              <a:ahLst/>
              <a:cxnLst/>
              <a:rect l="0" t="0" r="0" b="0"/>
              <a:pathLst>
                <a:path w="13931" h="16153">
                  <a:moveTo>
                    <a:pt x="3848" y="215"/>
                  </a:moveTo>
                  <a:cubicBezTo>
                    <a:pt x="10604" y="0"/>
                    <a:pt x="13931" y="10641"/>
                    <a:pt x="12166" y="15886"/>
                  </a:cubicBezTo>
                  <a:cubicBezTo>
                    <a:pt x="5397" y="16153"/>
                    <a:pt x="0" y="5358"/>
                    <a:pt x="3848" y="215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65">
              <a:extLst>
                <a:ext uri="{FF2B5EF4-FFF2-40B4-BE49-F238E27FC236}">
                  <a16:creationId xmlns:a16="http://schemas.microsoft.com/office/drawing/2014/main" id="{42008646-E6F8-4F72-BC86-EEEB657505CB}"/>
                </a:ext>
              </a:extLst>
            </p:cNvPr>
            <p:cNvSpPr/>
            <p:nvPr/>
          </p:nvSpPr>
          <p:spPr>
            <a:xfrm>
              <a:off x="10571508" y="3298355"/>
              <a:ext cx="52423" cy="49714"/>
            </a:xfrm>
            <a:custGeom>
              <a:avLst/>
              <a:gdLst/>
              <a:ahLst/>
              <a:cxnLst/>
              <a:rect l="0" t="0" r="0" b="0"/>
              <a:pathLst>
                <a:path w="41147" h="41313">
                  <a:moveTo>
                    <a:pt x="16662" y="0"/>
                  </a:moveTo>
                  <a:cubicBezTo>
                    <a:pt x="19684" y="7099"/>
                    <a:pt x="20129" y="16687"/>
                    <a:pt x="25844" y="21958"/>
                  </a:cubicBezTo>
                  <a:cubicBezTo>
                    <a:pt x="31952" y="27622"/>
                    <a:pt x="37210" y="34124"/>
                    <a:pt x="41147" y="41313"/>
                  </a:cubicBezTo>
                  <a:cubicBezTo>
                    <a:pt x="33807" y="40106"/>
                    <a:pt x="26555" y="38531"/>
                    <a:pt x="19227" y="37299"/>
                  </a:cubicBezTo>
                  <a:cubicBezTo>
                    <a:pt x="16307" y="36817"/>
                    <a:pt x="13361" y="36385"/>
                    <a:pt x="10414" y="36042"/>
                  </a:cubicBezTo>
                  <a:cubicBezTo>
                    <a:pt x="9716" y="31203"/>
                    <a:pt x="9106" y="26365"/>
                    <a:pt x="8509" y="21526"/>
                  </a:cubicBezTo>
                  <a:cubicBezTo>
                    <a:pt x="5677" y="25895"/>
                    <a:pt x="2819" y="30226"/>
                    <a:pt x="0" y="34607"/>
                  </a:cubicBezTo>
                  <a:cubicBezTo>
                    <a:pt x="546" y="27114"/>
                    <a:pt x="2108" y="19723"/>
                    <a:pt x="3797" y="12382"/>
                  </a:cubicBezTo>
                  <a:cubicBezTo>
                    <a:pt x="7303" y="13919"/>
                    <a:pt x="10820" y="15405"/>
                    <a:pt x="14313" y="16941"/>
                  </a:cubicBezTo>
                  <a:cubicBezTo>
                    <a:pt x="15139" y="11302"/>
                    <a:pt x="15913" y="5651"/>
                    <a:pt x="16662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66">
              <a:extLst>
                <a:ext uri="{FF2B5EF4-FFF2-40B4-BE49-F238E27FC236}">
                  <a16:creationId xmlns:a16="http://schemas.microsoft.com/office/drawing/2014/main" id="{456626AD-88F7-4EA5-93B5-9D679B12BF85}"/>
                </a:ext>
              </a:extLst>
            </p:cNvPr>
            <p:cNvSpPr/>
            <p:nvPr/>
          </p:nvSpPr>
          <p:spPr>
            <a:xfrm>
              <a:off x="11021120" y="3358197"/>
              <a:ext cx="68540" cy="59952"/>
            </a:xfrm>
            <a:custGeom>
              <a:avLst/>
              <a:gdLst/>
              <a:ahLst/>
              <a:cxnLst/>
              <a:rect l="0" t="0" r="0" b="0"/>
              <a:pathLst>
                <a:path w="53797" h="49821">
                  <a:moveTo>
                    <a:pt x="0" y="6845"/>
                  </a:moveTo>
                  <a:cubicBezTo>
                    <a:pt x="10579" y="0"/>
                    <a:pt x="20777" y="9004"/>
                    <a:pt x="24841" y="18160"/>
                  </a:cubicBezTo>
                  <a:cubicBezTo>
                    <a:pt x="26631" y="22186"/>
                    <a:pt x="25819" y="31559"/>
                    <a:pt x="29425" y="33019"/>
                  </a:cubicBezTo>
                  <a:cubicBezTo>
                    <a:pt x="34632" y="35140"/>
                    <a:pt x="40500" y="35877"/>
                    <a:pt x="45338" y="38772"/>
                  </a:cubicBezTo>
                  <a:cubicBezTo>
                    <a:pt x="50203" y="41681"/>
                    <a:pt x="53797" y="48462"/>
                    <a:pt x="45516" y="49262"/>
                  </a:cubicBezTo>
                  <a:cubicBezTo>
                    <a:pt x="40068" y="49821"/>
                    <a:pt x="35928" y="45160"/>
                    <a:pt x="32892" y="41592"/>
                  </a:cubicBezTo>
                  <a:cubicBezTo>
                    <a:pt x="22580" y="29463"/>
                    <a:pt x="9867" y="19329"/>
                    <a:pt x="0" y="6845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67">
              <a:extLst>
                <a:ext uri="{FF2B5EF4-FFF2-40B4-BE49-F238E27FC236}">
                  <a16:creationId xmlns:a16="http://schemas.microsoft.com/office/drawing/2014/main" id="{04A56AC9-9101-4852-B8C4-8C9D52056651}"/>
                </a:ext>
              </a:extLst>
            </p:cNvPr>
            <p:cNvSpPr/>
            <p:nvPr/>
          </p:nvSpPr>
          <p:spPr>
            <a:xfrm>
              <a:off x="10592358" y="3363829"/>
              <a:ext cx="42116" cy="34003"/>
            </a:xfrm>
            <a:custGeom>
              <a:avLst/>
              <a:gdLst/>
              <a:ahLst/>
              <a:cxnLst/>
              <a:rect l="0" t="0" r="0" b="0"/>
              <a:pathLst>
                <a:path w="33057" h="28257">
                  <a:moveTo>
                    <a:pt x="18732" y="28257"/>
                  </a:moveTo>
                  <a:cubicBezTo>
                    <a:pt x="12306" y="20244"/>
                    <a:pt x="0" y="10897"/>
                    <a:pt x="8026" y="0"/>
                  </a:cubicBezTo>
                  <a:cubicBezTo>
                    <a:pt x="16345" y="5855"/>
                    <a:pt x="24942" y="11392"/>
                    <a:pt x="33057" y="17526"/>
                  </a:cubicBezTo>
                  <a:cubicBezTo>
                    <a:pt x="28155" y="20955"/>
                    <a:pt x="23392" y="24549"/>
                    <a:pt x="18732" y="28257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68">
              <a:extLst>
                <a:ext uri="{FF2B5EF4-FFF2-40B4-BE49-F238E27FC236}">
                  <a16:creationId xmlns:a16="http://schemas.microsoft.com/office/drawing/2014/main" id="{41883C59-B91E-4EE9-9FF7-C265797C87B2}"/>
                </a:ext>
              </a:extLst>
            </p:cNvPr>
            <p:cNvSpPr/>
            <p:nvPr/>
          </p:nvSpPr>
          <p:spPr>
            <a:xfrm>
              <a:off x="11217814" y="3373565"/>
              <a:ext cx="58329" cy="29296"/>
            </a:xfrm>
            <a:custGeom>
              <a:avLst/>
              <a:gdLst/>
              <a:ahLst/>
              <a:cxnLst/>
              <a:rect l="0" t="0" r="0" b="0"/>
              <a:pathLst>
                <a:path w="45783" h="24345">
                  <a:moveTo>
                    <a:pt x="0" y="17818"/>
                  </a:moveTo>
                  <a:cubicBezTo>
                    <a:pt x="8242" y="0"/>
                    <a:pt x="30607" y="7887"/>
                    <a:pt x="45783" y="10326"/>
                  </a:cubicBezTo>
                  <a:cubicBezTo>
                    <a:pt x="39687" y="15863"/>
                    <a:pt x="32321" y="19900"/>
                    <a:pt x="25336" y="24345"/>
                  </a:cubicBezTo>
                  <a:cubicBezTo>
                    <a:pt x="18110" y="18948"/>
                    <a:pt x="9194" y="15888"/>
                    <a:pt x="0" y="1781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69">
              <a:extLst>
                <a:ext uri="{FF2B5EF4-FFF2-40B4-BE49-F238E27FC236}">
                  <a16:creationId xmlns:a16="http://schemas.microsoft.com/office/drawing/2014/main" id="{15B22B92-E6B2-4DF9-A1CD-459DB527597B}"/>
                </a:ext>
              </a:extLst>
            </p:cNvPr>
            <p:cNvSpPr/>
            <p:nvPr/>
          </p:nvSpPr>
          <p:spPr>
            <a:xfrm>
              <a:off x="11157310" y="3393889"/>
              <a:ext cx="44705" cy="26041"/>
            </a:xfrm>
            <a:custGeom>
              <a:avLst/>
              <a:gdLst/>
              <a:ahLst/>
              <a:cxnLst/>
              <a:rect l="0" t="0" r="0" b="0"/>
              <a:pathLst>
                <a:path w="35089" h="21640">
                  <a:moveTo>
                    <a:pt x="20967" y="6794"/>
                  </a:moveTo>
                  <a:cubicBezTo>
                    <a:pt x="25615" y="4394"/>
                    <a:pt x="30314" y="2134"/>
                    <a:pt x="35089" y="0"/>
                  </a:cubicBezTo>
                  <a:cubicBezTo>
                    <a:pt x="30339" y="14591"/>
                    <a:pt x="13449" y="17677"/>
                    <a:pt x="0" y="21640"/>
                  </a:cubicBezTo>
                  <a:cubicBezTo>
                    <a:pt x="2654" y="12559"/>
                    <a:pt x="10236" y="4813"/>
                    <a:pt x="20967" y="6794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70">
              <a:extLst>
                <a:ext uri="{FF2B5EF4-FFF2-40B4-BE49-F238E27FC236}">
                  <a16:creationId xmlns:a16="http://schemas.microsoft.com/office/drawing/2014/main" id="{1B37785F-812D-46A0-AB88-BDE94DB28034}"/>
                </a:ext>
              </a:extLst>
            </p:cNvPr>
            <p:cNvSpPr/>
            <p:nvPr/>
          </p:nvSpPr>
          <p:spPr>
            <a:xfrm>
              <a:off x="10972767" y="3392085"/>
              <a:ext cx="25337" cy="25461"/>
            </a:xfrm>
            <a:custGeom>
              <a:avLst/>
              <a:gdLst/>
              <a:ahLst/>
              <a:cxnLst/>
              <a:rect l="0" t="0" r="0" b="0"/>
              <a:pathLst>
                <a:path w="19887" h="21158">
                  <a:moveTo>
                    <a:pt x="8915" y="21158"/>
                  </a:moveTo>
                  <a:cubicBezTo>
                    <a:pt x="0" y="18009"/>
                    <a:pt x="8738" y="0"/>
                    <a:pt x="16979" y="6211"/>
                  </a:cubicBezTo>
                  <a:cubicBezTo>
                    <a:pt x="19887" y="11773"/>
                    <a:pt x="15239" y="19825"/>
                    <a:pt x="8915" y="2115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71">
              <a:extLst>
                <a:ext uri="{FF2B5EF4-FFF2-40B4-BE49-F238E27FC236}">
                  <a16:creationId xmlns:a16="http://schemas.microsoft.com/office/drawing/2014/main" id="{65C97B4E-E454-47EE-8FFD-04A8433DD6E5}"/>
                </a:ext>
              </a:extLst>
            </p:cNvPr>
            <p:cNvSpPr/>
            <p:nvPr/>
          </p:nvSpPr>
          <p:spPr>
            <a:xfrm>
              <a:off x="11035657" y="3417803"/>
              <a:ext cx="25223" cy="20829"/>
            </a:xfrm>
            <a:custGeom>
              <a:avLst/>
              <a:gdLst/>
              <a:ahLst/>
              <a:cxnLst/>
              <a:rect l="0" t="0" r="0" b="0"/>
              <a:pathLst>
                <a:path w="19798" h="17309">
                  <a:moveTo>
                    <a:pt x="7454" y="15798"/>
                  </a:moveTo>
                  <a:cubicBezTo>
                    <a:pt x="0" y="13144"/>
                    <a:pt x="4457" y="0"/>
                    <a:pt x="11822" y="546"/>
                  </a:cubicBezTo>
                  <a:cubicBezTo>
                    <a:pt x="19798" y="3518"/>
                    <a:pt x="16293" y="17309"/>
                    <a:pt x="7454" y="1579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72">
              <a:extLst>
                <a:ext uri="{FF2B5EF4-FFF2-40B4-BE49-F238E27FC236}">
                  <a16:creationId xmlns:a16="http://schemas.microsoft.com/office/drawing/2014/main" id="{01491D0B-1A19-4544-8E9D-2B42DBFD804A}"/>
                </a:ext>
              </a:extLst>
            </p:cNvPr>
            <p:cNvSpPr/>
            <p:nvPr/>
          </p:nvSpPr>
          <p:spPr>
            <a:xfrm>
              <a:off x="11077672" y="3417449"/>
              <a:ext cx="27247" cy="18307"/>
            </a:xfrm>
            <a:custGeom>
              <a:avLst/>
              <a:gdLst/>
              <a:ahLst/>
              <a:cxnLst/>
              <a:rect l="0" t="0" r="0" b="0"/>
              <a:pathLst>
                <a:path w="21386" h="15213">
                  <a:moveTo>
                    <a:pt x="0" y="9486"/>
                  </a:moveTo>
                  <a:cubicBezTo>
                    <a:pt x="6705" y="6642"/>
                    <a:pt x="13461" y="0"/>
                    <a:pt x="21386" y="3238"/>
                  </a:cubicBezTo>
                  <a:cubicBezTo>
                    <a:pt x="20129" y="8204"/>
                    <a:pt x="15354" y="10121"/>
                    <a:pt x="10629" y="11327"/>
                  </a:cubicBezTo>
                  <a:cubicBezTo>
                    <a:pt x="4622" y="12864"/>
                    <a:pt x="2806" y="15213"/>
                    <a:pt x="0" y="948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Freeform 573">
              <a:extLst>
                <a:ext uri="{FF2B5EF4-FFF2-40B4-BE49-F238E27FC236}">
                  <a16:creationId xmlns:a16="http://schemas.microsoft.com/office/drawing/2014/main" id="{E2530DCB-B1D2-47C9-B0CE-CD62CE36DD81}"/>
                </a:ext>
              </a:extLst>
            </p:cNvPr>
            <p:cNvSpPr/>
            <p:nvPr/>
          </p:nvSpPr>
          <p:spPr>
            <a:xfrm>
              <a:off x="10986141" y="3419146"/>
              <a:ext cx="20176" cy="27339"/>
            </a:xfrm>
            <a:custGeom>
              <a:avLst/>
              <a:gdLst/>
              <a:ahLst/>
              <a:cxnLst/>
              <a:rect l="0" t="0" r="0" b="0"/>
              <a:pathLst>
                <a:path w="15836" h="22719">
                  <a:moveTo>
                    <a:pt x="4699" y="6083"/>
                  </a:moveTo>
                  <a:cubicBezTo>
                    <a:pt x="11493" y="0"/>
                    <a:pt x="15836" y="12852"/>
                    <a:pt x="10337" y="16547"/>
                  </a:cubicBezTo>
                  <a:cubicBezTo>
                    <a:pt x="3531" y="22719"/>
                    <a:pt x="0" y="9677"/>
                    <a:pt x="4699" y="6083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74">
              <a:extLst>
                <a:ext uri="{FF2B5EF4-FFF2-40B4-BE49-F238E27FC236}">
                  <a16:creationId xmlns:a16="http://schemas.microsoft.com/office/drawing/2014/main" id="{0D7130E4-35BB-42BE-8103-954CEE015302}"/>
                </a:ext>
              </a:extLst>
            </p:cNvPr>
            <p:cNvSpPr/>
            <p:nvPr/>
          </p:nvSpPr>
          <p:spPr>
            <a:xfrm>
              <a:off x="10891833" y="3432123"/>
              <a:ext cx="13025" cy="13249"/>
            </a:xfrm>
            <a:custGeom>
              <a:avLst/>
              <a:gdLst/>
              <a:ahLst/>
              <a:cxnLst/>
              <a:rect l="0" t="0" r="0" b="0"/>
              <a:pathLst>
                <a:path w="10223" h="11010">
                  <a:moveTo>
                    <a:pt x="0" y="7416"/>
                  </a:moveTo>
                  <a:cubicBezTo>
                    <a:pt x="1447" y="1295"/>
                    <a:pt x="4813" y="0"/>
                    <a:pt x="10223" y="3594"/>
                  </a:cubicBezTo>
                  <a:cubicBezTo>
                    <a:pt x="8775" y="9765"/>
                    <a:pt x="5384" y="11010"/>
                    <a:pt x="0" y="741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75">
              <a:extLst>
                <a:ext uri="{FF2B5EF4-FFF2-40B4-BE49-F238E27FC236}">
                  <a16:creationId xmlns:a16="http://schemas.microsoft.com/office/drawing/2014/main" id="{542D70D7-FC4B-4540-911C-0122D23A2803}"/>
                </a:ext>
              </a:extLst>
            </p:cNvPr>
            <p:cNvSpPr/>
            <p:nvPr/>
          </p:nvSpPr>
          <p:spPr>
            <a:xfrm>
              <a:off x="10995292" y="3454940"/>
              <a:ext cx="15677" cy="11034"/>
            </a:xfrm>
            <a:custGeom>
              <a:avLst/>
              <a:gdLst/>
              <a:ahLst/>
              <a:cxnLst/>
              <a:rect l="0" t="0" r="0" b="0"/>
              <a:pathLst>
                <a:path w="12305" h="9169">
                  <a:moveTo>
                    <a:pt x="6337" y="0"/>
                  </a:moveTo>
                  <a:cubicBezTo>
                    <a:pt x="12305" y="2857"/>
                    <a:pt x="12255" y="5930"/>
                    <a:pt x="6096" y="9169"/>
                  </a:cubicBezTo>
                  <a:cubicBezTo>
                    <a:pt x="0" y="6146"/>
                    <a:pt x="102" y="3098"/>
                    <a:pt x="6337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76">
              <a:extLst>
                <a:ext uri="{FF2B5EF4-FFF2-40B4-BE49-F238E27FC236}">
                  <a16:creationId xmlns:a16="http://schemas.microsoft.com/office/drawing/2014/main" id="{224D20B6-2C28-4888-85A0-F719438996CE}"/>
                </a:ext>
              </a:extLst>
            </p:cNvPr>
            <p:cNvSpPr/>
            <p:nvPr/>
          </p:nvSpPr>
          <p:spPr>
            <a:xfrm>
              <a:off x="11093211" y="3453960"/>
              <a:ext cx="29512" cy="49546"/>
            </a:xfrm>
            <a:custGeom>
              <a:avLst/>
              <a:gdLst/>
              <a:ahLst/>
              <a:cxnLst/>
              <a:rect l="0" t="0" r="0" b="0"/>
              <a:pathLst>
                <a:path w="23164" h="41173">
                  <a:moveTo>
                    <a:pt x="0" y="12433"/>
                  </a:moveTo>
                  <a:cubicBezTo>
                    <a:pt x="5321" y="8230"/>
                    <a:pt x="10693" y="4090"/>
                    <a:pt x="16103" y="0"/>
                  </a:cubicBezTo>
                  <a:cubicBezTo>
                    <a:pt x="20764" y="5512"/>
                    <a:pt x="23164" y="6668"/>
                    <a:pt x="21132" y="13436"/>
                  </a:cubicBezTo>
                  <a:cubicBezTo>
                    <a:pt x="19532" y="18757"/>
                    <a:pt x="17881" y="24713"/>
                    <a:pt x="11595" y="26580"/>
                  </a:cubicBezTo>
                  <a:cubicBezTo>
                    <a:pt x="14287" y="28561"/>
                    <a:pt x="16979" y="30543"/>
                    <a:pt x="19659" y="32537"/>
                  </a:cubicBezTo>
                  <a:cubicBezTo>
                    <a:pt x="10083" y="30593"/>
                    <a:pt x="10883" y="32537"/>
                    <a:pt x="7086" y="41173"/>
                  </a:cubicBezTo>
                  <a:cubicBezTo>
                    <a:pt x="8153" y="36829"/>
                    <a:pt x="9347" y="32499"/>
                    <a:pt x="10515" y="28181"/>
                  </a:cubicBezTo>
                  <a:cubicBezTo>
                    <a:pt x="6832" y="23062"/>
                    <a:pt x="3352" y="17779"/>
                    <a:pt x="0" y="12433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77">
              <a:extLst>
                <a:ext uri="{FF2B5EF4-FFF2-40B4-BE49-F238E27FC236}">
                  <a16:creationId xmlns:a16="http://schemas.microsoft.com/office/drawing/2014/main" id="{DC74735C-BF33-4287-A850-EA8B1EC8A2B1}"/>
                </a:ext>
              </a:extLst>
            </p:cNvPr>
            <p:cNvSpPr/>
            <p:nvPr/>
          </p:nvSpPr>
          <p:spPr>
            <a:xfrm>
              <a:off x="11242679" y="3451343"/>
              <a:ext cx="34383" cy="34553"/>
            </a:xfrm>
            <a:custGeom>
              <a:avLst/>
              <a:gdLst/>
              <a:ahLst/>
              <a:cxnLst/>
              <a:rect l="0" t="0" r="0" b="0"/>
              <a:pathLst>
                <a:path w="26987" h="28714">
                  <a:moveTo>
                    <a:pt x="0" y="0"/>
                  </a:moveTo>
                  <a:cubicBezTo>
                    <a:pt x="4940" y="1905"/>
                    <a:pt x="8343" y="5816"/>
                    <a:pt x="10883" y="10109"/>
                  </a:cubicBezTo>
                  <a:cubicBezTo>
                    <a:pt x="14401" y="16128"/>
                    <a:pt x="21335" y="19837"/>
                    <a:pt x="26987" y="24180"/>
                  </a:cubicBezTo>
                  <a:cubicBezTo>
                    <a:pt x="22720" y="25730"/>
                    <a:pt x="18453" y="27241"/>
                    <a:pt x="14173" y="28714"/>
                  </a:cubicBezTo>
                  <a:cubicBezTo>
                    <a:pt x="13271" y="17767"/>
                    <a:pt x="5333" y="9258"/>
                    <a:pt x="0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78">
              <a:extLst>
                <a:ext uri="{FF2B5EF4-FFF2-40B4-BE49-F238E27FC236}">
                  <a16:creationId xmlns:a16="http://schemas.microsoft.com/office/drawing/2014/main" id="{79821692-ADEF-46CF-AC70-4A768709A547}"/>
                </a:ext>
              </a:extLst>
            </p:cNvPr>
            <p:cNvSpPr/>
            <p:nvPr/>
          </p:nvSpPr>
          <p:spPr>
            <a:xfrm>
              <a:off x="11058491" y="3462202"/>
              <a:ext cx="29058" cy="22250"/>
            </a:xfrm>
            <a:custGeom>
              <a:avLst/>
              <a:gdLst/>
              <a:ahLst/>
              <a:cxnLst/>
              <a:rect l="0" t="0" r="0" b="0"/>
              <a:pathLst>
                <a:path w="22808" h="18490">
                  <a:moveTo>
                    <a:pt x="6426" y="12458"/>
                  </a:moveTo>
                  <a:cubicBezTo>
                    <a:pt x="6819" y="3607"/>
                    <a:pt x="14922" y="1194"/>
                    <a:pt x="22808" y="0"/>
                  </a:cubicBezTo>
                  <a:cubicBezTo>
                    <a:pt x="21284" y="5804"/>
                    <a:pt x="19710" y="11620"/>
                    <a:pt x="17957" y="17385"/>
                  </a:cubicBezTo>
                  <a:cubicBezTo>
                    <a:pt x="9499" y="13905"/>
                    <a:pt x="8419" y="14388"/>
                    <a:pt x="229" y="18490"/>
                  </a:cubicBezTo>
                  <a:cubicBezTo>
                    <a:pt x="153" y="16509"/>
                    <a:pt x="76" y="14528"/>
                    <a:pt x="0" y="12546"/>
                  </a:cubicBezTo>
                  <a:cubicBezTo>
                    <a:pt x="2147" y="12546"/>
                    <a:pt x="4293" y="12508"/>
                    <a:pt x="6426" y="1245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Freeform 579">
              <a:extLst>
                <a:ext uri="{FF2B5EF4-FFF2-40B4-BE49-F238E27FC236}">
                  <a16:creationId xmlns:a16="http://schemas.microsoft.com/office/drawing/2014/main" id="{AAB5B507-AF03-45DC-B935-0E5A6EAFE200}"/>
                </a:ext>
              </a:extLst>
            </p:cNvPr>
            <p:cNvSpPr/>
            <p:nvPr/>
          </p:nvSpPr>
          <p:spPr>
            <a:xfrm>
              <a:off x="11014485" y="3471538"/>
              <a:ext cx="22554" cy="21869"/>
            </a:xfrm>
            <a:custGeom>
              <a:avLst/>
              <a:gdLst/>
              <a:ahLst/>
              <a:cxnLst/>
              <a:rect l="0" t="0" r="0" b="0"/>
              <a:pathLst>
                <a:path w="17703" h="18173">
                  <a:moveTo>
                    <a:pt x="4699" y="3581"/>
                  </a:moveTo>
                  <a:cubicBezTo>
                    <a:pt x="10896" y="0"/>
                    <a:pt x="17703" y="9931"/>
                    <a:pt x="12865" y="14464"/>
                  </a:cubicBezTo>
                  <a:cubicBezTo>
                    <a:pt x="6553" y="18173"/>
                    <a:pt x="0" y="8114"/>
                    <a:pt x="4699" y="358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Freeform 580">
              <a:extLst>
                <a:ext uri="{FF2B5EF4-FFF2-40B4-BE49-F238E27FC236}">
                  <a16:creationId xmlns:a16="http://schemas.microsoft.com/office/drawing/2014/main" id="{933C8E5D-6555-45E3-BEED-C1CAA65150A8}"/>
                </a:ext>
              </a:extLst>
            </p:cNvPr>
            <p:cNvSpPr/>
            <p:nvPr/>
          </p:nvSpPr>
          <p:spPr>
            <a:xfrm>
              <a:off x="11133099" y="3484681"/>
              <a:ext cx="38719" cy="22053"/>
            </a:xfrm>
            <a:custGeom>
              <a:avLst/>
              <a:gdLst/>
              <a:ahLst/>
              <a:cxnLst/>
              <a:rect l="0" t="0" r="0" b="0"/>
              <a:pathLst>
                <a:path w="30391" h="18326">
                  <a:moveTo>
                    <a:pt x="0" y="17691"/>
                  </a:moveTo>
                  <a:cubicBezTo>
                    <a:pt x="9804" y="11341"/>
                    <a:pt x="18999" y="3683"/>
                    <a:pt x="30391" y="0"/>
                  </a:cubicBezTo>
                  <a:cubicBezTo>
                    <a:pt x="22301" y="8649"/>
                    <a:pt x="13411" y="18326"/>
                    <a:pt x="0" y="1769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81">
              <a:extLst>
                <a:ext uri="{FF2B5EF4-FFF2-40B4-BE49-F238E27FC236}">
                  <a16:creationId xmlns:a16="http://schemas.microsoft.com/office/drawing/2014/main" id="{661537B6-37D8-4F10-9C69-79FC2C7B5B94}"/>
                </a:ext>
              </a:extLst>
            </p:cNvPr>
            <p:cNvSpPr/>
            <p:nvPr/>
          </p:nvSpPr>
          <p:spPr>
            <a:xfrm>
              <a:off x="11256297" y="3477742"/>
              <a:ext cx="51841" cy="38465"/>
            </a:xfrm>
            <a:custGeom>
              <a:avLst/>
              <a:gdLst/>
              <a:ahLst/>
              <a:cxnLst/>
              <a:rect l="0" t="0" r="0" b="0"/>
              <a:pathLst>
                <a:path w="40690" h="31965">
                  <a:moveTo>
                    <a:pt x="0" y="28841"/>
                  </a:moveTo>
                  <a:cubicBezTo>
                    <a:pt x="10058" y="19545"/>
                    <a:pt x="25120" y="0"/>
                    <a:pt x="40690" y="12065"/>
                  </a:cubicBezTo>
                  <a:cubicBezTo>
                    <a:pt x="33146" y="15964"/>
                    <a:pt x="24701" y="17907"/>
                    <a:pt x="17030" y="21552"/>
                  </a:cubicBezTo>
                  <a:cubicBezTo>
                    <a:pt x="11341" y="24244"/>
                    <a:pt x="6743" y="31965"/>
                    <a:pt x="0" y="2884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82">
              <a:extLst>
                <a:ext uri="{FF2B5EF4-FFF2-40B4-BE49-F238E27FC236}">
                  <a16:creationId xmlns:a16="http://schemas.microsoft.com/office/drawing/2014/main" id="{E40F8587-565A-4457-AA7B-70AE4087DE39}"/>
                </a:ext>
              </a:extLst>
            </p:cNvPr>
            <p:cNvSpPr/>
            <p:nvPr/>
          </p:nvSpPr>
          <p:spPr>
            <a:xfrm>
              <a:off x="10982221" y="3495460"/>
              <a:ext cx="39333" cy="25628"/>
            </a:xfrm>
            <a:custGeom>
              <a:avLst/>
              <a:gdLst/>
              <a:ahLst/>
              <a:cxnLst/>
              <a:rect l="0" t="0" r="0" b="0"/>
              <a:pathLst>
                <a:path w="30873" h="21297">
                  <a:moveTo>
                    <a:pt x="21196" y="0"/>
                  </a:moveTo>
                  <a:cubicBezTo>
                    <a:pt x="24472" y="3644"/>
                    <a:pt x="27647" y="7365"/>
                    <a:pt x="30873" y="11049"/>
                  </a:cubicBezTo>
                  <a:cubicBezTo>
                    <a:pt x="27114" y="14427"/>
                    <a:pt x="22999" y="8191"/>
                    <a:pt x="20307" y="5803"/>
                  </a:cubicBezTo>
                  <a:cubicBezTo>
                    <a:pt x="20181" y="10096"/>
                    <a:pt x="20092" y="14389"/>
                    <a:pt x="20028" y="18681"/>
                  </a:cubicBezTo>
                  <a:cubicBezTo>
                    <a:pt x="13462" y="20231"/>
                    <a:pt x="6668" y="20497"/>
                    <a:pt x="0" y="21297"/>
                  </a:cubicBezTo>
                  <a:cubicBezTo>
                    <a:pt x="3912" y="11252"/>
                    <a:pt x="20028" y="11722"/>
                    <a:pt x="21196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583">
              <a:extLst>
                <a:ext uri="{FF2B5EF4-FFF2-40B4-BE49-F238E27FC236}">
                  <a16:creationId xmlns:a16="http://schemas.microsoft.com/office/drawing/2014/main" id="{C7440DE7-B72F-4627-A608-18E42B136AA8}"/>
                </a:ext>
              </a:extLst>
            </p:cNvPr>
            <p:cNvSpPr/>
            <p:nvPr/>
          </p:nvSpPr>
          <p:spPr>
            <a:xfrm>
              <a:off x="11079831" y="3499457"/>
              <a:ext cx="25644" cy="25643"/>
            </a:xfrm>
            <a:custGeom>
              <a:avLst/>
              <a:gdLst/>
              <a:ahLst/>
              <a:cxnLst/>
              <a:rect l="0" t="0" r="0" b="0"/>
              <a:pathLst>
                <a:path w="20128" h="21310">
                  <a:moveTo>
                    <a:pt x="3479" y="5067"/>
                  </a:moveTo>
                  <a:cubicBezTo>
                    <a:pt x="9765" y="0"/>
                    <a:pt x="20128" y="10439"/>
                    <a:pt x="16229" y="16636"/>
                  </a:cubicBezTo>
                  <a:cubicBezTo>
                    <a:pt x="9714" y="21310"/>
                    <a:pt x="0" y="11315"/>
                    <a:pt x="3479" y="5067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Freeform 584">
              <a:extLst>
                <a:ext uri="{FF2B5EF4-FFF2-40B4-BE49-F238E27FC236}">
                  <a16:creationId xmlns:a16="http://schemas.microsoft.com/office/drawing/2014/main" id="{C0A9FB76-CEF7-4A76-8360-27940609454E}"/>
                </a:ext>
              </a:extLst>
            </p:cNvPr>
            <p:cNvSpPr/>
            <p:nvPr/>
          </p:nvSpPr>
          <p:spPr>
            <a:xfrm>
              <a:off x="11061894" y="3512014"/>
              <a:ext cx="16309" cy="10361"/>
            </a:xfrm>
            <a:custGeom>
              <a:avLst/>
              <a:gdLst/>
              <a:ahLst/>
              <a:cxnLst/>
              <a:rect l="0" t="0" r="0" b="0"/>
              <a:pathLst>
                <a:path w="12801" h="8610">
                  <a:moveTo>
                    <a:pt x="6629" y="0"/>
                  </a:moveTo>
                  <a:cubicBezTo>
                    <a:pt x="12801" y="2489"/>
                    <a:pt x="12636" y="5321"/>
                    <a:pt x="6007" y="8610"/>
                  </a:cubicBezTo>
                  <a:cubicBezTo>
                    <a:pt x="0" y="6121"/>
                    <a:pt x="191" y="3238"/>
                    <a:pt x="6629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85">
              <a:extLst>
                <a:ext uri="{FF2B5EF4-FFF2-40B4-BE49-F238E27FC236}">
                  <a16:creationId xmlns:a16="http://schemas.microsoft.com/office/drawing/2014/main" id="{ECD157AA-A2FE-49EB-AF08-51C490AE9E06}"/>
                </a:ext>
              </a:extLst>
            </p:cNvPr>
            <p:cNvSpPr/>
            <p:nvPr/>
          </p:nvSpPr>
          <p:spPr>
            <a:xfrm>
              <a:off x="11189827" y="3518890"/>
              <a:ext cx="25110" cy="20723"/>
            </a:xfrm>
            <a:custGeom>
              <a:avLst/>
              <a:gdLst/>
              <a:ahLst/>
              <a:cxnLst/>
              <a:rect l="0" t="0" r="0" b="0"/>
              <a:pathLst>
                <a:path w="19709" h="17221">
                  <a:moveTo>
                    <a:pt x="13093" y="0"/>
                  </a:moveTo>
                  <a:cubicBezTo>
                    <a:pt x="15302" y="2336"/>
                    <a:pt x="17512" y="4648"/>
                    <a:pt x="19709" y="6972"/>
                  </a:cubicBezTo>
                  <a:cubicBezTo>
                    <a:pt x="16483" y="6858"/>
                    <a:pt x="13270" y="6730"/>
                    <a:pt x="10033" y="6616"/>
                  </a:cubicBezTo>
                  <a:cubicBezTo>
                    <a:pt x="9296" y="10160"/>
                    <a:pt x="8534" y="13690"/>
                    <a:pt x="7785" y="17221"/>
                  </a:cubicBezTo>
                  <a:cubicBezTo>
                    <a:pt x="5232" y="14058"/>
                    <a:pt x="2629" y="10896"/>
                    <a:pt x="0" y="7759"/>
                  </a:cubicBezTo>
                  <a:cubicBezTo>
                    <a:pt x="4369" y="5181"/>
                    <a:pt x="8737" y="2628"/>
                    <a:pt x="13093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86">
              <a:extLst>
                <a:ext uri="{FF2B5EF4-FFF2-40B4-BE49-F238E27FC236}">
                  <a16:creationId xmlns:a16="http://schemas.microsoft.com/office/drawing/2014/main" id="{9BD97A2F-DCC2-44F7-AF6B-8C6B48FF564B}"/>
                </a:ext>
              </a:extLst>
            </p:cNvPr>
            <p:cNvSpPr/>
            <p:nvPr/>
          </p:nvSpPr>
          <p:spPr>
            <a:xfrm>
              <a:off x="11345624" y="3512496"/>
              <a:ext cx="23784" cy="22311"/>
            </a:xfrm>
            <a:custGeom>
              <a:avLst/>
              <a:gdLst/>
              <a:ahLst/>
              <a:cxnLst/>
              <a:rect l="0" t="0" r="0" b="0"/>
              <a:pathLst>
                <a:path w="18668" h="18541">
                  <a:moveTo>
                    <a:pt x="5765" y="4521"/>
                  </a:moveTo>
                  <a:cubicBezTo>
                    <a:pt x="12102" y="0"/>
                    <a:pt x="18668" y="10820"/>
                    <a:pt x="12750" y="14833"/>
                  </a:cubicBezTo>
                  <a:cubicBezTo>
                    <a:pt x="6374" y="18541"/>
                    <a:pt x="0" y="8559"/>
                    <a:pt x="5765" y="4521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87">
              <a:extLst>
                <a:ext uri="{FF2B5EF4-FFF2-40B4-BE49-F238E27FC236}">
                  <a16:creationId xmlns:a16="http://schemas.microsoft.com/office/drawing/2014/main" id="{AA307FAB-2BB0-43B9-A72B-D911810B4009}"/>
                </a:ext>
              </a:extLst>
            </p:cNvPr>
            <p:cNvSpPr/>
            <p:nvPr/>
          </p:nvSpPr>
          <p:spPr>
            <a:xfrm>
              <a:off x="11087244" y="3534325"/>
              <a:ext cx="24496" cy="28103"/>
            </a:xfrm>
            <a:custGeom>
              <a:avLst/>
              <a:gdLst/>
              <a:ahLst/>
              <a:cxnLst/>
              <a:rect l="0" t="0" r="0" b="0"/>
              <a:pathLst>
                <a:path w="19227" h="23354">
                  <a:moveTo>
                    <a:pt x="0" y="10210"/>
                  </a:moveTo>
                  <a:cubicBezTo>
                    <a:pt x="6311" y="6870"/>
                    <a:pt x="13017" y="0"/>
                    <a:pt x="16713" y="8902"/>
                  </a:cubicBezTo>
                  <a:cubicBezTo>
                    <a:pt x="19227" y="14947"/>
                    <a:pt x="15189" y="20458"/>
                    <a:pt x="9664" y="23354"/>
                  </a:cubicBezTo>
                  <a:cubicBezTo>
                    <a:pt x="10553" y="18172"/>
                    <a:pt x="11429" y="12991"/>
                    <a:pt x="12293" y="7823"/>
                  </a:cubicBezTo>
                  <a:cubicBezTo>
                    <a:pt x="8204" y="8661"/>
                    <a:pt x="4089" y="9398"/>
                    <a:pt x="0" y="1021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Freeform 588">
              <a:extLst>
                <a:ext uri="{FF2B5EF4-FFF2-40B4-BE49-F238E27FC236}">
                  <a16:creationId xmlns:a16="http://schemas.microsoft.com/office/drawing/2014/main" id="{0FB3EDBF-C423-4040-BAE2-9BE532888B39}"/>
                </a:ext>
              </a:extLst>
            </p:cNvPr>
            <p:cNvSpPr/>
            <p:nvPr/>
          </p:nvSpPr>
          <p:spPr>
            <a:xfrm>
              <a:off x="11297778" y="3533581"/>
              <a:ext cx="23040" cy="20293"/>
            </a:xfrm>
            <a:custGeom>
              <a:avLst/>
              <a:gdLst/>
              <a:ahLst/>
              <a:cxnLst/>
              <a:rect l="0" t="0" r="0" b="0"/>
              <a:pathLst>
                <a:path w="18084" h="16864">
                  <a:moveTo>
                    <a:pt x="2933" y="4038"/>
                  </a:moveTo>
                  <a:cubicBezTo>
                    <a:pt x="8279" y="0"/>
                    <a:pt x="18084" y="7289"/>
                    <a:pt x="14794" y="13131"/>
                  </a:cubicBezTo>
                  <a:cubicBezTo>
                    <a:pt x="9486" y="16864"/>
                    <a:pt x="0" y="9587"/>
                    <a:pt x="2933" y="403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Freeform 589">
              <a:extLst>
                <a:ext uri="{FF2B5EF4-FFF2-40B4-BE49-F238E27FC236}">
                  <a16:creationId xmlns:a16="http://schemas.microsoft.com/office/drawing/2014/main" id="{A3119DB6-BA9D-4D09-8F19-B6EBC88CEB40}"/>
                </a:ext>
              </a:extLst>
            </p:cNvPr>
            <p:cNvSpPr/>
            <p:nvPr/>
          </p:nvSpPr>
          <p:spPr>
            <a:xfrm>
              <a:off x="11346345" y="3538966"/>
              <a:ext cx="56792" cy="68572"/>
            </a:xfrm>
            <a:custGeom>
              <a:avLst/>
              <a:gdLst/>
              <a:ahLst/>
              <a:cxnLst/>
              <a:rect l="0" t="0" r="0" b="0"/>
              <a:pathLst>
                <a:path w="44576" h="56984">
                  <a:moveTo>
                    <a:pt x="0" y="30048"/>
                  </a:moveTo>
                  <a:cubicBezTo>
                    <a:pt x="8724" y="14123"/>
                    <a:pt x="25857" y="2756"/>
                    <a:pt x="44576" y="0"/>
                  </a:cubicBezTo>
                  <a:cubicBezTo>
                    <a:pt x="38823" y="21235"/>
                    <a:pt x="25590" y="48424"/>
                    <a:pt x="2387" y="56984"/>
                  </a:cubicBezTo>
                  <a:cubicBezTo>
                    <a:pt x="1778" y="47980"/>
                    <a:pt x="838" y="39039"/>
                    <a:pt x="0" y="30048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Freeform 590">
              <a:extLst>
                <a:ext uri="{FF2B5EF4-FFF2-40B4-BE49-F238E27FC236}">
                  <a16:creationId xmlns:a16="http://schemas.microsoft.com/office/drawing/2014/main" id="{6A69994B-4EA6-4EE4-8EBA-C1B3BA16AA24}"/>
                </a:ext>
              </a:extLst>
            </p:cNvPr>
            <p:cNvSpPr/>
            <p:nvPr/>
          </p:nvSpPr>
          <p:spPr>
            <a:xfrm>
              <a:off x="10830665" y="3549972"/>
              <a:ext cx="29771" cy="31604"/>
            </a:xfrm>
            <a:custGeom>
              <a:avLst/>
              <a:gdLst/>
              <a:ahLst/>
              <a:cxnLst/>
              <a:rect l="0" t="0" r="0" b="0"/>
              <a:pathLst>
                <a:path w="23367" h="26263">
                  <a:moveTo>
                    <a:pt x="6197" y="0"/>
                  </a:moveTo>
                  <a:cubicBezTo>
                    <a:pt x="13931" y="7150"/>
                    <a:pt x="23367" y="15722"/>
                    <a:pt x="14972" y="26263"/>
                  </a:cubicBezTo>
                  <a:cubicBezTo>
                    <a:pt x="2756" y="23355"/>
                    <a:pt x="0" y="9105"/>
                    <a:pt x="6197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591">
              <a:extLst>
                <a:ext uri="{FF2B5EF4-FFF2-40B4-BE49-F238E27FC236}">
                  <a16:creationId xmlns:a16="http://schemas.microsoft.com/office/drawing/2014/main" id="{CC103109-5041-4E0A-83E1-411C260B0D47}"/>
                </a:ext>
              </a:extLst>
            </p:cNvPr>
            <p:cNvSpPr/>
            <p:nvPr/>
          </p:nvSpPr>
          <p:spPr>
            <a:xfrm>
              <a:off x="11277267" y="3610951"/>
              <a:ext cx="21131" cy="50691"/>
            </a:xfrm>
            <a:custGeom>
              <a:avLst/>
              <a:gdLst/>
              <a:ahLst/>
              <a:cxnLst/>
              <a:rect l="0" t="0" r="0" b="0"/>
              <a:pathLst>
                <a:path w="16586" h="42125">
                  <a:moveTo>
                    <a:pt x="4572" y="42125"/>
                  </a:moveTo>
                  <a:cubicBezTo>
                    <a:pt x="0" y="27457"/>
                    <a:pt x="6083" y="12865"/>
                    <a:pt x="13347" y="0"/>
                  </a:cubicBezTo>
                  <a:cubicBezTo>
                    <a:pt x="13246" y="7708"/>
                    <a:pt x="8013" y="19151"/>
                    <a:pt x="11099" y="25539"/>
                  </a:cubicBezTo>
                  <a:cubicBezTo>
                    <a:pt x="12941" y="29286"/>
                    <a:pt x="14757" y="33032"/>
                    <a:pt x="16586" y="36804"/>
                  </a:cubicBezTo>
                  <a:cubicBezTo>
                    <a:pt x="12560" y="38531"/>
                    <a:pt x="8547" y="40309"/>
                    <a:pt x="4572" y="42125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Freeform 592">
              <a:extLst>
                <a:ext uri="{FF2B5EF4-FFF2-40B4-BE49-F238E27FC236}">
                  <a16:creationId xmlns:a16="http://schemas.microsoft.com/office/drawing/2014/main" id="{75B88814-8196-4E34-AD85-A07C07B897EC}"/>
                </a:ext>
              </a:extLst>
            </p:cNvPr>
            <p:cNvSpPr/>
            <p:nvPr/>
          </p:nvSpPr>
          <p:spPr>
            <a:xfrm>
              <a:off x="10899448" y="3634680"/>
              <a:ext cx="298947" cy="87599"/>
            </a:xfrm>
            <a:custGeom>
              <a:avLst/>
              <a:gdLst/>
              <a:ahLst/>
              <a:cxnLst/>
              <a:rect l="0" t="0" r="0" b="0"/>
              <a:pathLst>
                <a:path w="234645" h="72796">
                  <a:moveTo>
                    <a:pt x="16294" y="0"/>
                  </a:moveTo>
                  <a:cubicBezTo>
                    <a:pt x="24993" y="0"/>
                    <a:pt x="23723" y="1092"/>
                    <a:pt x="24142" y="9232"/>
                  </a:cubicBezTo>
                  <a:cubicBezTo>
                    <a:pt x="24345" y="13601"/>
                    <a:pt x="22720" y="15163"/>
                    <a:pt x="28016" y="15252"/>
                  </a:cubicBezTo>
                  <a:cubicBezTo>
                    <a:pt x="32676" y="15328"/>
                    <a:pt x="37426" y="15074"/>
                    <a:pt x="41922" y="13817"/>
                  </a:cubicBezTo>
                  <a:cubicBezTo>
                    <a:pt x="46037" y="12649"/>
                    <a:pt x="55155" y="3632"/>
                    <a:pt x="57543" y="9245"/>
                  </a:cubicBezTo>
                  <a:cubicBezTo>
                    <a:pt x="59410" y="13690"/>
                    <a:pt x="52311" y="18783"/>
                    <a:pt x="50368" y="22174"/>
                  </a:cubicBezTo>
                  <a:cubicBezTo>
                    <a:pt x="54546" y="21704"/>
                    <a:pt x="58750" y="21234"/>
                    <a:pt x="62928" y="20751"/>
                  </a:cubicBezTo>
                  <a:cubicBezTo>
                    <a:pt x="63334" y="24193"/>
                    <a:pt x="63652" y="27660"/>
                    <a:pt x="64020" y="31102"/>
                  </a:cubicBezTo>
                  <a:cubicBezTo>
                    <a:pt x="70065" y="30746"/>
                    <a:pt x="76123" y="30403"/>
                    <a:pt x="82105" y="29502"/>
                  </a:cubicBezTo>
                  <a:cubicBezTo>
                    <a:pt x="95033" y="27533"/>
                    <a:pt x="103568" y="22910"/>
                    <a:pt x="117081" y="25552"/>
                  </a:cubicBezTo>
                  <a:cubicBezTo>
                    <a:pt x="128612" y="27813"/>
                    <a:pt x="139636" y="32169"/>
                    <a:pt x="151409" y="33451"/>
                  </a:cubicBezTo>
                  <a:cubicBezTo>
                    <a:pt x="164096" y="34823"/>
                    <a:pt x="175221" y="32486"/>
                    <a:pt x="187655" y="30657"/>
                  </a:cubicBezTo>
                  <a:cubicBezTo>
                    <a:pt x="186804" y="38938"/>
                    <a:pt x="185673" y="47459"/>
                    <a:pt x="188213" y="55587"/>
                  </a:cubicBezTo>
                  <a:cubicBezTo>
                    <a:pt x="197065" y="51181"/>
                    <a:pt x="205752" y="46380"/>
                    <a:pt x="213613" y="40462"/>
                  </a:cubicBezTo>
                  <a:cubicBezTo>
                    <a:pt x="216331" y="42456"/>
                    <a:pt x="219049" y="44411"/>
                    <a:pt x="221780" y="46418"/>
                  </a:cubicBezTo>
                  <a:cubicBezTo>
                    <a:pt x="225996" y="41478"/>
                    <a:pt x="230339" y="36639"/>
                    <a:pt x="234645" y="31762"/>
                  </a:cubicBezTo>
                  <a:cubicBezTo>
                    <a:pt x="234124" y="37731"/>
                    <a:pt x="233705" y="43675"/>
                    <a:pt x="233286" y="49644"/>
                  </a:cubicBezTo>
                  <a:cubicBezTo>
                    <a:pt x="232803" y="56388"/>
                    <a:pt x="233654" y="58077"/>
                    <a:pt x="227520" y="61379"/>
                  </a:cubicBezTo>
                  <a:cubicBezTo>
                    <a:pt x="217550" y="66713"/>
                    <a:pt x="200939" y="62522"/>
                    <a:pt x="189179" y="63360"/>
                  </a:cubicBezTo>
                  <a:cubicBezTo>
                    <a:pt x="160781" y="65443"/>
                    <a:pt x="132943" y="72796"/>
                    <a:pt x="104317" y="72517"/>
                  </a:cubicBezTo>
                  <a:cubicBezTo>
                    <a:pt x="103822" y="67233"/>
                    <a:pt x="103263" y="61963"/>
                    <a:pt x="102590" y="56705"/>
                  </a:cubicBezTo>
                  <a:cubicBezTo>
                    <a:pt x="96354" y="56375"/>
                    <a:pt x="91071" y="56756"/>
                    <a:pt x="85737" y="53746"/>
                  </a:cubicBezTo>
                  <a:cubicBezTo>
                    <a:pt x="75158" y="47777"/>
                    <a:pt x="62522" y="47459"/>
                    <a:pt x="50634" y="46240"/>
                  </a:cubicBezTo>
                  <a:cubicBezTo>
                    <a:pt x="37096" y="44869"/>
                    <a:pt x="23596" y="43954"/>
                    <a:pt x="10059" y="42608"/>
                  </a:cubicBezTo>
                  <a:cubicBezTo>
                    <a:pt x="0" y="41605"/>
                    <a:pt x="737" y="40144"/>
                    <a:pt x="1969" y="31419"/>
                  </a:cubicBezTo>
                  <a:cubicBezTo>
                    <a:pt x="3074" y="23749"/>
                    <a:pt x="4230" y="16090"/>
                    <a:pt x="4992" y="8394"/>
                  </a:cubicBezTo>
                  <a:cubicBezTo>
                    <a:pt x="9094" y="12471"/>
                    <a:pt x="13145" y="16624"/>
                    <a:pt x="17246" y="20713"/>
                  </a:cubicBezTo>
                  <a:cubicBezTo>
                    <a:pt x="17055" y="13817"/>
                    <a:pt x="16725" y="6896"/>
                    <a:pt x="16294" y="0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Freeform 593">
              <a:extLst>
                <a:ext uri="{FF2B5EF4-FFF2-40B4-BE49-F238E27FC236}">
                  <a16:creationId xmlns:a16="http://schemas.microsoft.com/office/drawing/2014/main" id="{A029A2BD-6C59-41EF-813C-16AF70AD89A9}"/>
                </a:ext>
              </a:extLst>
            </p:cNvPr>
            <p:cNvSpPr/>
            <p:nvPr/>
          </p:nvSpPr>
          <p:spPr>
            <a:xfrm>
              <a:off x="11258031" y="3660090"/>
              <a:ext cx="13395" cy="11798"/>
            </a:xfrm>
            <a:custGeom>
              <a:avLst/>
              <a:gdLst/>
              <a:ahLst/>
              <a:cxnLst/>
              <a:rect l="0" t="0" r="0" b="0"/>
              <a:pathLst>
                <a:path w="10514" h="9804">
                  <a:moveTo>
                    <a:pt x="1028" y="8166"/>
                  </a:moveTo>
                  <a:cubicBezTo>
                    <a:pt x="0" y="2096"/>
                    <a:pt x="2869" y="0"/>
                    <a:pt x="9613" y="1829"/>
                  </a:cubicBezTo>
                  <a:cubicBezTo>
                    <a:pt x="10514" y="7684"/>
                    <a:pt x="7644" y="9804"/>
                    <a:pt x="1028" y="8166"/>
                  </a:cubicBezTo>
                </a:path>
              </a:pathLst>
            </a:custGeom>
            <a:grpFill/>
            <a:ln w="32156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F177B7A-A063-4CDA-B9A8-528BD35C39F2}"/>
              </a:ext>
            </a:extLst>
          </p:cNvPr>
          <p:cNvSpPr/>
          <p:nvPr/>
        </p:nvSpPr>
        <p:spPr>
          <a:xfrm>
            <a:off x="3321374" y="260773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52D1806-A202-4DB2-B853-5A8792CD3E74}"/>
              </a:ext>
            </a:extLst>
          </p:cNvPr>
          <p:cNvSpPr/>
          <p:nvPr/>
        </p:nvSpPr>
        <p:spPr>
          <a:xfrm>
            <a:off x="3397197" y="272158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8BF3A1-8C1B-4AF0-9F7F-25573871E7F3}"/>
              </a:ext>
            </a:extLst>
          </p:cNvPr>
          <p:cNvSpPr/>
          <p:nvPr/>
        </p:nvSpPr>
        <p:spPr>
          <a:xfrm>
            <a:off x="1124045" y="453656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2CFD44A-1329-4CD2-863B-B755E9110A68}"/>
              </a:ext>
            </a:extLst>
          </p:cNvPr>
          <p:cNvSpPr/>
          <p:nvPr/>
        </p:nvSpPr>
        <p:spPr>
          <a:xfrm>
            <a:off x="2853316" y="403200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09B4F9-406E-4319-A8A3-A8CEB19A6E05}"/>
              </a:ext>
            </a:extLst>
          </p:cNvPr>
          <p:cNvSpPr/>
          <p:nvPr/>
        </p:nvSpPr>
        <p:spPr>
          <a:xfrm>
            <a:off x="4164465" y="417698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CD8D043-4CFD-48A0-B1C5-647B6A03BD1E}"/>
              </a:ext>
            </a:extLst>
          </p:cNvPr>
          <p:cNvSpPr/>
          <p:nvPr/>
        </p:nvSpPr>
        <p:spPr>
          <a:xfrm>
            <a:off x="4103717" y="430005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686AAA3-841B-4A15-AD75-1B94B8ADC430}"/>
              </a:ext>
            </a:extLst>
          </p:cNvPr>
          <p:cNvSpPr/>
          <p:nvPr/>
        </p:nvSpPr>
        <p:spPr>
          <a:xfrm>
            <a:off x="2039835" y="492982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EA20475-6B16-4D6E-84E9-1A8056DF9F1A}"/>
              </a:ext>
            </a:extLst>
          </p:cNvPr>
          <p:cNvSpPr/>
          <p:nvPr/>
        </p:nvSpPr>
        <p:spPr>
          <a:xfrm>
            <a:off x="2524531" y="444853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9F0DD3E-5EA2-4108-B722-C2385B4A4839}"/>
              </a:ext>
            </a:extLst>
          </p:cNvPr>
          <p:cNvSpPr/>
          <p:nvPr/>
        </p:nvSpPr>
        <p:spPr>
          <a:xfrm>
            <a:off x="2735421" y="43660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0E61DE-4D87-423E-A8D2-49F6BEE5D006}"/>
              </a:ext>
            </a:extLst>
          </p:cNvPr>
          <p:cNvSpPr/>
          <p:nvPr/>
        </p:nvSpPr>
        <p:spPr>
          <a:xfrm>
            <a:off x="2835891" y="42851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C03D462-A13A-4A77-9A51-52D58F40158E}"/>
              </a:ext>
            </a:extLst>
          </p:cNvPr>
          <p:cNvSpPr/>
          <p:nvPr/>
        </p:nvSpPr>
        <p:spPr>
          <a:xfrm>
            <a:off x="2945704" y="44398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CA0E84F-E188-4918-85D9-6C37F45A4BA2}"/>
              </a:ext>
            </a:extLst>
          </p:cNvPr>
          <p:cNvSpPr/>
          <p:nvPr/>
        </p:nvSpPr>
        <p:spPr>
          <a:xfrm>
            <a:off x="3396788" y="615598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ACCEA3C-1F78-4EFB-B1C8-3E959CCF98B3}"/>
              </a:ext>
            </a:extLst>
          </p:cNvPr>
          <p:cNvSpPr/>
          <p:nvPr/>
        </p:nvSpPr>
        <p:spPr>
          <a:xfrm>
            <a:off x="5251110" y="564481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E83AE515-D149-4774-8891-C26EFF52BED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2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61" y="2003499"/>
            <a:ext cx="11801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endParaRPr lang="en-US" i="1" dirty="0">
              <a:solidFill>
                <a:srgbClr val="4C716A"/>
              </a:solidFill>
              <a:latin typeface="Roboto Black" pitchFamily="2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Roboto Black" pitchFamily="2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Roboto Black" pitchFamily="2" charset="0"/>
              <a:ea typeface="Roboto Black" pitchFamily="2" charset="0"/>
              <a:cs typeface="Roboto" panose="02000000000000000000" pitchFamily="2" charset="0"/>
            </a:endParaRPr>
          </a:p>
          <a:p>
            <a:pPr lvl="1" algn="r"/>
            <a:endParaRPr lang="el-GR" sz="1400" dirty="0">
              <a:solidFill>
                <a:srgbClr val="4C716A"/>
              </a:solidFill>
              <a:latin typeface="Roboto Black" pitchFamily="2" charset="0"/>
              <a:ea typeface="Roboto Black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582" y="729320"/>
            <a:ext cx="8705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80A2B-AE5F-BC4F-9C60-AACC1E9735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69" y="5987349"/>
            <a:ext cx="2362131" cy="728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127" y="1530346"/>
            <a:ext cx="110612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el-GR" sz="2000" b="1" dirty="0">
              <a:solidFill>
                <a:schemeClr val="bg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l-GR" sz="2000" b="1" dirty="0">
              <a:solidFill>
                <a:schemeClr val="bg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545"/>
              </p:ext>
            </p:extLst>
          </p:nvPr>
        </p:nvGraphicFramePr>
        <p:xfrm>
          <a:off x="2201662" y="2072460"/>
          <a:ext cx="7981025" cy="457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7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85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α/α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Εμβαδό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Περίμετρος (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Πυρκαγιά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Περιοχή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11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80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27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Κάλαμος Αττικής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43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71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2012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Μεγαλόπολη Αρκαδίας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157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94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2012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solidFill>
                            <a:srgbClr val="3D7743"/>
                          </a:solidFill>
                        </a:rPr>
                        <a:t>Ομηρούπολη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 Χίου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44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53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2013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solidFill>
                            <a:srgbClr val="3D7743"/>
                          </a:solidFill>
                        </a:rPr>
                        <a:t>Ίστριος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 Ρόδου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62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rgbClr val="3D7743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2015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Εύβοια</a:t>
                      </a:r>
                      <a:r>
                        <a:rPr lang="el-GR" sz="1400" baseline="0" dirty="0">
                          <a:solidFill>
                            <a:srgbClr val="3D7743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49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80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Χίος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35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44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Πρίνος Θάσου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44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53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Αλυκή Θάσου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35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solidFill>
                            <a:srgbClr val="3D7743"/>
                          </a:solidFill>
                        </a:rPr>
                        <a:t>Χάρκια</a:t>
                      </a:r>
                      <a:r>
                        <a:rPr lang="el-GR" sz="1400" baseline="0" dirty="0">
                          <a:solidFill>
                            <a:srgbClr val="3D7743"/>
                          </a:solidFill>
                        </a:rPr>
                        <a:t> Ρεθύμνου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32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58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2017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Κάλαμος</a:t>
                      </a:r>
                      <a:r>
                        <a:rPr lang="el-GR" sz="1400" baseline="0" dirty="0">
                          <a:solidFill>
                            <a:srgbClr val="3D7743"/>
                          </a:solidFill>
                        </a:rPr>
                        <a:t> Αττικής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90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2017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solidFill>
                            <a:srgbClr val="3D7743"/>
                          </a:solidFill>
                        </a:rPr>
                        <a:t>Καταστάρι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 Ζακύνθου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55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66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2018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solidFill>
                            <a:srgbClr val="3D7743"/>
                          </a:solidFill>
                        </a:rPr>
                        <a:t>Κινέτα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 Αττικής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13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14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80</a:t>
                      </a:r>
                      <a:r>
                        <a:rPr lang="en-US" sz="1400" dirty="0">
                          <a:solidFill>
                            <a:srgbClr val="3D7743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26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2018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3D7743"/>
                          </a:solidFill>
                        </a:rPr>
                        <a:t>Μάτι Πεντέλη Αττικής</a:t>
                      </a:r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>
                    <a:solidFill>
                      <a:srgbClr val="86B9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85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3D7743"/>
                          </a:solidFill>
                        </a:rPr>
                        <a:t>~500</a:t>
                      </a:r>
                      <a:r>
                        <a:rPr lang="en-US" sz="1400" b="1" dirty="0">
                          <a:solidFill>
                            <a:srgbClr val="3D7743"/>
                          </a:solidFill>
                        </a:rPr>
                        <a:t>.</a:t>
                      </a:r>
                      <a:r>
                        <a:rPr lang="el-GR" sz="1400" b="1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3D7743"/>
                          </a:solidFill>
                        </a:rPr>
                        <a:t>0</a:t>
                      </a:r>
                      <a:r>
                        <a:rPr lang="el-GR" sz="1400" b="1" dirty="0">
                          <a:solidFill>
                            <a:srgbClr val="3D7743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3D7743"/>
                          </a:solidFill>
                        </a:rPr>
                        <a:t>617</a:t>
                      </a:r>
                      <a:endParaRPr lang="en-US" sz="1400" b="1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3D77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EE03A4F-E88B-4A6A-BA19-C4E742B7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159"/>
            <a:ext cx="12192000" cy="900000"/>
          </a:xfrm>
        </p:spPr>
        <p:txBody>
          <a:bodyPr/>
          <a:lstStyle/>
          <a:p>
            <a:r>
              <a:rPr lang="el-GR" dirty="0"/>
              <a:t>Από τη Θάσο στην Κρήτη και από τη Ζάκυνθο στη Χίο αναδασώνονται </a:t>
            </a:r>
            <a:r>
              <a:rPr lang="el-GR" u="sng" dirty="0"/>
              <a:t>500 χιλιάδες στρέμματα </a:t>
            </a:r>
            <a:r>
              <a:rPr lang="el-GR" dirty="0"/>
              <a:t>καμένων και</a:t>
            </a:r>
            <a:r>
              <a:rPr lang="en-US" dirty="0"/>
              <a:t> </a:t>
            </a:r>
            <a:r>
              <a:rPr lang="el-GR" dirty="0"/>
              <a:t>υποβαθμισμένων εκτάσεων</a:t>
            </a:r>
            <a:endParaRPr lang="en-US" dirty="0"/>
          </a:p>
        </p:txBody>
      </p:sp>
      <p:cxnSp>
        <p:nvCxnSpPr>
          <p:cNvPr id="12" name="Google Shape;151;p16">
            <a:extLst>
              <a:ext uri="{FF2B5EF4-FFF2-40B4-BE49-F238E27FC236}">
                <a16:creationId xmlns:a16="http://schemas.microsoft.com/office/drawing/2014/main" id="{0210F305-489F-4DDB-BC3A-8FB03D9F852E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60;p64">
            <a:extLst>
              <a:ext uri="{FF2B5EF4-FFF2-40B4-BE49-F238E27FC236}">
                <a16:creationId xmlns:a16="http://schemas.microsoft.com/office/drawing/2014/main" id="{5287272E-43B7-43A0-8DDF-F74008A9829E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14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7F1EECD3-6213-4F4B-9AA1-F1EF61ECA2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62;p64">
            <a:extLst>
              <a:ext uri="{FF2B5EF4-FFF2-40B4-BE49-F238E27FC236}">
                <a16:creationId xmlns:a16="http://schemas.microsoft.com/office/drawing/2014/main" id="{FBF0F4D7-A0ED-44FA-AE7B-7A7284C48063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1C67EC-9E97-49A4-ABF6-029201344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CAA25FA-8A96-47FA-A4D2-F1A6BDF97C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5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12E3C0-233B-4078-861B-696BF592CCBF}"/>
              </a:ext>
            </a:extLst>
          </p:cNvPr>
          <p:cNvSpPr/>
          <p:nvPr/>
        </p:nvSpPr>
        <p:spPr>
          <a:xfrm>
            <a:off x="4106808" y="2005754"/>
            <a:ext cx="3931920" cy="4772294"/>
          </a:xfrm>
          <a:prstGeom prst="rect">
            <a:avLst/>
          </a:prstGeom>
          <a:solidFill>
            <a:srgbClr val="E7F1D9"/>
          </a:solidFill>
          <a:ln>
            <a:solidFill>
              <a:srgbClr val="3D7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A8B17-B0E9-432E-B861-F427838EC81F}"/>
              </a:ext>
            </a:extLst>
          </p:cNvPr>
          <p:cNvSpPr/>
          <p:nvPr/>
        </p:nvSpPr>
        <p:spPr>
          <a:xfrm>
            <a:off x="99985" y="2005754"/>
            <a:ext cx="3931920" cy="4772294"/>
          </a:xfrm>
          <a:prstGeom prst="rect">
            <a:avLst/>
          </a:prstGeom>
          <a:solidFill>
            <a:srgbClr val="3B7344"/>
          </a:solidFill>
          <a:ln>
            <a:solidFill>
              <a:srgbClr val="3D7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80A2B-AE5F-BC4F-9C60-AACC1E9735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69" y="5987349"/>
            <a:ext cx="2362131" cy="728133"/>
          </a:xfrm>
          <a:prstGeom prst="rect">
            <a:avLst/>
          </a:prstGeom>
        </p:spPr>
      </p:pic>
      <p:cxnSp>
        <p:nvCxnSpPr>
          <p:cNvPr id="12" name="Google Shape;151;p16">
            <a:extLst>
              <a:ext uri="{FF2B5EF4-FFF2-40B4-BE49-F238E27FC236}">
                <a16:creationId xmlns:a16="http://schemas.microsoft.com/office/drawing/2014/main" id="{0210F305-489F-4DDB-BC3A-8FB03D9F852E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60;p64">
            <a:extLst>
              <a:ext uri="{FF2B5EF4-FFF2-40B4-BE49-F238E27FC236}">
                <a16:creationId xmlns:a16="http://schemas.microsoft.com/office/drawing/2014/main" id="{5287272E-43B7-43A0-8DDF-F74008A9829E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3D7743"/>
              </a:solidFill>
            </a:endParaRPr>
          </a:p>
        </p:txBody>
      </p:sp>
      <p:pic>
        <p:nvPicPr>
          <p:cNvPr id="14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7F1EECD3-6213-4F4B-9AA1-F1EF61ECA2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62;p64">
            <a:extLst>
              <a:ext uri="{FF2B5EF4-FFF2-40B4-BE49-F238E27FC236}">
                <a16:creationId xmlns:a16="http://schemas.microsoft.com/office/drawing/2014/main" id="{FBF0F4D7-A0ED-44FA-AE7B-7A7284C48063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1C67EC-9E97-49A4-ABF6-029201344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" t="3705" r="88294" b="81016"/>
          <a:stretch/>
        </p:blipFill>
        <p:spPr>
          <a:xfrm>
            <a:off x="11185980" y="115338"/>
            <a:ext cx="811890" cy="784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0943F4-1E0C-46CE-BA93-4B8885751A12}"/>
              </a:ext>
            </a:extLst>
          </p:cNvPr>
          <p:cNvSpPr/>
          <p:nvPr/>
        </p:nvSpPr>
        <p:spPr>
          <a:xfrm>
            <a:off x="215939" y="2206648"/>
            <a:ext cx="558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A82F83-9923-4AC1-B49F-70EC15899CA9}"/>
              </a:ext>
            </a:extLst>
          </p:cNvPr>
          <p:cNvSpPr/>
          <p:nvPr/>
        </p:nvSpPr>
        <p:spPr>
          <a:xfrm>
            <a:off x="4137168" y="2060405"/>
            <a:ext cx="3914101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r>
              <a:rPr lang="el-GR" sz="1800" b="1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ΠΕΝΤΕΛΗ</a:t>
            </a:r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Διαχειριστική μελέτη ορεινού δασικού όγκου</a:t>
            </a: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Ενίσχυση </a:t>
            </a:r>
            <a:r>
              <a:rPr lang="el-GR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επισκεψιμότητας</a:t>
            </a: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του Πεντελικού όρους με δημιουργία δικτύου μονοπατιών, διαδρομών ποδηλάτου, διαδρομών για ΑΜΕΑ</a:t>
            </a: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Μελέτη αντιπυρικής προστασίας με τη χρήση νέων τεχνολογιών </a:t>
            </a:r>
          </a:p>
          <a:p>
            <a:pPr marL="457200" lvl="0" indent="-330200" fontAlgn="t">
              <a:spcBef>
                <a:spcPts val="400"/>
              </a:spcBef>
              <a:buClrTx/>
              <a:buSzPts val="1600"/>
              <a:buFont typeface="Noto Sans Symbols"/>
              <a:buChar char="⦿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Περιβαλλοντική Εκπαίδευση Πολιτών / Ευαισθητοποίηση μαθητών</a:t>
            </a: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3185CA4-7783-44E0-AB65-D943C9A8C301}"/>
              </a:ext>
            </a:extLst>
          </p:cNvPr>
          <p:cNvSpPr txBox="1">
            <a:spLocks/>
          </p:cNvSpPr>
          <p:nvPr/>
        </p:nvSpPr>
        <p:spPr>
          <a:xfrm>
            <a:off x="8149404" y="2005754"/>
            <a:ext cx="3931920" cy="4772294"/>
          </a:xfrm>
          <a:prstGeom prst="rect">
            <a:avLst/>
          </a:prstGeom>
          <a:solidFill>
            <a:srgbClr val="3D7743"/>
          </a:solidFill>
          <a:ln>
            <a:solidFill>
              <a:srgbClr val="3D7743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D7743"/>
              </a:buClr>
              <a:buSzPts val="1600"/>
              <a:buFont typeface="Noto Sans Symbols"/>
              <a:buChar char="⦿"/>
              <a:defRPr sz="2000" b="0" i="0" u="none" strike="noStrike" cap="none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Verdana"/>
              <a:buChar char="›"/>
              <a:defRPr sz="1800" b="0" i="0" u="none" strike="noStrike" cap="none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BC6EB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35820-B096-4D40-89C5-7846ACB78599}"/>
              </a:ext>
            </a:extLst>
          </p:cNvPr>
          <p:cNvSpPr/>
          <p:nvPr/>
        </p:nvSpPr>
        <p:spPr>
          <a:xfrm>
            <a:off x="8303342" y="2109417"/>
            <a:ext cx="3777982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r>
              <a:rPr lang="el-GR" sz="1800" b="1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ΠΑΡΝΗΘΑ</a:t>
            </a:r>
          </a:p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endParaRPr lang="en-US" sz="1800" b="1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Δημιουργία υποδομών για δραστηριότητες αναψυχής (πχ δίκτυο μονοπατιών, θέσεις θέας, διαδρομές ποδηλάτου)</a:t>
            </a: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Παρακολούθηση και αποκατάσταση εδαφών που επλήγησαν από πυρκαγιές</a:t>
            </a: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Δράσεις διατήρησης ειδών και </a:t>
            </a:r>
            <a:r>
              <a:rPr lang="el-GR" sz="1800" dirty="0" err="1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οικοτόπων</a:t>
            </a: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 στον Εθνικό Δρυμό</a:t>
            </a: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C8906A-A757-48D1-B8AE-C6BE751EA86F}"/>
              </a:ext>
            </a:extLst>
          </p:cNvPr>
          <p:cNvSpPr/>
          <p:nvPr/>
        </p:nvSpPr>
        <p:spPr>
          <a:xfrm>
            <a:off x="198120" y="2109417"/>
            <a:ext cx="3735650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r>
              <a:rPr lang="el-GR" sz="1800" b="1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ΥΜΗΤΤΟΣ</a:t>
            </a:r>
          </a:p>
          <a:p>
            <a:pPr marL="127000" lvl="0" algn="ctr" fontAlgn="t">
              <a:spcBef>
                <a:spcPts val="400"/>
              </a:spcBef>
              <a:buClr>
                <a:schemeClr val="bg1"/>
              </a:buClr>
              <a:buSzPts val="1600"/>
            </a:pPr>
            <a:endParaRPr lang="en-US" sz="1800" b="1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Δημιουργία πιλοτικού πεζοπορικού δικτύου μονοπατιών</a:t>
            </a: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Μέτρα συντήρησης των υποδομών αντιπυρικής προστασίας.</a:t>
            </a: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Αναδασώσεις</a:t>
            </a: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  <a:p>
            <a:pPr marL="457200" lvl="0" indent="-330200" fontAlgn="t">
              <a:spcBef>
                <a:spcPts val="400"/>
              </a:spcBef>
              <a:buClr>
                <a:schemeClr val="bg1"/>
              </a:buClr>
              <a:buSzPts val="1600"/>
              <a:buFont typeface="Noto Sans Symbols"/>
              <a:buChar char="⦿"/>
            </a:pPr>
            <a:r>
              <a:rPr lang="el-GR" sz="1800" dirty="0">
                <a:solidFill>
                  <a:srgbClr val="FFFFFF"/>
                </a:solidFill>
                <a:latin typeface="Century Gothic" panose="020B0502020202020204" pitchFamily="34" charset="0"/>
                <a:sym typeface="Century Gothic"/>
              </a:rPr>
              <a:t>Πολιτική προστασία και εθελοντισμός με τη συνδρομή και υποστήριξη εθελοντικών ομάδων</a:t>
            </a: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A1309C0-E84F-4AA4-BC97-F401FC1584EB}"/>
              </a:ext>
            </a:extLst>
          </p:cNvPr>
          <p:cNvSpPr txBox="1">
            <a:spLocks/>
          </p:cNvSpPr>
          <p:nvPr/>
        </p:nvSpPr>
        <p:spPr>
          <a:xfrm>
            <a:off x="762000" y="9982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3D77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l-GR" dirty="0"/>
              <a:t>Συμπληρωματικές δράσεις του ΥΠΕΝ στους ορεινούς όγκους της Αττικής</a:t>
            </a:r>
            <a:r>
              <a:rPr lang="en-US" dirty="0"/>
              <a:t> </a:t>
            </a:r>
            <a:r>
              <a:rPr lang="el-GR" dirty="0"/>
              <a:t>και της Θεσσαλονίκης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3364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ND_progr_diagonios_paideia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C1B630528C84484F6CF47FBEAE234" ma:contentTypeVersion="10" ma:contentTypeDescription="Create a new document." ma:contentTypeScope="" ma:versionID="4682b40dfec9bb045cbfa728d420a572">
  <xsd:schema xmlns:xsd="http://www.w3.org/2001/XMLSchema" xmlns:xs="http://www.w3.org/2001/XMLSchema" xmlns:p="http://schemas.microsoft.com/office/2006/metadata/properties" xmlns:ns3="abb4b4a8-2e15-4728-83a7-55fcf949e790" targetNamespace="http://schemas.microsoft.com/office/2006/metadata/properties" ma:root="true" ma:fieldsID="3644b528a947fd8cd582092d740400c2" ns3:_="">
    <xsd:import namespace="abb4b4a8-2e15-4728-83a7-55fcf949e7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4b4a8-2e15-4728-83a7-55fcf949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CE152-33EA-4347-8FEA-9CA2EF3D325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abb4b4a8-2e15-4728-83a7-55fcf949e79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E1FB4D-3553-4486-8C77-3A010A1C9A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074C1-6BD4-45DB-A63E-7474540F7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4b4a8-2e15-4728-83a7-55fcf949e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8484</TotalTime>
  <Words>864</Words>
  <Application>Microsoft Office PowerPoint</Application>
  <PresentationFormat>Widescreen</PresentationFormat>
  <Paragraphs>204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Noto Sans Symbols</vt:lpstr>
      <vt:lpstr>Roboto</vt:lpstr>
      <vt:lpstr>Roboto Black</vt:lpstr>
      <vt:lpstr>Times New Roman</vt:lpstr>
      <vt:lpstr>Verdana</vt:lpstr>
      <vt:lpstr>Wingdings</vt:lpstr>
      <vt:lpstr>1_ΘέμαND_progr_diagonios_paideia</vt:lpstr>
      <vt:lpstr>PowerPoint Presentation</vt:lpstr>
      <vt:lpstr>Εθνικό Σχέδιο Αναδασώσεων: 2020-2030</vt:lpstr>
      <vt:lpstr>Οι αναδασώσεις σε άλλες χώρες</vt:lpstr>
      <vt:lpstr>Το φαινόμενο των δασικών πυρκαγιών στην Ελλάδα</vt:lpstr>
      <vt:lpstr>ΠΡΟΓΡΑΜΜΑ ΕΣΠΑ ΑΓΡΟΤΙΚΗΣ ΑΝΑΠΤΥΞΗΣ 2014 - 2020</vt:lpstr>
      <vt:lpstr>Εθνικό Σχέδιο Αναδασώσεων: 2020-2030</vt:lpstr>
      <vt:lpstr>Ολοκλήρωση προμελέτης Απογραφής &amp; Οριοθέτησης των Αναδασωτέων περιοχών σε Εθνικό επίπεδο</vt:lpstr>
      <vt:lpstr>Από τη Θάσο στην Κρήτη και από τη Ζάκυνθο στη Χίο αναδασώνονται 500 χιλιάδες στρέμματα καμένων και υποβαθμισμένων εκτάσεων</vt:lpstr>
      <vt:lpstr>PowerPoint Presentation</vt:lpstr>
      <vt:lpstr>Συμπληρωματικές δράσεις του ΥΠΕΝ στους ορεινούς όγκους της Αττικής και της Θεσσαλονίκης</vt:lpstr>
      <vt:lpstr>Δαπάνη υλοποίησης  Εθνικού Σχεδίου Αναδάσωσης 2020-2030</vt:lpstr>
      <vt:lpstr>Εθνικό Σχέδιο Αναδασώσεων: 2020-2030</vt:lpstr>
      <vt:lpstr>Το μεγαλύτερο πρόγραμμα αναδασώσεων που έγινε ποτέ στην Ελλάδα.  Ξεκινάμε!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Zisis Ioannidis</dc:creator>
  <cp:lastModifiedBy>Zissis Ioannidis</cp:lastModifiedBy>
  <cp:revision>207</cp:revision>
  <cp:lastPrinted>2020-08-29T12:24:25Z</cp:lastPrinted>
  <dcterms:modified xsi:type="dcterms:W3CDTF">2020-11-30T13:49:11Z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0x010100FF4C1B630528C84484F6CF47FBEAE234</vt:lpwstr>
  </property>
</Properties>
</file>